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92" r:id="rId3"/>
    <p:sldId id="258" r:id="rId4"/>
    <p:sldId id="288" r:id="rId5"/>
    <p:sldId id="287" r:id="rId6"/>
    <p:sldId id="259" r:id="rId7"/>
    <p:sldId id="286" r:id="rId8"/>
    <p:sldId id="260" r:id="rId9"/>
    <p:sldId id="284" r:id="rId10"/>
    <p:sldId id="280" r:id="rId11"/>
  </p:sldIdLst>
  <p:sldSz cx="9144000" cy="5143500" type="screen16x9"/>
  <p:notesSz cx="6858000" cy="9144000"/>
  <p:embeddedFontLst>
    <p:embeddedFont>
      <p:font typeface="Source Sans Pro" charset="0"/>
      <p:regular r:id="rId13"/>
      <p:bold r:id="rId14"/>
      <p:italic r:id="rId15"/>
      <p:boldItalic r:id="rId16"/>
    </p:embeddedFont>
    <p:embeddedFont>
      <p:font typeface="Oswald" charset="0"/>
      <p:regular r:id="rId17"/>
      <p:bold r:id="rId18"/>
    </p:embeddedFont>
    <p:embeddedFont>
      <p:font typeface="Tahoma"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p:cViewPr>
        <p:scale>
          <a:sx n="103" d="100"/>
          <a:sy n="103" d="100"/>
        </p:scale>
        <p:origin x="-402"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316055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117" name="Shape 117"/>
          <p:cNvSpPr txBox="1"/>
          <p:nvPr/>
        </p:nvSpPr>
        <p:spPr>
          <a:xfrm>
            <a:off x="3593400" y="5527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00CEF6"/>
                </a:solidFill>
              </a:rPr>
              <a:t>“</a:t>
            </a:r>
          </a:p>
        </p:txBody>
      </p:sp>
      <p:sp>
        <p:nvSpPr>
          <p:cNvPr id="118" name="Shape 11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42837" y="4443487"/>
            <a:ext cx="9229574" cy="642787"/>
            <a:chOff x="-42837" y="4443487"/>
            <a:chExt cx="9229574" cy="642787"/>
          </a:xfrm>
        </p:grpSpPr>
        <p:sp>
          <p:nvSpPr>
            <p:cNvPr id="128" name="Shape 12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53" name="Shape 15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895600" y="2495550"/>
            <a:ext cx="5610300" cy="1159799"/>
          </a:xfrm>
          <a:prstGeom prst="rect">
            <a:avLst/>
          </a:prstGeom>
        </p:spPr>
        <p:txBody>
          <a:bodyPr lIns="91425" tIns="91425" rIns="91425" bIns="91425" anchor="ctr" anchorCtr="0">
            <a:noAutofit/>
          </a:bodyPr>
          <a:lstStyle/>
          <a:p>
            <a:pPr lvl="0">
              <a:spcBef>
                <a:spcPts val="0"/>
              </a:spcBef>
              <a:buNone/>
            </a:pPr>
            <a:r>
              <a:rPr lang="en" dirty="0" smtClean="0"/>
              <a:t>RUBY ON RAILS</a:t>
            </a:r>
            <a:endParaRPr lang="en" dirty="0"/>
          </a:p>
        </p:txBody>
      </p:sp>
      <p:sp>
        <p:nvSpPr>
          <p:cNvPr id="3" name="Shape 453"/>
          <p:cNvSpPr txBox="1">
            <a:spLocks/>
          </p:cNvSpPr>
          <p:nvPr/>
        </p:nvSpPr>
        <p:spPr>
          <a:xfrm>
            <a:off x="3048000" y="3714750"/>
            <a:ext cx="5610300" cy="10835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ct val="100000"/>
              <a:buFont typeface="Oswald"/>
              <a:buNone/>
              <a:defRPr sz="4800" b="1" i="0" u="none" strike="noStrike" cap="none">
                <a:solidFill>
                  <a:srgbClr val="FFFFFF"/>
                </a:solidFill>
                <a:latin typeface="Oswald"/>
                <a:ea typeface="Oswald"/>
                <a:cs typeface="Oswald"/>
                <a:sym typeface="Oswald"/>
                <a:rtl val="0"/>
              </a:defRPr>
            </a:lvl1pPr>
            <a:lvl2pPr lvl="1" algn="r">
              <a:spcBef>
                <a:spcPts val="0"/>
              </a:spcBef>
              <a:buClr>
                <a:srgbClr val="FFFFFF"/>
              </a:buClr>
              <a:buSzPct val="100000"/>
              <a:buFont typeface="Oswald"/>
              <a:buNone/>
              <a:defRPr sz="4800" b="1">
                <a:solidFill>
                  <a:srgbClr val="FFFFFF"/>
                </a:solidFill>
                <a:latin typeface="Oswald"/>
                <a:ea typeface="Oswald"/>
                <a:cs typeface="Oswald"/>
                <a:sym typeface="Oswald"/>
              </a:defRPr>
            </a:lvl2pPr>
            <a:lvl3pPr lvl="2" algn="r">
              <a:spcBef>
                <a:spcPts val="0"/>
              </a:spcBef>
              <a:buClr>
                <a:srgbClr val="FFFFFF"/>
              </a:buClr>
              <a:buSzPct val="100000"/>
              <a:buFont typeface="Oswald"/>
              <a:buNone/>
              <a:defRPr sz="4800" b="1">
                <a:solidFill>
                  <a:srgbClr val="FFFFFF"/>
                </a:solidFill>
                <a:latin typeface="Oswald"/>
                <a:ea typeface="Oswald"/>
                <a:cs typeface="Oswald"/>
                <a:sym typeface="Oswald"/>
              </a:defRPr>
            </a:lvl3pPr>
            <a:lvl4pPr lvl="3" algn="r">
              <a:spcBef>
                <a:spcPts val="0"/>
              </a:spcBef>
              <a:buClr>
                <a:srgbClr val="FFFFFF"/>
              </a:buClr>
              <a:buSzPct val="100000"/>
              <a:buFont typeface="Oswald"/>
              <a:buNone/>
              <a:defRPr sz="4800" b="1">
                <a:solidFill>
                  <a:srgbClr val="FFFFFF"/>
                </a:solidFill>
                <a:latin typeface="Oswald"/>
                <a:ea typeface="Oswald"/>
                <a:cs typeface="Oswald"/>
                <a:sym typeface="Oswald"/>
              </a:defRPr>
            </a:lvl4pPr>
            <a:lvl5pPr lvl="4" algn="r">
              <a:spcBef>
                <a:spcPts val="0"/>
              </a:spcBef>
              <a:buClr>
                <a:srgbClr val="FFFFFF"/>
              </a:buClr>
              <a:buSzPct val="100000"/>
              <a:buFont typeface="Oswald"/>
              <a:buNone/>
              <a:defRPr sz="4800" b="1">
                <a:solidFill>
                  <a:srgbClr val="FFFFFF"/>
                </a:solidFill>
                <a:latin typeface="Oswald"/>
                <a:ea typeface="Oswald"/>
                <a:cs typeface="Oswald"/>
                <a:sym typeface="Oswald"/>
              </a:defRPr>
            </a:lvl5pPr>
            <a:lvl6pPr lvl="5" algn="r">
              <a:spcBef>
                <a:spcPts val="0"/>
              </a:spcBef>
              <a:buClr>
                <a:srgbClr val="FFFFFF"/>
              </a:buClr>
              <a:buSzPct val="100000"/>
              <a:buFont typeface="Oswald"/>
              <a:buNone/>
              <a:defRPr sz="4800" b="1">
                <a:solidFill>
                  <a:srgbClr val="FFFFFF"/>
                </a:solidFill>
                <a:latin typeface="Oswald"/>
                <a:ea typeface="Oswald"/>
                <a:cs typeface="Oswald"/>
                <a:sym typeface="Oswald"/>
              </a:defRPr>
            </a:lvl6pPr>
            <a:lvl7pPr lvl="6" algn="r">
              <a:spcBef>
                <a:spcPts val="0"/>
              </a:spcBef>
              <a:buClr>
                <a:srgbClr val="FFFFFF"/>
              </a:buClr>
              <a:buSzPct val="100000"/>
              <a:buFont typeface="Oswald"/>
              <a:buNone/>
              <a:defRPr sz="4800" b="1">
                <a:solidFill>
                  <a:srgbClr val="FFFFFF"/>
                </a:solidFill>
                <a:latin typeface="Oswald"/>
                <a:ea typeface="Oswald"/>
                <a:cs typeface="Oswald"/>
                <a:sym typeface="Oswald"/>
              </a:defRPr>
            </a:lvl7pPr>
            <a:lvl8pPr lvl="7" algn="r">
              <a:spcBef>
                <a:spcPts val="0"/>
              </a:spcBef>
              <a:buClr>
                <a:srgbClr val="FFFFFF"/>
              </a:buClr>
              <a:buSzPct val="100000"/>
              <a:buFont typeface="Oswald"/>
              <a:buNone/>
              <a:defRPr sz="4800" b="1">
                <a:solidFill>
                  <a:srgbClr val="FFFFFF"/>
                </a:solidFill>
                <a:latin typeface="Oswald"/>
                <a:ea typeface="Oswald"/>
                <a:cs typeface="Oswald"/>
                <a:sym typeface="Oswald"/>
              </a:defRPr>
            </a:lvl8pPr>
            <a:lvl9pPr lvl="8" algn="r">
              <a:spcBef>
                <a:spcPts val="0"/>
              </a:spcBef>
              <a:buClr>
                <a:srgbClr val="FFFFFF"/>
              </a:buClr>
              <a:buSzPct val="100000"/>
              <a:buFont typeface="Oswald"/>
              <a:buNone/>
              <a:defRPr sz="4800" b="1">
                <a:solidFill>
                  <a:srgbClr val="FFFFFF"/>
                </a:solidFill>
                <a:latin typeface="Oswald"/>
                <a:ea typeface="Oswald"/>
                <a:cs typeface="Oswald"/>
                <a:sym typeface="Oswald"/>
              </a:defRPr>
            </a:lvl9pPr>
          </a:lstStyle>
          <a:p>
            <a:r>
              <a:rPr lang="en" sz="2400" dirty="0" smtClean="0">
                <a:latin typeface="+mn-lt"/>
              </a:rPr>
              <a:t>Tên đề tài: </a:t>
            </a:r>
            <a:r>
              <a:rPr lang="en" sz="2800" dirty="0" smtClean="0">
                <a:latin typeface="+mn-lt"/>
              </a:rPr>
              <a:t>Booking Tours</a:t>
            </a:r>
          </a:p>
          <a:p>
            <a:r>
              <a:rPr lang="en" sz="1050" dirty="0" smtClean="0">
                <a:latin typeface="+mn-lt"/>
              </a:rPr>
              <a:t>Phạm Đến</a:t>
            </a:r>
          </a:p>
          <a:p>
            <a:r>
              <a:rPr lang="en" sz="1050" dirty="0" smtClean="0">
                <a:latin typeface="+mn-lt"/>
              </a:rPr>
              <a:t>Ngô Minh Hậu</a:t>
            </a:r>
          </a:p>
          <a:p>
            <a:r>
              <a:rPr lang="en" sz="1050" dirty="0" smtClean="0">
                <a:latin typeface="+mn-lt"/>
              </a:rPr>
              <a:t>Hoàng Thị Bích</a:t>
            </a:r>
          </a:p>
          <a:p>
            <a:r>
              <a:rPr lang="en" sz="1050" dirty="0" smtClean="0">
                <a:latin typeface="+mn-lt"/>
              </a:rPr>
              <a:t>Nguyễn Đức Vinh</a:t>
            </a:r>
          </a:p>
          <a:p>
            <a:r>
              <a:rPr lang="en" sz="1050" dirty="0" smtClean="0">
                <a:latin typeface="+mn-lt"/>
              </a:rPr>
              <a:t>Trương Thị Vân Anh</a:t>
            </a:r>
          </a:p>
          <a:p>
            <a:r>
              <a:rPr lang="en" sz="2400" dirty="0" smtClean="0">
                <a:latin typeface="+mn-lt"/>
              </a:rPr>
              <a:t> </a:t>
            </a:r>
            <a:endParaRPr lang="en" sz="2400" dirty="0">
              <a:latin typeface="+mn-lt"/>
            </a:endParaRPr>
          </a:p>
        </p:txBody>
      </p:sp>
      <p:sp>
        <p:nvSpPr>
          <p:cNvPr id="5" name="Shape 950"/>
          <p:cNvSpPr/>
          <p:nvPr/>
        </p:nvSpPr>
        <p:spPr>
          <a:xfrm>
            <a:off x="8658300" y="3409950"/>
            <a:ext cx="392042" cy="392021"/>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19200" y="22669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dirty="0" smtClean="0"/>
              <a:t>Demo Web</a:t>
            </a:r>
            <a:endParaRPr lang="en" sz="100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err="1" smtClean="0">
                <a:latin typeface="Tahoma" pitchFamily="34" charset="0"/>
                <a:ea typeface="Tahoma" pitchFamily="34" charset="0"/>
                <a:cs typeface="Tahoma" pitchFamily="34" charset="0"/>
              </a:rPr>
              <a:t>Phân</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công</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nhiệm</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vụ</a:t>
            </a:r>
            <a:endParaRPr lang="en-US" sz="3600" dirty="0">
              <a:latin typeface="Tahoma" pitchFamily="34" charset="0"/>
              <a:ea typeface="Tahoma" pitchFamily="34" charset="0"/>
              <a:cs typeface="Tahoma" pitchFamily="34" charset="0"/>
            </a:endParaRPr>
          </a:p>
        </p:txBody>
      </p:sp>
      <p:sp>
        <p:nvSpPr>
          <p:cNvPr id="6" name="Text Placeholder 5"/>
          <p:cNvSpPr>
            <a:spLocks noGrp="1"/>
          </p:cNvSpPr>
          <p:nvPr>
            <p:ph type="body" idx="1"/>
          </p:nvPr>
        </p:nvSpPr>
        <p:spPr>
          <a:xfrm>
            <a:off x="1066800" y="1722581"/>
            <a:ext cx="2286000" cy="2057400"/>
          </a:xfrm>
        </p:spPr>
        <p:txBody>
          <a:bodyPr/>
          <a:lstStyle/>
          <a:p>
            <a:pPr>
              <a:buNone/>
            </a:pPr>
            <a:r>
              <a:rPr lang="en-US" sz="1400" b="1" dirty="0" err="1" smtClean="0"/>
              <a:t>Tìm</a:t>
            </a:r>
            <a:r>
              <a:rPr lang="en-US" sz="1400" b="1" dirty="0" smtClean="0"/>
              <a:t> </a:t>
            </a:r>
            <a:r>
              <a:rPr lang="en-US" sz="1400" b="1" dirty="0" err="1" smtClean="0"/>
              <a:t>kiếm</a:t>
            </a:r>
            <a:r>
              <a:rPr lang="en-US" sz="1400" b="1" dirty="0" smtClean="0"/>
              <a:t> , </a:t>
            </a:r>
            <a:r>
              <a:rPr lang="en-US" sz="1400" b="1" dirty="0" err="1" smtClean="0"/>
              <a:t>thu</a:t>
            </a:r>
            <a:r>
              <a:rPr lang="en-US" sz="1400" b="1" dirty="0" smtClean="0"/>
              <a:t> </a:t>
            </a:r>
            <a:r>
              <a:rPr lang="en-US" sz="1400" b="1" dirty="0" err="1" smtClean="0"/>
              <a:t>thập</a:t>
            </a:r>
            <a:r>
              <a:rPr lang="en-US" sz="1400" b="1" dirty="0" smtClean="0"/>
              <a:t> </a:t>
            </a:r>
            <a:r>
              <a:rPr lang="en-US" sz="1400" b="1" dirty="0" err="1" smtClean="0"/>
              <a:t>dữ</a:t>
            </a:r>
            <a:r>
              <a:rPr lang="en-US" sz="1400" b="1" dirty="0" smtClean="0"/>
              <a:t> </a:t>
            </a:r>
            <a:r>
              <a:rPr lang="en-US" sz="1400" b="1" dirty="0" err="1" smtClean="0"/>
              <a:t>liệu</a:t>
            </a:r>
            <a:r>
              <a:rPr lang="en-US" sz="1400" b="1" dirty="0" smtClean="0"/>
              <a:t> , </a:t>
            </a:r>
            <a:r>
              <a:rPr lang="en-US" sz="1400" b="1" dirty="0" err="1" smtClean="0"/>
              <a:t>xây</a:t>
            </a:r>
            <a:r>
              <a:rPr lang="en-US" sz="1400" b="1" dirty="0" smtClean="0"/>
              <a:t> </a:t>
            </a:r>
            <a:r>
              <a:rPr lang="en-US" sz="1400" b="1" dirty="0" err="1" smtClean="0"/>
              <a:t>dựng</a:t>
            </a:r>
            <a:r>
              <a:rPr lang="en-US" sz="1400" b="1" dirty="0" smtClean="0"/>
              <a:t> database ,</a:t>
            </a:r>
            <a:r>
              <a:rPr lang="en-US" sz="1400" b="1" dirty="0" err="1" smtClean="0"/>
              <a:t>viết</a:t>
            </a:r>
            <a:r>
              <a:rPr lang="en-US" sz="1400" b="1" dirty="0" smtClean="0"/>
              <a:t> </a:t>
            </a:r>
            <a:r>
              <a:rPr lang="en-US" sz="1400" b="1" dirty="0" err="1" smtClean="0"/>
              <a:t>báo</a:t>
            </a:r>
            <a:r>
              <a:rPr lang="en-US" sz="1400" b="1" dirty="0" smtClean="0"/>
              <a:t> </a:t>
            </a:r>
            <a:r>
              <a:rPr lang="en-US" sz="1400" b="1" dirty="0" err="1" smtClean="0"/>
              <a:t>cáo</a:t>
            </a:r>
            <a:r>
              <a:rPr lang="en-US" sz="1400" b="1" dirty="0" smtClean="0"/>
              <a:t>:</a:t>
            </a:r>
          </a:p>
          <a:p>
            <a:pPr>
              <a:buNone/>
            </a:pPr>
            <a:endParaRPr lang="en-US" sz="1400" i="1" smtClean="0"/>
          </a:p>
          <a:p>
            <a:pPr>
              <a:buNone/>
            </a:pPr>
            <a:r>
              <a:rPr lang="en-US" sz="1400" i="1" smtClean="0"/>
              <a:t>-</a:t>
            </a:r>
            <a:r>
              <a:rPr lang="en-US" sz="1400" i="1" dirty="0" err="1" smtClean="0"/>
              <a:t>Trương</a:t>
            </a:r>
            <a:r>
              <a:rPr lang="en-US" sz="1400" i="1" dirty="0" smtClean="0"/>
              <a:t> </a:t>
            </a:r>
            <a:r>
              <a:rPr lang="en-US" sz="1400" i="1" dirty="0" err="1" smtClean="0"/>
              <a:t>Thị</a:t>
            </a:r>
            <a:r>
              <a:rPr lang="en-US" sz="1400" i="1" dirty="0" smtClean="0"/>
              <a:t> </a:t>
            </a:r>
            <a:r>
              <a:rPr lang="en-US" sz="1400" i="1" dirty="0" err="1" smtClean="0"/>
              <a:t>Vân</a:t>
            </a:r>
            <a:r>
              <a:rPr lang="en-US" sz="1400" i="1" dirty="0" smtClean="0"/>
              <a:t> </a:t>
            </a:r>
            <a:r>
              <a:rPr lang="en-US" sz="1400" i="1" dirty="0" err="1" smtClean="0"/>
              <a:t>Anh</a:t>
            </a:r>
            <a:endParaRPr lang="en-US" sz="1400" i="1" dirty="0" smtClean="0"/>
          </a:p>
          <a:p>
            <a:pPr>
              <a:buNone/>
            </a:pPr>
            <a:r>
              <a:rPr lang="en-US" sz="1400" i="1" dirty="0" smtClean="0"/>
              <a:t>-</a:t>
            </a:r>
            <a:r>
              <a:rPr lang="en-US" sz="1400" i="1" dirty="0" err="1" smtClean="0"/>
              <a:t>Phạm</a:t>
            </a:r>
            <a:r>
              <a:rPr lang="en-US" sz="1400" i="1" dirty="0" smtClean="0"/>
              <a:t> </a:t>
            </a:r>
            <a:r>
              <a:rPr lang="en-US" sz="1400" i="1" dirty="0" err="1" smtClean="0"/>
              <a:t>Đến</a:t>
            </a:r>
            <a:endParaRPr lang="en-US" sz="1400" i="1" dirty="0"/>
          </a:p>
        </p:txBody>
      </p:sp>
      <p:sp>
        <p:nvSpPr>
          <p:cNvPr id="8" name="Text Placeholder 5"/>
          <p:cNvSpPr txBox="1">
            <a:spLocks/>
          </p:cNvSpPr>
          <p:nvPr/>
        </p:nvSpPr>
        <p:spPr>
          <a:xfrm>
            <a:off x="3962400" y="1706418"/>
            <a:ext cx="1752600" cy="177395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a:buFont typeface="Source Sans Pro"/>
              <a:buNone/>
            </a:pPr>
            <a:r>
              <a:rPr lang="en-US" sz="1400" b="1" dirty="0" err="1" smtClean="0"/>
              <a:t>Tìm</a:t>
            </a:r>
            <a:r>
              <a:rPr lang="en-US" sz="1400" b="1" dirty="0" smtClean="0"/>
              <a:t> </a:t>
            </a:r>
            <a:r>
              <a:rPr lang="en-US" sz="1400" b="1" dirty="0" err="1" smtClean="0"/>
              <a:t>hiểu</a:t>
            </a:r>
            <a:r>
              <a:rPr lang="en-US" sz="1400" b="1" dirty="0" smtClean="0"/>
              <a:t>, </a:t>
            </a:r>
            <a:r>
              <a:rPr lang="en-US" sz="1400" b="1" dirty="0" err="1" smtClean="0"/>
              <a:t>xây</a:t>
            </a:r>
            <a:r>
              <a:rPr lang="en-US" sz="1400" b="1" dirty="0" smtClean="0"/>
              <a:t> </a:t>
            </a:r>
            <a:r>
              <a:rPr lang="en-US" sz="1400" b="1" dirty="0" err="1" smtClean="0"/>
              <a:t>dựng</a:t>
            </a:r>
            <a:r>
              <a:rPr lang="en-US" sz="1400" b="1" dirty="0" smtClean="0"/>
              <a:t> </a:t>
            </a:r>
            <a:r>
              <a:rPr lang="en-US" sz="1400" b="1" dirty="0" err="1" smtClean="0"/>
              <a:t>giao</a:t>
            </a:r>
            <a:r>
              <a:rPr lang="en-US" sz="1400" b="1" dirty="0" smtClean="0"/>
              <a:t> </a:t>
            </a:r>
            <a:r>
              <a:rPr lang="en-US" sz="1400" b="1" dirty="0" err="1" smtClean="0"/>
              <a:t>diện</a:t>
            </a:r>
            <a:r>
              <a:rPr lang="en-US" sz="1400" b="1" dirty="0" smtClean="0"/>
              <a:t> web :</a:t>
            </a:r>
          </a:p>
          <a:p>
            <a:pPr>
              <a:buFont typeface="Source Sans Pro"/>
              <a:buNone/>
            </a:pPr>
            <a:endParaRPr lang="en-US" sz="1400" b="1" dirty="0"/>
          </a:p>
          <a:p>
            <a:pPr>
              <a:buFont typeface="Source Sans Pro"/>
              <a:buNone/>
            </a:pPr>
            <a:r>
              <a:rPr lang="en-US" sz="1400" i="1" dirty="0" smtClean="0"/>
              <a:t>-</a:t>
            </a:r>
            <a:r>
              <a:rPr lang="en-US" sz="1400" i="1" dirty="0" err="1" smtClean="0"/>
              <a:t>Nguyễn</a:t>
            </a:r>
            <a:r>
              <a:rPr lang="en-US" sz="1400" i="1" dirty="0" smtClean="0"/>
              <a:t> </a:t>
            </a:r>
            <a:r>
              <a:rPr lang="en-US" sz="1400" i="1" dirty="0" err="1" smtClean="0"/>
              <a:t>Đức</a:t>
            </a:r>
            <a:r>
              <a:rPr lang="en-US" sz="1400" i="1" dirty="0" smtClean="0"/>
              <a:t> </a:t>
            </a:r>
            <a:r>
              <a:rPr lang="en-US" sz="1400" i="1" dirty="0" err="1" smtClean="0"/>
              <a:t>Vinh</a:t>
            </a:r>
            <a:endParaRPr lang="en-US" sz="1400" i="1" dirty="0"/>
          </a:p>
        </p:txBody>
      </p:sp>
      <p:sp>
        <p:nvSpPr>
          <p:cNvPr id="9" name="Text Placeholder 5"/>
          <p:cNvSpPr>
            <a:spLocks noGrp="1"/>
          </p:cNvSpPr>
          <p:nvPr>
            <p:ph type="body" idx="1"/>
          </p:nvPr>
        </p:nvSpPr>
        <p:spPr>
          <a:xfrm>
            <a:off x="6324600" y="1657350"/>
            <a:ext cx="1752600" cy="2057400"/>
          </a:xfrm>
        </p:spPr>
        <p:txBody>
          <a:bodyPr/>
          <a:lstStyle/>
          <a:p>
            <a:pPr>
              <a:buNone/>
            </a:pPr>
            <a:r>
              <a:rPr lang="en-US" sz="1400" b="1" dirty="0" err="1" smtClean="0"/>
              <a:t>Tìm</a:t>
            </a:r>
            <a:r>
              <a:rPr lang="en-US" sz="1400" b="1" dirty="0" smtClean="0"/>
              <a:t> </a:t>
            </a:r>
            <a:r>
              <a:rPr lang="en-US" sz="1400" b="1" dirty="0" err="1" smtClean="0"/>
              <a:t>hiểu,thực</a:t>
            </a:r>
            <a:r>
              <a:rPr lang="en-US" sz="1400" b="1" dirty="0" smtClean="0"/>
              <a:t> </a:t>
            </a:r>
            <a:r>
              <a:rPr lang="en-US" sz="1400" b="1" dirty="0" err="1" smtClean="0"/>
              <a:t>hiện</a:t>
            </a:r>
            <a:r>
              <a:rPr lang="en-US" sz="1400" b="1" dirty="0" smtClean="0"/>
              <a:t> </a:t>
            </a:r>
            <a:r>
              <a:rPr lang="en-US" sz="1400" b="1" dirty="0" err="1" smtClean="0"/>
              <a:t>viết</a:t>
            </a:r>
            <a:r>
              <a:rPr lang="en-US" sz="1400" b="1" dirty="0" smtClean="0"/>
              <a:t> code </a:t>
            </a:r>
            <a:r>
              <a:rPr lang="en-US" sz="1400" b="1" dirty="0" err="1" smtClean="0"/>
              <a:t>chức</a:t>
            </a:r>
            <a:r>
              <a:rPr lang="en-US" sz="1400" b="1" dirty="0" smtClean="0"/>
              <a:t> </a:t>
            </a:r>
            <a:r>
              <a:rPr lang="en-US" sz="1400" b="1" dirty="0" err="1" smtClean="0"/>
              <a:t>năng</a:t>
            </a:r>
            <a:r>
              <a:rPr lang="en-US" sz="1400" b="1" dirty="0" smtClean="0"/>
              <a:t> </a:t>
            </a:r>
            <a:r>
              <a:rPr lang="en-US" sz="1400" b="1" dirty="0" err="1" smtClean="0"/>
              <a:t>và</a:t>
            </a:r>
            <a:r>
              <a:rPr lang="en-US" sz="1400" b="1" dirty="0" smtClean="0"/>
              <a:t> </a:t>
            </a:r>
            <a:r>
              <a:rPr lang="en-US" sz="1400" b="1" dirty="0" err="1" smtClean="0"/>
              <a:t>viết</a:t>
            </a:r>
            <a:r>
              <a:rPr lang="en-US" sz="1400" b="1" dirty="0" smtClean="0"/>
              <a:t> </a:t>
            </a:r>
            <a:r>
              <a:rPr lang="en-US" sz="1400" b="1" dirty="0" err="1" smtClean="0"/>
              <a:t>giao</a:t>
            </a:r>
            <a:r>
              <a:rPr lang="en-US" sz="1400" b="1" dirty="0" smtClean="0"/>
              <a:t> </a:t>
            </a:r>
            <a:r>
              <a:rPr lang="en-US" sz="1400" b="1" dirty="0" err="1" smtClean="0"/>
              <a:t>diên</a:t>
            </a:r>
            <a:r>
              <a:rPr lang="en-US" sz="1400" b="1" dirty="0" smtClean="0"/>
              <a:t> </a:t>
            </a:r>
            <a:r>
              <a:rPr lang="en-US" sz="1400" b="1" dirty="0" err="1" smtClean="0"/>
              <a:t>trang</a:t>
            </a:r>
            <a:r>
              <a:rPr lang="en-US" sz="1400" b="1" dirty="0" smtClean="0"/>
              <a:t> ADMIN </a:t>
            </a:r>
            <a:endParaRPr lang="en-US" sz="1400" b="1" dirty="0"/>
          </a:p>
          <a:p>
            <a:pPr>
              <a:buNone/>
            </a:pPr>
            <a:endParaRPr lang="en-US" sz="1400" b="1" dirty="0"/>
          </a:p>
          <a:p>
            <a:pPr>
              <a:buNone/>
            </a:pPr>
            <a:r>
              <a:rPr lang="en-US" sz="1400" i="1" dirty="0" smtClean="0"/>
              <a:t>-</a:t>
            </a:r>
            <a:r>
              <a:rPr lang="en-US" sz="1400" i="1" dirty="0" err="1" smtClean="0"/>
              <a:t>Ngô</a:t>
            </a:r>
            <a:r>
              <a:rPr lang="en-US" sz="1400" i="1" dirty="0" smtClean="0"/>
              <a:t> Minh </a:t>
            </a:r>
            <a:r>
              <a:rPr lang="en-US" sz="1400" i="1" dirty="0" err="1" smtClean="0"/>
              <a:t>Hậu</a:t>
            </a:r>
            <a:endParaRPr lang="en-US" sz="1400" i="1" dirty="0" smtClean="0"/>
          </a:p>
          <a:p>
            <a:pPr>
              <a:buNone/>
            </a:pPr>
            <a:r>
              <a:rPr lang="en-US" sz="1400" i="1" dirty="0" smtClean="0"/>
              <a:t>-</a:t>
            </a:r>
            <a:r>
              <a:rPr lang="en-US" sz="1400" i="1" dirty="0" err="1" smtClean="0"/>
              <a:t>Hoàng</a:t>
            </a:r>
            <a:r>
              <a:rPr lang="en-US" sz="1400" i="1" dirty="0" smtClean="0"/>
              <a:t> </a:t>
            </a:r>
            <a:r>
              <a:rPr lang="en-US" sz="1400" i="1" dirty="0" err="1" smtClean="0"/>
              <a:t>Thị</a:t>
            </a:r>
            <a:r>
              <a:rPr lang="en-US" sz="1400" i="1" dirty="0" smtClean="0"/>
              <a:t> </a:t>
            </a:r>
            <a:r>
              <a:rPr lang="en-US" sz="1400" i="1" dirty="0" err="1" smtClean="0"/>
              <a:t>Bích</a:t>
            </a:r>
            <a:endParaRPr lang="en-US" sz="1400" i="1" dirty="0"/>
          </a:p>
        </p:txBody>
      </p:sp>
    </p:spTree>
    <p:extLst>
      <p:ext uri="{BB962C8B-B14F-4D97-AF65-F5344CB8AC3E}">
        <p14:creationId xmlns:p14="http://schemas.microsoft.com/office/powerpoint/2010/main" val="346368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Shape 468"/>
          <p:cNvSpPr txBox="1">
            <a:spLocks noGrp="1"/>
          </p:cNvSpPr>
          <p:nvPr>
            <p:ph type="subTitle" idx="4294967295"/>
          </p:nvPr>
        </p:nvSpPr>
        <p:spPr>
          <a:xfrm>
            <a:off x="1066800" y="590550"/>
            <a:ext cx="6802050" cy="3657599"/>
          </a:xfrm>
          <a:prstGeom prst="rect">
            <a:avLst/>
          </a:prstGeom>
          <a:noFill/>
          <a:ln>
            <a:noFill/>
          </a:ln>
        </p:spPr>
        <p:txBody>
          <a:bodyPr lIns="91425" tIns="91425" rIns="91425" bIns="91425" anchor="t" anchorCtr="0">
            <a:noAutofit/>
          </a:bodyPr>
          <a:lstStyle/>
          <a:p>
            <a:pPr lvl="0" algn="ctr" rtl="0">
              <a:spcBef>
                <a:spcPts val="0"/>
              </a:spcBef>
              <a:buNone/>
            </a:pPr>
            <a:r>
              <a:rPr lang="en" sz="3600" b="1" dirty="0" smtClean="0">
                <a:solidFill>
                  <a:srgbClr val="00B0F0"/>
                </a:solidFill>
                <a:latin typeface="Tahoma" pitchFamily="34" charset="0"/>
                <a:ea typeface="Tahoma" pitchFamily="34" charset="0"/>
                <a:cs typeface="Tahoma" pitchFamily="34" charset="0"/>
              </a:rPr>
              <a:t>Lí do chọn đề tài</a:t>
            </a:r>
          </a:p>
          <a:p>
            <a:pPr lvl="0">
              <a:lnSpc>
                <a:spcPct val="150000"/>
              </a:lnSpc>
              <a:spcBef>
                <a:spcPts val="0"/>
              </a:spcBef>
              <a:buNone/>
            </a:pPr>
            <a:endParaRPr lang="en-US" sz="1200" b="1" dirty="0" smtClean="0">
              <a:solidFill>
                <a:schemeClr val="bg2"/>
              </a:solidFill>
            </a:endParaRPr>
          </a:p>
          <a:p>
            <a:pPr lvl="0">
              <a:lnSpc>
                <a:spcPct val="150000"/>
              </a:lnSpc>
              <a:spcBef>
                <a:spcPts val="0"/>
              </a:spcBef>
              <a:buNone/>
            </a:pPr>
            <a:endParaRPr lang="en-US" sz="1200" b="1" dirty="0">
              <a:solidFill>
                <a:schemeClr val="bg2"/>
              </a:solidFill>
            </a:endParaRPr>
          </a:p>
          <a:p>
            <a:pPr lvl="0">
              <a:lnSpc>
                <a:spcPct val="150000"/>
              </a:lnSpc>
              <a:spcBef>
                <a:spcPts val="0"/>
              </a:spcBef>
              <a:buNone/>
            </a:pPr>
            <a:r>
              <a:rPr lang="vi-VN" sz="1200" b="1" dirty="0" smtClean="0">
                <a:solidFill>
                  <a:schemeClr val="bg2"/>
                </a:solidFill>
              </a:rPr>
              <a:t>Hiện </a:t>
            </a:r>
            <a:r>
              <a:rPr lang="vi-VN" sz="1200" b="1" dirty="0">
                <a:solidFill>
                  <a:schemeClr val="bg2"/>
                </a:solidFill>
              </a:rPr>
              <a:t>nay ngành công nghiệp du lịch đang bùng nổ và phát triển không ngừng nghỉ với sự cạnh tranh mạnh mẽ giữa hàng ngàn công ty du lịch với nhau. Khi khách hàng muốn du lịch đến Việt Nam họ sẽ tìm kiếm và truy cập vào website của công ty đó, để tìm kiếm thông tin, đánh giá về độ tin cậy, dịch vụ mà công ty đó đem lại… vì vậy nếu bạn đang làm chủ một công ty dịch vụ du lịch bạn chắc chắn cần phải có một website du lịch thực sự chuyên nghiệp cho riêng mình để thúc đẩy khả năng cạnh tranh, đưa chất lượng dịch vụ hoàn thiện hơn so với các công ty khác</a:t>
            </a:r>
            <a:r>
              <a:rPr lang="vi-VN" sz="1200" i="1" dirty="0">
                <a:solidFill>
                  <a:schemeClr val="bg2"/>
                </a:solidFill>
              </a:rPr>
              <a:t>.</a:t>
            </a:r>
            <a:endParaRPr sz="3600" b="1" dirty="0">
              <a:solidFill>
                <a:schemeClr val="bg2"/>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ahoma" pitchFamily="34" charset="0"/>
                <a:ea typeface="Tahoma" pitchFamily="34" charset="0"/>
                <a:cs typeface="Tahoma" pitchFamily="34" charset="0"/>
              </a:rPr>
              <a:t>Database</a:t>
            </a:r>
            <a:endParaRPr lang="en-US" sz="3600" dirty="0">
              <a:latin typeface="Tahoma" pitchFamily="34" charset="0"/>
              <a:ea typeface="Tahoma" pitchFamily="34" charset="0"/>
              <a:cs typeface="Tahoma" pitchFamily="34" charset="0"/>
            </a:endParaRPr>
          </a:p>
        </p:txBody>
      </p:sp>
      <p:pic>
        <p:nvPicPr>
          <p:cNvPr id="1026" name="Picture 2" descr="C:\Users\PC\Desktop\Thung\datab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04950"/>
            <a:ext cx="6248400" cy="279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3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0"/>
            <a:ext cx="6996600" cy="715800"/>
          </a:xfrm>
        </p:spPr>
        <p:txBody>
          <a:bodyPr/>
          <a:lstStyle/>
          <a:p>
            <a:r>
              <a:rPr lang="en-US" sz="3600" dirty="0" err="1" smtClean="0">
                <a:latin typeface="Tahoma" pitchFamily="34" charset="0"/>
                <a:ea typeface="Tahoma" pitchFamily="34" charset="0"/>
                <a:cs typeface="Tahoma" pitchFamily="34" charset="0"/>
              </a:rPr>
              <a:t>Sơ</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đồ</a:t>
            </a:r>
            <a:r>
              <a:rPr lang="en-US" sz="3600" dirty="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hoạt</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động</a:t>
            </a:r>
            <a:endParaRPr lang="en-US" sz="3600" dirty="0">
              <a:latin typeface="Tahoma" pitchFamily="34" charset="0"/>
              <a:ea typeface="Tahoma" pitchFamily="34" charset="0"/>
              <a:cs typeface="Tahoma" pitchFamily="34" charset="0"/>
            </a:endParaRPr>
          </a:p>
        </p:txBody>
      </p:sp>
      <p:pic>
        <p:nvPicPr>
          <p:cNvPr id="1026" name="Picture 2" descr="C:\Users\admi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9" y="809336"/>
            <a:ext cx="81359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6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prstGeom prst="rect">
            <a:avLst/>
          </a:prstGeom>
        </p:spPr>
        <p:txBody>
          <a:bodyPr lIns="91425" tIns="91425" rIns="91425" bIns="91425" anchor="b" anchorCtr="0">
            <a:normAutofit fontScale="90000"/>
          </a:bodyPr>
          <a:lstStyle/>
          <a:p>
            <a:pPr lvl="0" algn="ctr"/>
            <a:r>
              <a:rPr lang="en" dirty="0" smtClean="0">
                <a:latin typeface="Tahoma" pitchFamily="34" charset="0"/>
                <a:ea typeface="Tahoma" pitchFamily="34" charset="0"/>
                <a:cs typeface="Tahoma" pitchFamily="34" charset="0"/>
              </a:rPr>
              <a:t>Một số hình ảnh giao diện web</a:t>
            </a:r>
            <a:endParaRPr lang="en" dirty="0">
              <a:latin typeface="Tahoma" pitchFamily="34" charset="0"/>
              <a:ea typeface="Tahoma" pitchFamily="34" charset="0"/>
              <a:cs typeface="Tahoma" pitchFamily="34" charset="0"/>
            </a:endParaRPr>
          </a:p>
        </p:txBody>
      </p:sp>
      <p:sp>
        <p:nvSpPr>
          <p:cNvPr id="475" name="Shape 475"/>
          <p:cNvSpPr txBox="1"/>
          <p:nvPr/>
        </p:nvSpPr>
        <p:spPr>
          <a:xfrm>
            <a:off x="7239000" y="3714750"/>
            <a:ext cx="1760399" cy="1204800"/>
          </a:xfrm>
          <a:prstGeom prst="rect">
            <a:avLst/>
          </a:prstGeom>
          <a:noFill/>
          <a:ln>
            <a:noFill/>
          </a:ln>
        </p:spPr>
        <p:txBody>
          <a:bodyPr lIns="91425" tIns="91425" rIns="91425" bIns="91425" anchor="b" anchorCtr="0">
            <a:noAutofit/>
          </a:bodyPr>
          <a:lstStyle/>
          <a:p>
            <a:pPr lvl="0" algn="ctr" rtl="0">
              <a:spcBef>
                <a:spcPts val="0"/>
              </a:spcBef>
              <a:buNone/>
            </a:pPr>
            <a:endParaRPr lang="en" sz="12000" b="1" dirty="0">
              <a:solidFill>
                <a:srgbClr val="3C78D8"/>
              </a:solidFill>
              <a:latin typeface="Oswald"/>
              <a:ea typeface="Oswald"/>
              <a:cs typeface="Oswald"/>
              <a:sym typeface="Oswald"/>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79550"/>
            <a:ext cx="6996600" cy="715800"/>
          </a:xfrm>
        </p:spPr>
        <p:txBody>
          <a:bodyPr/>
          <a:lstStyle/>
          <a:p>
            <a:r>
              <a:rPr lang="en-US" sz="3600" dirty="0" smtClean="0">
                <a:latin typeface="Tahoma" pitchFamily="34" charset="0"/>
                <a:ea typeface="Tahoma" pitchFamily="34" charset="0"/>
                <a:cs typeface="Tahoma" pitchFamily="34" charset="0"/>
              </a:rPr>
              <a:t>HOME</a:t>
            </a:r>
            <a:endParaRPr lang="en-US" sz="3600" dirty="0">
              <a:latin typeface="Tahoma" pitchFamily="34" charset="0"/>
              <a:ea typeface="Tahoma" pitchFamily="34" charset="0"/>
              <a:cs typeface="Tahoma" pitchFamily="34" charset="0"/>
            </a:endParaRPr>
          </a:p>
        </p:txBody>
      </p:sp>
      <p:sp>
        <p:nvSpPr>
          <p:cNvPr id="5" name="Text Placeholder 4"/>
          <p:cNvSpPr>
            <a:spLocks noGrp="1"/>
          </p:cNvSpPr>
          <p:nvPr>
            <p:ph type="body" idx="1"/>
          </p:nvPr>
        </p:nvSpPr>
        <p:spPr/>
        <p:txBody>
          <a:bodyPr/>
          <a:lstStyle/>
          <a:p>
            <a:endParaRPr lang="en-US" dirty="0"/>
          </a:p>
        </p:txBody>
      </p:sp>
      <p:pic>
        <p:nvPicPr>
          <p:cNvPr id="3075" name="Picture 3" descr="C:\Users\PC\Desktop\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71550"/>
            <a:ext cx="3234844" cy="1676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PC\Desktop\hotto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895350"/>
            <a:ext cx="3429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5022" y="2800350"/>
            <a:ext cx="1524000" cy="307777"/>
          </a:xfrm>
          <a:prstGeom prst="rect">
            <a:avLst/>
          </a:prstGeom>
          <a:noFill/>
        </p:spPr>
        <p:txBody>
          <a:bodyPr wrap="square" rtlCol="0">
            <a:spAutoFit/>
          </a:bodyPr>
          <a:lstStyle/>
          <a:p>
            <a:r>
              <a:rPr lang="en-US" dirty="0" smtClean="0"/>
              <a:t>HOME</a:t>
            </a:r>
            <a:endParaRPr lang="en-US" dirty="0"/>
          </a:p>
        </p:txBody>
      </p:sp>
      <p:sp>
        <p:nvSpPr>
          <p:cNvPr id="3" name="TextBox 2"/>
          <p:cNvSpPr txBox="1"/>
          <p:nvPr/>
        </p:nvSpPr>
        <p:spPr>
          <a:xfrm>
            <a:off x="6096000" y="2800350"/>
            <a:ext cx="1219200" cy="307777"/>
          </a:xfrm>
          <a:prstGeom prst="rect">
            <a:avLst/>
          </a:prstGeom>
          <a:noFill/>
        </p:spPr>
        <p:txBody>
          <a:bodyPr wrap="square" rtlCol="0">
            <a:spAutoFit/>
          </a:bodyPr>
          <a:lstStyle/>
          <a:p>
            <a:r>
              <a:rPr lang="en-US" dirty="0" smtClean="0"/>
              <a:t>Hot Tour</a:t>
            </a:r>
            <a:endParaRPr lang="en-US" dirty="0"/>
          </a:p>
        </p:txBody>
      </p:sp>
      <p:pic>
        <p:nvPicPr>
          <p:cNvPr id="3077" name="Picture 5" descr="C:\Users\PC\Desktop\blo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028950"/>
            <a:ext cx="3505200" cy="1782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19536" y="4400550"/>
            <a:ext cx="533400" cy="307777"/>
          </a:xfrm>
          <a:prstGeom prst="rect">
            <a:avLst/>
          </a:prstGeom>
          <a:noFill/>
        </p:spPr>
        <p:txBody>
          <a:bodyPr wrap="square" rtlCol="0">
            <a:spAutoFit/>
          </a:bodyPr>
          <a:lstStyle/>
          <a:p>
            <a:r>
              <a:rPr lang="en-US" dirty="0" smtClean="0"/>
              <a:t>blog</a:t>
            </a:r>
            <a:endParaRPr lang="en-US" dirty="0"/>
          </a:p>
        </p:txBody>
      </p:sp>
    </p:spTree>
    <p:extLst>
      <p:ext uri="{BB962C8B-B14F-4D97-AF65-F5344CB8AC3E}">
        <p14:creationId xmlns:p14="http://schemas.microsoft.com/office/powerpoint/2010/main" val="4208449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10" name="Title 9"/>
          <p:cNvSpPr>
            <a:spLocks noGrp="1"/>
          </p:cNvSpPr>
          <p:nvPr>
            <p:ph type="title"/>
          </p:nvPr>
        </p:nvSpPr>
        <p:spPr>
          <a:xfrm>
            <a:off x="1066745" y="361950"/>
            <a:ext cx="6996600" cy="715800"/>
          </a:xfrm>
        </p:spPr>
        <p:txBody>
          <a:bodyPr/>
          <a:lstStyle/>
          <a:p>
            <a:r>
              <a:rPr lang="en-US" sz="3600" dirty="0" err="1" smtClean="0">
                <a:latin typeface="Tahoma" pitchFamily="34" charset="0"/>
                <a:ea typeface="Tahoma" pitchFamily="34" charset="0"/>
                <a:cs typeface="Tahoma" pitchFamily="34" charset="0"/>
              </a:rPr>
              <a:t>Giao</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diện</a:t>
            </a:r>
            <a:r>
              <a:rPr lang="en-US" sz="3600" dirty="0" smtClean="0">
                <a:latin typeface="Tahoma" pitchFamily="34" charset="0"/>
                <a:ea typeface="Tahoma" pitchFamily="34" charset="0"/>
                <a:cs typeface="Tahoma" pitchFamily="34" charset="0"/>
              </a:rPr>
              <a:t> Login</a:t>
            </a:r>
            <a:endParaRPr lang="en-US" sz="3600" dirty="0">
              <a:latin typeface="Tahoma" pitchFamily="34" charset="0"/>
              <a:ea typeface="Tahoma" pitchFamily="34" charset="0"/>
              <a:cs typeface="Tahoma" pitchFamily="34" charset="0"/>
            </a:endParaRPr>
          </a:p>
        </p:txBody>
      </p:sp>
      <p:sp>
        <p:nvSpPr>
          <p:cNvPr id="11" name="Text Placeholder 10"/>
          <p:cNvSpPr>
            <a:spLocks noGrp="1"/>
          </p:cNvSpPr>
          <p:nvPr>
            <p:ph type="body" idx="1"/>
          </p:nvPr>
        </p:nvSpPr>
        <p:spPr/>
        <p:txBody>
          <a:bodyPr/>
          <a:lstStyle/>
          <a:p>
            <a:pPr>
              <a:buNone/>
            </a:pPr>
            <a:endParaRPr lang="en-US" dirty="0"/>
          </a:p>
        </p:txBody>
      </p:sp>
      <p:pic>
        <p:nvPicPr>
          <p:cNvPr id="4098" name="Picture 2" descr="C:\Users\PC\Desktop\adm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23949"/>
            <a:ext cx="6477000" cy="3184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10" name="Title 9"/>
          <p:cNvSpPr>
            <a:spLocks noGrp="1"/>
          </p:cNvSpPr>
          <p:nvPr>
            <p:ph type="title"/>
          </p:nvPr>
        </p:nvSpPr>
        <p:spPr>
          <a:xfrm>
            <a:off x="1073700" y="8659"/>
            <a:ext cx="6996600" cy="715800"/>
          </a:xfrm>
        </p:spPr>
        <p:txBody>
          <a:bodyPr/>
          <a:lstStyle/>
          <a:p>
            <a:r>
              <a:rPr lang="en-US" sz="3600" dirty="0" err="1" smtClean="0">
                <a:latin typeface="Tahoma" pitchFamily="34" charset="0"/>
                <a:ea typeface="Tahoma" pitchFamily="34" charset="0"/>
                <a:cs typeface="Tahoma" pitchFamily="34" charset="0"/>
              </a:rPr>
              <a:t>Giao</a:t>
            </a:r>
            <a:r>
              <a:rPr lang="en-US" sz="3600" dirty="0" smtClean="0">
                <a:latin typeface="Tahoma" pitchFamily="34" charset="0"/>
                <a:ea typeface="Tahoma" pitchFamily="34" charset="0"/>
                <a:cs typeface="Tahoma" pitchFamily="34" charset="0"/>
              </a:rPr>
              <a:t> </a:t>
            </a:r>
            <a:r>
              <a:rPr lang="en-US" sz="3600" dirty="0" err="1" smtClean="0">
                <a:latin typeface="Tahoma" pitchFamily="34" charset="0"/>
                <a:ea typeface="Tahoma" pitchFamily="34" charset="0"/>
                <a:cs typeface="Tahoma" pitchFamily="34" charset="0"/>
              </a:rPr>
              <a:t>diện</a:t>
            </a:r>
            <a:r>
              <a:rPr lang="en-US" sz="3600" dirty="0" smtClean="0">
                <a:latin typeface="Tahoma" pitchFamily="34" charset="0"/>
                <a:ea typeface="Tahoma" pitchFamily="34" charset="0"/>
                <a:cs typeface="Tahoma" pitchFamily="34" charset="0"/>
              </a:rPr>
              <a:t> ADMIN</a:t>
            </a:r>
            <a:endParaRPr lang="en-US" sz="3600" dirty="0">
              <a:latin typeface="Tahoma" pitchFamily="34" charset="0"/>
              <a:ea typeface="Tahoma" pitchFamily="34" charset="0"/>
              <a:cs typeface="Tahoma" pitchFamily="34" charset="0"/>
            </a:endParaRPr>
          </a:p>
        </p:txBody>
      </p:sp>
      <p:sp>
        <p:nvSpPr>
          <p:cNvPr id="11" name="Text Placeholder 10"/>
          <p:cNvSpPr>
            <a:spLocks noGrp="1"/>
          </p:cNvSpPr>
          <p:nvPr>
            <p:ph type="body" idx="1"/>
          </p:nvPr>
        </p:nvSpPr>
        <p:spPr/>
        <p:txBody>
          <a:bodyPr/>
          <a:lstStyle/>
          <a:p>
            <a:pPr>
              <a:buNone/>
            </a:pPr>
            <a:endParaRPr lang="en-US" dirty="0"/>
          </a:p>
        </p:txBody>
      </p:sp>
      <p:pic>
        <p:nvPicPr>
          <p:cNvPr id="5122" name="Picture 2" descr="C:\Users\PC\Desktop\index-adm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19150"/>
            <a:ext cx="7543800" cy="377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61759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215</Words>
  <Application>Microsoft Office PowerPoint</Application>
  <PresentationFormat>On-screen Show (16:9)</PresentationFormat>
  <Paragraphs>34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Source Sans Pro</vt:lpstr>
      <vt:lpstr>Oswald</vt:lpstr>
      <vt:lpstr>Tahoma</vt:lpstr>
      <vt:lpstr>Quince template</vt:lpstr>
      <vt:lpstr>RUBY ON RAILS</vt:lpstr>
      <vt:lpstr>Phân công nhiệm vụ</vt:lpstr>
      <vt:lpstr>PowerPoint Presentation</vt:lpstr>
      <vt:lpstr>Database</vt:lpstr>
      <vt:lpstr>Sơ đồ hoạt động</vt:lpstr>
      <vt:lpstr>Một số hình ảnh giao diện web</vt:lpstr>
      <vt:lpstr>HOME</vt:lpstr>
      <vt:lpstr>Giao diện Login</vt:lpstr>
      <vt:lpstr>Giao diện ADMIN</vt:lpstr>
      <vt:lpstr>Demo Web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ON RAILS</dc:title>
  <cp:lastModifiedBy>admin</cp:lastModifiedBy>
  <cp:revision>53</cp:revision>
  <dcterms:modified xsi:type="dcterms:W3CDTF">2018-05-06T06:27:41Z</dcterms:modified>
</cp:coreProperties>
</file>