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312" r:id="rId6"/>
    <p:sldId id="313" r:id="rId7"/>
    <p:sldId id="314" r:id="rId8"/>
    <p:sldId id="262" r:id="rId9"/>
    <p:sldId id="263" r:id="rId10"/>
    <p:sldId id="264" r:id="rId11"/>
    <p:sldId id="265" r:id="rId12"/>
    <p:sldId id="315" r:id="rId13"/>
    <p:sldId id="317" r:id="rId14"/>
    <p:sldId id="316" r:id="rId15"/>
    <p:sldId id="318" r:id="rId16"/>
    <p:sldId id="273" r:id="rId17"/>
    <p:sldId id="319" r:id="rId18"/>
    <p:sldId id="278" r:id="rId19"/>
    <p:sldId id="320" r:id="rId20"/>
    <p:sldId id="268" r:id="rId21"/>
    <p:sldId id="321" r:id="rId22"/>
  </p:sldIdLst>
  <p:sldSz cx="9144000" cy="5143500" type="screen16x9"/>
  <p:notesSz cx="6858000" cy="9144000"/>
  <p:embeddedFontLst>
    <p:embeddedFont>
      <p:font typeface="Istok Web" panose="020B0604020202020204" charset="0"/>
      <p:regular r:id="rId24"/>
      <p:bold r:id="rId25"/>
      <p:italic r:id="rId26"/>
      <p:boldItalic r:id="rId27"/>
    </p:embeddedFont>
    <p:embeddedFont>
      <p:font typeface="Nunito Light" pitchFamily="2" charset="0"/>
      <p:regular r:id="rId28"/>
      <p:italic r:id="rId29"/>
    </p:embeddedFont>
    <p:embeddedFont>
      <p:font typeface="Secular One" panose="00000500000000000000" pitchFamily="2" charset="-79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78227-EEF5-42D1-BA64-BC793F2C0C80}" v="88" dt="2025-04-24T03:06:21.039"/>
  </p1510:revLst>
</p1510:revInfo>
</file>

<file path=ppt/tableStyles.xml><?xml version="1.0" encoding="utf-8"?>
<a:tblStyleLst xmlns:a="http://schemas.openxmlformats.org/drawingml/2006/main" def="{789E6546-F80D-46A6-917E-76E0092BE1A0}">
  <a:tblStyle styleId="{789E6546-F80D-46A6-917E-76E0092BE1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72283F-D3FE-489A-A404-108A25931A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67A26D-BDFC-42F5-96D8-AAE7A886BFB6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en Nguyen" userId="a5ca44ca-4b6e-404b-b3a4-0e5c19b748e6" providerId="ADAL" clId="{58478227-EEF5-42D1-BA64-BC793F2C0C80}"/>
    <pc:docChg chg="undo redo custSel addSld delSld modSld sldOrd delMainMaster">
      <pc:chgData name="Helen Nguyen" userId="a5ca44ca-4b6e-404b-b3a4-0e5c19b748e6" providerId="ADAL" clId="{58478227-EEF5-42D1-BA64-BC793F2C0C80}" dt="2025-04-24T03:06:47.564" v="1205" actId="1076"/>
      <pc:docMkLst>
        <pc:docMk/>
      </pc:docMkLst>
      <pc:sldChg chg="delSp modSp mod">
        <pc:chgData name="Helen Nguyen" userId="a5ca44ca-4b6e-404b-b3a4-0e5c19b748e6" providerId="ADAL" clId="{58478227-EEF5-42D1-BA64-BC793F2C0C80}" dt="2025-04-24T03:01:44.449" v="1192" actId="478"/>
        <pc:sldMkLst>
          <pc:docMk/>
          <pc:sldMk cId="0" sldId="256"/>
        </pc:sldMkLst>
        <pc:spChg chg="mod">
          <ac:chgData name="Helen Nguyen" userId="a5ca44ca-4b6e-404b-b3a4-0e5c19b748e6" providerId="ADAL" clId="{58478227-EEF5-42D1-BA64-BC793F2C0C80}" dt="2025-04-24T01:33:25.168" v="1" actId="255"/>
          <ac:spMkLst>
            <pc:docMk/>
            <pc:sldMk cId="0" sldId="256"/>
            <ac:spMk id="558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2:58:56.693" v="1144" actId="113"/>
          <ac:spMkLst>
            <pc:docMk/>
            <pc:sldMk cId="0" sldId="256"/>
            <ac:spMk id="559" creationId="{00000000-0000-0000-0000-000000000000}"/>
          </ac:spMkLst>
        </pc:spChg>
        <pc:cxnChg chg="del">
          <ac:chgData name="Helen Nguyen" userId="a5ca44ca-4b6e-404b-b3a4-0e5c19b748e6" providerId="ADAL" clId="{58478227-EEF5-42D1-BA64-BC793F2C0C80}" dt="2025-04-24T03:01:44.449" v="1192" actId="478"/>
          <ac:cxnSpMkLst>
            <pc:docMk/>
            <pc:sldMk cId="0" sldId="256"/>
            <ac:cxnSpMk id="656" creationId="{00000000-0000-0000-0000-000000000000}"/>
          </ac:cxnSpMkLst>
        </pc:cxnChg>
      </pc:sldChg>
      <pc:sldChg chg="del">
        <pc:chgData name="Helen Nguyen" userId="a5ca44ca-4b6e-404b-b3a4-0e5c19b748e6" providerId="ADAL" clId="{58478227-EEF5-42D1-BA64-BC793F2C0C80}" dt="2025-04-24T02:59:04.487" v="1145" actId="47"/>
        <pc:sldMkLst>
          <pc:docMk/>
          <pc:sldMk cId="0" sldId="257"/>
        </pc:sldMkLst>
      </pc:sldChg>
      <pc:sldChg chg="addSp delSp modSp mod">
        <pc:chgData name="Helen Nguyen" userId="a5ca44ca-4b6e-404b-b3a4-0e5c19b748e6" providerId="ADAL" clId="{58478227-EEF5-42D1-BA64-BC793F2C0C80}" dt="2025-04-24T02:06:22.740" v="342" actId="1076"/>
        <pc:sldMkLst>
          <pc:docMk/>
          <pc:sldMk cId="0" sldId="258"/>
        </pc:sldMkLst>
        <pc:spChg chg="add del mod">
          <ac:chgData name="Helen Nguyen" userId="a5ca44ca-4b6e-404b-b3a4-0e5c19b748e6" providerId="ADAL" clId="{58478227-EEF5-42D1-BA64-BC793F2C0C80}" dt="2025-04-24T01:36:57.066" v="28" actId="478"/>
          <ac:spMkLst>
            <pc:docMk/>
            <pc:sldMk cId="0" sldId="258"/>
            <ac:spMk id="3" creationId="{8C4B2A34-D493-E523-2621-06FF06158CB1}"/>
          </ac:spMkLst>
        </pc:spChg>
        <pc:spChg chg="add del mod">
          <ac:chgData name="Helen Nguyen" userId="a5ca44ca-4b6e-404b-b3a4-0e5c19b748e6" providerId="ADAL" clId="{58478227-EEF5-42D1-BA64-BC793F2C0C80}" dt="2025-04-24T01:38:13.813" v="38" actId="478"/>
          <ac:spMkLst>
            <pc:docMk/>
            <pc:sldMk cId="0" sldId="258"/>
            <ac:spMk id="5" creationId="{6C1AA2AE-1DA1-2CDE-2C3F-2405712A9E20}"/>
          </ac:spMkLst>
        </pc:spChg>
        <pc:spChg chg="add del mod">
          <ac:chgData name="Helen Nguyen" userId="a5ca44ca-4b6e-404b-b3a4-0e5c19b748e6" providerId="ADAL" clId="{58478227-EEF5-42D1-BA64-BC793F2C0C80}" dt="2025-04-24T01:39:39.156" v="65" actId="478"/>
          <ac:spMkLst>
            <pc:docMk/>
            <pc:sldMk cId="0" sldId="258"/>
            <ac:spMk id="7" creationId="{11F346BE-B294-7ADD-BFA3-E687661B0E43}"/>
          </ac:spMkLst>
        </pc:spChg>
        <pc:spChg chg="add mod">
          <ac:chgData name="Helen Nguyen" userId="a5ca44ca-4b6e-404b-b3a4-0e5c19b748e6" providerId="ADAL" clId="{58478227-EEF5-42D1-BA64-BC793F2C0C80}" dt="2025-04-24T01:39:33.752" v="62"/>
          <ac:spMkLst>
            <pc:docMk/>
            <pc:sldMk cId="0" sldId="258"/>
            <ac:spMk id="8" creationId="{E1E1AD67-0F1D-22D0-77C5-5592C2709AE5}"/>
          </ac:spMkLst>
        </pc:spChg>
        <pc:spChg chg="add mod">
          <ac:chgData name="Helen Nguyen" userId="a5ca44ca-4b6e-404b-b3a4-0e5c19b748e6" providerId="ADAL" clId="{58478227-EEF5-42D1-BA64-BC793F2C0C80}" dt="2025-04-24T01:39:33.752" v="62"/>
          <ac:spMkLst>
            <pc:docMk/>
            <pc:sldMk cId="0" sldId="258"/>
            <ac:spMk id="9" creationId="{1053AE28-2BB4-148E-58BB-105C184603B3}"/>
          </ac:spMkLst>
        </pc:spChg>
        <pc:spChg chg="add mod">
          <ac:chgData name="Helen Nguyen" userId="a5ca44ca-4b6e-404b-b3a4-0e5c19b748e6" providerId="ADAL" clId="{58478227-EEF5-42D1-BA64-BC793F2C0C80}" dt="2025-04-24T01:43:40.414" v="87" actId="1076"/>
          <ac:spMkLst>
            <pc:docMk/>
            <pc:sldMk cId="0" sldId="258"/>
            <ac:spMk id="10" creationId="{C8AF0195-72BD-8508-1266-CFEDD65EC25C}"/>
          </ac:spMkLst>
        </pc:spChg>
        <pc:spChg chg="add mod">
          <ac:chgData name="Helen Nguyen" userId="a5ca44ca-4b6e-404b-b3a4-0e5c19b748e6" providerId="ADAL" clId="{58478227-EEF5-42D1-BA64-BC793F2C0C80}" dt="2025-04-24T01:43:40.414" v="87" actId="1076"/>
          <ac:spMkLst>
            <pc:docMk/>
            <pc:sldMk cId="0" sldId="258"/>
            <ac:spMk id="11" creationId="{65857B85-9241-7318-C30E-812A83C0BE0A}"/>
          </ac:spMkLst>
        </pc:spChg>
        <pc:spChg chg="add mod">
          <ac:chgData name="Helen Nguyen" userId="a5ca44ca-4b6e-404b-b3a4-0e5c19b748e6" providerId="ADAL" clId="{58478227-EEF5-42D1-BA64-BC793F2C0C80}" dt="2025-04-24T01:43:56.283" v="89" actId="1076"/>
          <ac:spMkLst>
            <pc:docMk/>
            <pc:sldMk cId="0" sldId="258"/>
            <ac:spMk id="12" creationId="{47F5C27F-0B37-1D22-0EC5-1F012048C2AE}"/>
          </ac:spMkLst>
        </pc:spChg>
        <pc:spChg chg="add mod">
          <ac:chgData name="Helen Nguyen" userId="a5ca44ca-4b6e-404b-b3a4-0e5c19b748e6" providerId="ADAL" clId="{58478227-EEF5-42D1-BA64-BC793F2C0C80}" dt="2025-04-24T01:43:56.283" v="89" actId="1076"/>
          <ac:spMkLst>
            <pc:docMk/>
            <pc:sldMk cId="0" sldId="258"/>
            <ac:spMk id="13" creationId="{607D817F-D115-370E-28D8-859DA848B94A}"/>
          </ac:spMkLst>
        </pc:spChg>
        <pc:spChg chg="add mod">
          <ac:chgData name="Helen Nguyen" userId="a5ca44ca-4b6e-404b-b3a4-0e5c19b748e6" providerId="ADAL" clId="{58478227-EEF5-42D1-BA64-BC793F2C0C80}" dt="2025-04-24T01:52:05.999" v="193" actId="114"/>
          <ac:spMkLst>
            <pc:docMk/>
            <pc:sldMk cId="0" sldId="258"/>
            <ac:spMk id="15" creationId="{3BBE4C0B-B216-F1F9-AB6C-A1D3B9791447}"/>
          </ac:spMkLst>
        </pc:spChg>
        <pc:spChg chg="mod">
          <ac:chgData name="Helen Nguyen" userId="a5ca44ca-4b6e-404b-b3a4-0e5c19b748e6" providerId="ADAL" clId="{58478227-EEF5-42D1-BA64-BC793F2C0C80}" dt="2025-04-24T01:41:58.817" v="84" actId="1076"/>
          <ac:spMkLst>
            <pc:docMk/>
            <pc:sldMk cId="0" sldId="258"/>
            <ac:spMk id="685" creationId="{00000000-0000-0000-0000-000000000000}"/>
          </ac:spMkLst>
        </pc:spChg>
        <pc:spChg chg="del mod">
          <ac:chgData name="Helen Nguyen" userId="a5ca44ca-4b6e-404b-b3a4-0e5c19b748e6" providerId="ADAL" clId="{58478227-EEF5-42D1-BA64-BC793F2C0C80}" dt="2025-04-24T01:38:28.842" v="40" actId="478"/>
          <ac:spMkLst>
            <pc:docMk/>
            <pc:sldMk cId="0" sldId="258"/>
            <ac:spMk id="686" creationId="{00000000-0000-0000-0000-000000000000}"/>
          </ac:spMkLst>
        </pc:spChg>
        <pc:spChg chg="del mod">
          <ac:chgData name="Helen Nguyen" userId="a5ca44ca-4b6e-404b-b3a4-0e5c19b748e6" providerId="ADAL" clId="{58478227-EEF5-42D1-BA64-BC793F2C0C80}" dt="2025-04-24T01:36:39.537" v="17" actId="478"/>
          <ac:spMkLst>
            <pc:docMk/>
            <pc:sldMk cId="0" sldId="258"/>
            <ac:spMk id="687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1:36:53.555" v="27" actId="478"/>
          <ac:spMkLst>
            <pc:docMk/>
            <pc:sldMk cId="0" sldId="258"/>
            <ac:spMk id="688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1:38:11.834" v="37" actId="478"/>
          <ac:spMkLst>
            <pc:docMk/>
            <pc:sldMk cId="0" sldId="258"/>
            <ac:spMk id="689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1:43:49.245" v="88" actId="1076"/>
          <ac:spMkLst>
            <pc:docMk/>
            <pc:sldMk cId="0" sldId="258"/>
            <ac:spMk id="690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1:43:49.245" v="88" actId="1076"/>
          <ac:spMkLst>
            <pc:docMk/>
            <pc:sldMk cId="0" sldId="258"/>
            <ac:spMk id="691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1:43:49.245" v="88" actId="1076"/>
          <ac:spMkLst>
            <pc:docMk/>
            <pc:sldMk cId="0" sldId="258"/>
            <ac:spMk id="692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1:43:40.414" v="87" actId="1076"/>
          <ac:spMkLst>
            <pc:docMk/>
            <pc:sldMk cId="0" sldId="258"/>
            <ac:spMk id="693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1:43:49.245" v="88" actId="1076"/>
          <ac:spMkLst>
            <pc:docMk/>
            <pc:sldMk cId="0" sldId="258"/>
            <ac:spMk id="694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1:43:49.245" v="88" actId="1076"/>
          <ac:spMkLst>
            <pc:docMk/>
            <pc:sldMk cId="0" sldId="258"/>
            <ac:spMk id="695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2:06:22.740" v="342" actId="1076"/>
          <ac:spMkLst>
            <pc:docMk/>
            <pc:sldMk cId="0" sldId="258"/>
            <ac:spMk id="696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1:43:40.414" v="87" actId="1076"/>
          <ac:spMkLst>
            <pc:docMk/>
            <pc:sldMk cId="0" sldId="258"/>
            <ac:spMk id="697" creationId="{00000000-0000-0000-0000-000000000000}"/>
          </ac:spMkLst>
        </pc:spChg>
      </pc:sldChg>
      <pc:sldChg chg="addSp delSp modSp del mod">
        <pc:chgData name="Helen Nguyen" userId="a5ca44ca-4b6e-404b-b3a4-0e5c19b748e6" providerId="ADAL" clId="{58478227-EEF5-42D1-BA64-BC793F2C0C80}" dt="2025-04-24T02:59:12.080" v="1146" actId="47"/>
        <pc:sldMkLst>
          <pc:docMk/>
          <pc:sldMk cId="0" sldId="259"/>
        </pc:sldMkLst>
        <pc:spChg chg="add del mod">
          <ac:chgData name="Helen Nguyen" userId="a5ca44ca-4b6e-404b-b3a4-0e5c19b748e6" providerId="ADAL" clId="{58478227-EEF5-42D1-BA64-BC793F2C0C80}" dt="2025-04-24T01:44:46.434" v="94" actId="478"/>
          <ac:spMkLst>
            <pc:docMk/>
            <pc:sldMk cId="0" sldId="259"/>
            <ac:spMk id="3" creationId="{EE96CAC3-A222-C9DF-5AE1-B5E7F2E0439F}"/>
          </ac:spMkLst>
        </pc:spChg>
        <pc:spChg chg="mod">
          <ac:chgData name="Helen Nguyen" userId="a5ca44ca-4b6e-404b-b3a4-0e5c19b748e6" providerId="ADAL" clId="{58478227-EEF5-42D1-BA64-BC793F2C0C80}" dt="2025-04-24T01:44:35.120" v="92" actId="255"/>
          <ac:spMkLst>
            <pc:docMk/>
            <pc:sldMk cId="0" sldId="259"/>
            <ac:spMk id="702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1:44:42.035" v="93" actId="478"/>
          <ac:spMkLst>
            <pc:docMk/>
            <pc:sldMk cId="0" sldId="259"/>
            <ac:spMk id="703" creationId="{00000000-0000-0000-0000-000000000000}"/>
          </ac:spMkLst>
        </pc:spChg>
      </pc:sldChg>
      <pc:sldChg chg="addSp delSp modSp mod">
        <pc:chgData name="Helen Nguyen" userId="a5ca44ca-4b6e-404b-b3a4-0e5c19b748e6" providerId="ADAL" clId="{58478227-EEF5-42D1-BA64-BC793F2C0C80}" dt="2025-04-24T03:02:44.297" v="1199" actId="478"/>
        <pc:sldMkLst>
          <pc:docMk/>
          <pc:sldMk cId="0" sldId="260"/>
        </pc:sldMkLst>
        <pc:spChg chg="add del mod">
          <ac:chgData name="Helen Nguyen" userId="a5ca44ca-4b6e-404b-b3a4-0e5c19b748e6" providerId="ADAL" clId="{58478227-EEF5-42D1-BA64-BC793F2C0C80}" dt="2025-04-24T01:45:11.144" v="108" actId="478"/>
          <ac:spMkLst>
            <pc:docMk/>
            <pc:sldMk cId="0" sldId="260"/>
            <ac:spMk id="3" creationId="{F6D30E66-7CFB-143D-7BE8-4654B23D754D}"/>
          </ac:spMkLst>
        </pc:spChg>
        <pc:spChg chg="mod">
          <ac:chgData name="Helen Nguyen" userId="a5ca44ca-4b6e-404b-b3a4-0e5c19b748e6" providerId="ADAL" clId="{58478227-EEF5-42D1-BA64-BC793F2C0C80}" dt="2025-04-24T01:44:59.731" v="106" actId="20577"/>
          <ac:spMkLst>
            <pc:docMk/>
            <pc:sldMk cId="0" sldId="260"/>
            <ac:spMk id="795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1:45:08.027" v="107" actId="478"/>
          <ac:spMkLst>
            <pc:docMk/>
            <pc:sldMk cId="0" sldId="260"/>
            <ac:spMk id="797" creationId="{00000000-0000-0000-0000-000000000000}"/>
          </ac:spMkLst>
        </pc:spChg>
        <pc:cxnChg chg="del">
          <ac:chgData name="Helen Nguyen" userId="a5ca44ca-4b6e-404b-b3a4-0e5c19b748e6" providerId="ADAL" clId="{58478227-EEF5-42D1-BA64-BC793F2C0C80}" dt="2025-04-24T03:02:44.297" v="1199" actId="478"/>
          <ac:cxnSpMkLst>
            <pc:docMk/>
            <pc:sldMk cId="0" sldId="260"/>
            <ac:cxnSpMk id="813" creationId="{00000000-0000-0000-0000-000000000000}"/>
          </ac:cxnSpMkLst>
        </pc:cxnChg>
      </pc:sldChg>
      <pc:sldChg chg="addSp delSp modSp mod">
        <pc:chgData name="Helen Nguyen" userId="a5ca44ca-4b6e-404b-b3a4-0e5c19b748e6" providerId="ADAL" clId="{58478227-EEF5-42D1-BA64-BC793F2C0C80}" dt="2025-04-24T01:58:30.671" v="244" actId="478"/>
        <pc:sldMkLst>
          <pc:docMk/>
          <pc:sldMk cId="0" sldId="261"/>
        </pc:sldMkLst>
        <pc:spChg chg="add del">
          <ac:chgData name="Helen Nguyen" userId="a5ca44ca-4b6e-404b-b3a4-0e5c19b748e6" providerId="ADAL" clId="{58478227-EEF5-42D1-BA64-BC793F2C0C80}" dt="2025-04-24T01:58:30.671" v="244" actId="478"/>
          <ac:spMkLst>
            <pc:docMk/>
            <pc:sldMk cId="0" sldId="261"/>
            <ac:spMk id="3" creationId="{6E0AFB39-0497-B0E3-C7B4-73AEAADBE4C1}"/>
          </ac:spMkLst>
        </pc:spChg>
        <pc:spChg chg="mod">
          <ac:chgData name="Helen Nguyen" userId="a5ca44ca-4b6e-404b-b3a4-0e5c19b748e6" providerId="ADAL" clId="{58478227-EEF5-42D1-BA64-BC793F2C0C80}" dt="2025-04-24T01:50:03.786" v="169" actId="20577"/>
          <ac:spMkLst>
            <pc:docMk/>
            <pc:sldMk cId="0" sldId="261"/>
            <ac:spMk id="858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1:49:56.446" v="168" actId="1076"/>
          <ac:spMkLst>
            <pc:docMk/>
            <pc:sldMk cId="0" sldId="261"/>
            <ac:spMk id="859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1:49:56.446" v="168" actId="1076"/>
          <ac:spMkLst>
            <pc:docMk/>
            <pc:sldMk cId="0" sldId="261"/>
            <ac:spMk id="860" creationId="{00000000-0000-0000-0000-000000000000}"/>
          </ac:spMkLst>
        </pc:spChg>
      </pc:sldChg>
      <pc:sldChg chg="addSp delSp modSp mod">
        <pc:chgData name="Helen Nguyen" userId="a5ca44ca-4b6e-404b-b3a4-0e5c19b748e6" providerId="ADAL" clId="{58478227-EEF5-42D1-BA64-BC793F2C0C80}" dt="2025-04-24T03:02:05.316" v="1193" actId="478"/>
        <pc:sldMkLst>
          <pc:docMk/>
          <pc:sldMk cId="0" sldId="262"/>
        </pc:sldMkLst>
        <pc:spChg chg="add">
          <ac:chgData name="Helen Nguyen" userId="a5ca44ca-4b6e-404b-b3a4-0e5c19b748e6" providerId="ADAL" clId="{58478227-EEF5-42D1-BA64-BC793F2C0C80}" dt="2025-04-24T01:59:49.771" v="264"/>
          <ac:spMkLst>
            <pc:docMk/>
            <pc:sldMk cId="0" sldId="262"/>
            <ac:spMk id="2" creationId="{66A7AF62-4BBE-3F24-1DC2-9CA55DC5007E}"/>
          </ac:spMkLst>
        </pc:spChg>
        <pc:spChg chg="mod">
          <ac:chgData name="Helen Nguyen" userId="a5ca44ca-4b6e-404b-b3a4-0e5c19b748e6" providerId="ADAL" clId="{58478227-EEF5-42D1-BA64-BC793F2C0C80}" dt="2025-04-24T01:58:56.239" v="260"/>
          <ac:spMkLst>
            <pc:docMk/>
            <pc:sldMk cId="0" sldId="262"/>
            <ac:spMk id="865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2:01:52.889" v="304" actId="114"/>
          <ac:spMkLst>
            <pc:docMk/>
            <pc:sldMk cId="0" sldId="262"/>
            <ac:spMk id="866" creationId="{00000000-0000-0000-0000-000000000000}"/>
          </ac:spMkLst>
        </pc:spChg>
        <pc:grpChg chg="del">
          <ac:chgData name="Helen Nguyen" userId="a5ca44ca-4b6e-404b-b3a4-0e5c19b748e6" providerId="ADAL" clId="{58478227-EEF5-42D1-BA64-BC793F2C0C80}" dt="2025-04-24T03:02:05.316" v="1193" actId="478"/>
          <ac:grpSpMkLst>
            <pc:docMk/>
            <pc:sldMk cId="0" sldId="262"/>
            <ac:grpSpMk id="885" creationId="{00000000-0000-0000-0000-000000000000}"/>
          </ac:grpSpMkLst>
        </pc:grpChg>
        <pc:cxnChg chg="del">
          <ac:chgData name="Helen Nguyen" userId="a5ca44ca-4b6e-404b-b3a4-0e5c19b748e6" providerId="ADAL" clId="{58478227-EEF5-42D1-BA64-BC793F2C0C80}" dt="2025-04-24T03:02:05.316" v="1193" actId="478"/>
          <ac:cxnSpMkLst>
            <pc:docMk/>
            <pc:sldMk cId="0" sldId="262"/>
            <ac:cxnSpMk id="887" creationId="{00000000-0000-0000-0000-000000000000}"/>
          </ac:cxnSpMkLst>
        </pc:cxnChg>
      </pc:sldChg>
      <pc:sldChg chg="addSp modSp mod">
        <pc:chgData name="Helen Nguyen" userId="a5ca44ca-4b6e-404b-b3a4-0e5c19b748e6" providerId="ADAL" clId="{58478227-EEF5-42D1-BA64-BC793F2C0C80}" dt="2025-04-24T02:11:22.437" v="418" actId="113"/>
        <pc:sldMkLst>
          <pc:docMk/>
          <pc:sldMk cId="0" sldId="263"/>
        </pc:sldMkLst>
        <pc:spChg chg="add mod">
          <ac:chgData name="Helen Nguyen" userId="a5ca44ca-4b6e-404b-b3a4-0e5c19b748e6" providerId="ADAL" clId="{58478227-EEF5-42D1-BA64-BC793F2C0C80}" dt="2025-04-24T02:11:00.210" v="410" actId="1076"/>
          <ac:spMkLst>
            <pc:docMk/>
            <pc:sldMk cId="0" sldId="263"/>
            <ac:spMk id="2" creationId="{F7C63380-77E4-0530-C52D-B0C76906E60F}"/>
          </ac:spMkLst>
        </pc:spChg>
        <pc:spChg chg="mod">
          <ac:chgData name="Helen Nguyen" userId="a5ca44ca-4b6e-404b-b3a4-0e5c19b748e6" providerId="ADAL" clId="{58478227-EEF5-42D1-BA64-BC793F2C0C80}" dt="2025-04-24T02:11:00.210" v="410" actId="1076"/>
          <ac:spMkLst>
            <pc:docMk/>
            <pc:sldMk cId="0" sldId="263"/>
            <ac:spMk id="892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2:11:00.210" v="410" actId="1076"/>
          <ac:spMkLst>
            <pc:docMk/>
            <pc:sldMk cId="0" sldId="263"/>
            <ac:spMk id="893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2:11:16.122" v="416" actId="113"/>
          <ac:spMkLst>
            <pc:docMk/>
            <pc:sldMk cId="0" sldId="263"/>
            <ac:spMk id="894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2:11:22.437" v="418" actId="113"/>
          <ac:spMkLst>
            <pc:docMk/>
            <pc:sldMk cId="0" sldId="263"/>
            <ac:spMk id="895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2:11:00.210" v="410" actId="1076"/>
          <ac:spMkLst>
            <pc:docMk/>
            <pc:sldMk cId="0" sldId="263"/>
            <ac:spMk id="896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2:11:00.210" v="410" actId="1076"/>
          <ac:spMkLst>
            <pc:docMk/>
            <pc:sldMk cId="0" sldId="263"/>
            <ac:spMk id="897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2:11:00.210" v="410" actId="1076"/>
          <ac:spMkLst>
            <pc:docMk/>
            <pc:sldMk cId="0" sldId="263"/>
            <ac:spMk id="898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2:11:00.210" v="410" actId="1076"/>
          <ac:spMkLst>
            <pc:docMk/>
            <pc:sldMk cId="0" sldId="263"/>
            <ac:spMk id="899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2:11:00.210" v="410" actId="1076"/>
          <ac:spMkLst>
            <pc:docMk/>
            <pc:sldMk cId="0" sldId="263"/>
            <ac:spMk id="900" creationId="{00000000-0000-0000-0000-000000000000}"/>
          </ac:spMkLst>
        </pc:spChg>
      </pc:sldChg>
      <pc:sldChg chg="addSp delSp modSp mod">
        <pc:chgData name="Helen Nguyen" userId="a5ca44ca-4b6e-404b-b3a4-0e5c19b748e6" providerId="ADAL" clId="{58478227-EEF5-42D1-BA64-BC793F2C0C80}" dt="2025-04-24T02:17:04.055" v="489" actId="1076"/>
        <pc:sldMkLst>
          <pc:docMk/>
          <pc:sldMk cId="0" sldId="264"/>
        </pc:sldMkLst>
        <pc:spChg chg="del">
          <ac:chgData name="Helen Nguyen" userId="a5ca44ca-4b6e-404b-b3a4-0e5c19b748e6" providerId="ADAL" clId="{58478227-EEF5-42D1-BA64-BC793F2C0C80}" dt="2025-04-24T02:12:28.481" v="447" actId="478"/>
          <ac:spMkLst>
            <pc:docMk/>
            <pc:sldMk cId="0" sldId="264"/>
            <ac:spMk id="3" creationId="{3C942D1F-C716-CB14-EF8E-4A9525EB5AEB}"/>
          </ac:spMkLst>
        </pc:spChg>
        <pc:spChg chg="add del mod">
          <ac:chgData name="Helen Nguyen" userId="a5ca44ca-4b6e-404b-b3a4-0e5c19b748e6" providerId="ADAL" clId="{58478227-EEF5-42D1-BA64-BC793F2C0C80}" dt="2025-04-24T02:12:28.481" v="447" actId="478"/>
          <ac:spMkLst>
            <pc:docMk/>
            <pc:sldMk cId="0" sldId="264"/>
            <ac:spMk id="5" creationId="{5B311198-160F-6BD6-B1F4-46FFEBB723E4}"/>
          </ac:spMkLst>
        </pc:spChg>
        <pc:spChg chg="del">
          <ac:chgData name="Helen Nguyen" userId="a5ca44ca-4b6e-404b-b3a4-0e5c19b748e6" providerId="ADAL" clId="{58478227-EEF5-42D1-BA64-BC793F2C0C80}" dt="2025-04-24T02:12:28.481" v="447" actId="478"/>
          <ac:spMkLst>
            <pc:docMk/>
            <pc:sldMk cId="0" sldId="264"/>
            <ac:spMk id="7" creationId="{03BF1EF3-5801-410E-9F84-A22179669E4F}"/>
          </ac:spMkLst>
        </pc:spChg>
        <pc:spChg chg="add del mod">
          <ac:chgData name="Helen Nguyen" userId="a5ca44ca-4b6e-404b-b3a4-0e5c19b748e6" providerId="ADAL" clId="{58478227-EEF5-42D1-BA64-BC793F2C0C80}" dt="2025-04-24T02:12:28.481" v="447" actId="478"/>
          <ac:spMkLst>
            <pc:docMk/>
            <pc:sldMk cId="0" sldId="264"/>
            <ac:spMk id="9" creationId="{012D904E-A5C3-6D46-2A85-30D12E238F27}"/>
          </ac:spMkLst>
        </pc:spChg>
        <pc:spChg chg="add del mod">
          <ac:chgData name="Helen Nguyen" userId="a5ca44ca-4b6e-404b-b3a4-0e5c19b748e6" providerId="ADAL" clId="{58478227-EEF5-42D1-BA64-BC793F2C0C80}" dt="2025-04-24T02:12:28.481" v="447" actId="478"/>
          <ac:spMkLst>
            <pc:docMk/>
            <pc:sldMk cId="0" sldId="264"/>
            <ac:spMk id="11" creationId="{56C73D3A-ECFC-5DDA-6EE2-BF5B5A1F88C6}"/>
          </ac:spMkLst>
        </pc:spChg>
        <pc:spChg chg="add del mod">
          <ac:chgData name="Helen Nguyen" userId="a5ca44ca-4b6e-404b-b3a4-0e5c19b748e6" providerId="ADAL" clId="{58478227-EEF5-42D1-BA64-BC793F2C0C80}" dt="2025-04-24T02:12:28.481" v="447" actId="478"/>
          <ac:spMkLst>
            <pc:docMk/>
            <pc:sldMk cId="0" sldId="264"/>
            <ac:spMk id="13" creationId="{6C687FA6-B762-E83C-77EB-F79559C7617A}"/>
          </ac:spMkLst>
        </pc:spChg>
        <pc:spChg chg="mod">
          <ac:chgData name="Helen Nguyen" userId="a5ca44ca-4b6e-404b-b3a4-0e5c19b748e6" providerId="ADAL" clId="{58478227-EEF5-42D1-BA64-BC793F2C0C80}" dt="2025-04-24T02:16:57.291" v="486" actId="1076"/>
          <ac:spMkLst>
            <pc:docMk/>
            <pc:sldMk cId="0" sldId="264"/>
            <ac:spMk id="905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12:24.527" v="446" actId="478"/>
          <ac:spMkLst>
            <pc:docMk/>
            <pc:sldMk cId="0" sldId="264"/>
            <ac:spMk id="907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12:24.527" v="446" actId="478"/>
          <ac:spMkLst>
            <pc:docMk/>
            <pc:sldMk cId="0" sldId="264"/>
            <ac:spMk id="908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12:24.527" v="446" actId="478"/>
          <ac:spMkLst>
            <pc:docMk/>
            <pc:sldMk cId="0" sldId="264"/>
            <ac:spMk id="910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12:24.527" v="446" actId="478"/>
          <ac:spMkLst>
            <pc:docMk/>
            <pc:sldMk cId="0" sldId="264"/>
            <ac:spMk id="912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12:24.527" v="446" actId="478"/>
          <ac:spMkLst>
            <pc:docMk/>
            <pc:sldMk cId="0" sldId="264"/>
            <ac:spMk id="913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12:24.527" v="446" actId="478"/>
          <ac:spMkLst>
            <pc:docMk/>
            <pc:sldMk cId="0" sldId="264"/>
            <ac:spMk id="914" creationId="{00000000-0000-0000-0000-000000000000}"/>
          </ac:spMkLst>
        </pc:spChg>
        <pc:picChg chg="add mod">
          <ac:chgData name="Helen Nguyen" userId="a5ca44ca-4b6e-404b-b3a4-0e5c19b748e6" providerId="ADAL" clId="{58478227-EEF5-42D1-BA64-BC793F2C0C80}" dt="2025-04-24T02:16:58.953" v="487" actId="1076"/>
          <ac:picMkLst>
            <pc:docMk/>
            <pc:sldMk cId="0" sldId="264"/>
            <ac:picMk id="2050" creationId="{D2B01135-2EEC-FEB3-8089-ADD1592BEC90}"/>
          </ac:picMkLst>
        </pc:picChg>
        <pc:picChg chg="add mod">
          <ac:chgData name="Helen Nguyen" userId="a5ca44ca-4b6e-404b-b3a4-0e5c19b748e6" providerId="ADAL" clId="{58478227-EEF5-42D1-BA64-BC793F2C0C80}" dt="2025-04-24T02:15:32.065" v="459" actId="1076"/>
          <ac:picMkLst>
            <pc:docMk/>
            <pc:sldMk cId="0" sldId="264"/>
            <ac:picMk id="2052" creationId="{0DFE5B78-C75F-BB64-76B8-95DC9F62E354}"/>
          </ac:picMkLst>
        </pc:picChg>
        <pc:picChg chg="add mod">
          <ac:chgData name="Helen Nguyen" userId="a5ca44ca-4b6e-404b-b3a4-0e5c19b748e6" providerId="ADAL" clId="{58478227-EEF5-42D1-BA64-BC793F2C0C80}" dt="2025-04-24T02:15:44.131" v="465"/>
          <ac:picMkLst>
            <pc:docMk/>
            <pc:sldMk cId="0" sldId="264"/>
            <ac:picMk id="2054" creationId="{E9C2245B-FC73-31EE-8ED5-E869B87BC940}"/>
          </ac:picMkLst>
        </pc:picChg>
        <pc:picChg chg="add mod">
          <ac:chgData name="Helen Nguyen" userId="a5ca44ca-4b6e-404b-b3a4-0e5c19b748e6" providerId="ADAL" clId="{58478227-EEF5-42D1-BA64-BC793F2C0C80}" dt="2025-04-24T02:17:00.358" v="488" actId="1076"/>
          <ac:picMkLst>
            <pc:docMk/>
            <pc:sldMk cId="0" sldId="264"/>
            <ac:picMk id="2056" creationId="{39978BB3-5BE4-40E1-C41B-6EC01098C672}"/>
          </ac:picMkLst>
        </pc:picChg>
        <pc:picChg chg="add mod">
          <ac:chgData name="Helen Nguyen" userId="a5ca44ca-4b6e-404b-b3a4-0e5c19b748e6" providerId="ADAL" clId="{58478227-EEF5-42D1-BA64-BC793F2C0C80}" dt="2025-04-24T02:17:04.055" v="489" actId="1076"/>
          <ac:picMkLst>
            <pc:docMk/>
            <pc:sldMk cId="0" sldId="264"/>
            <ac:picMk id="2058" creationId="{1D173B09-F98B-9481-59ED-7D100489ACE4}"/>
          </ac:picMkLst>
        </pc:picChg>
      </pc:sldChg>
      <pc:sldChg chg="addSp delSp modSp mod">
        <pc:chgData name="Helen Nguyen" userId="a5ca44ca-4b6e-404b-b3a4-0e5c19b748e6" providerId="ADAL" clId="{58478227-EEF5-42D1-BA64-BC793F2C0C80}" dt="2025-04-24T02:18:05.466" v="507" actId="20577"/>
        <pc:sldMkLst>
          <pc:docMk/>
          <pc:sldMk cId="0" sldId="265"/>
        </pc:sldMkLst>
        <pc:spChg chg="add del mod">
          <ac:chgData name="Helen Nguyen" userId="a5ca44ca-4b6e-404b-b3a4-0e5c19b748e6" providerId="ADAL" clId="{58478227-EEF5-42D1-BA64-BC793F2C0C80}" dt="2025-04-24T02:17:39.984" v="494" actId="478"/>
          <ac:spMkLst>
            <pc:docMk/>
            <pc:sldMk cId="0" sldId="265"/>
            <ac:spMk id="3" creationId="{08224A8A-1C28-AA0E-9993-59FD71DEF31A}"/>
          </ac:spMkLst>
        </pc:spChg>
        <pc:spChg chg="add del mod">
          <ac:chgData name="Helen Nguyen" userId="a5ca44ca-4b6e-404b-b3a4-0e5c19b748e6" providerId="ADAL" clId="{58478227-EEF5-42D1-BA64-BC793F2C0C80}" dt="2025-04-24T02:17:39.984" v="494" actId="478"/>
          <ac:spMkLst>
            <pc:docMk/>
            <pc:sldMk cId="0" sldId="265"/>
            <ac:spMk id="5" creationId="{DA342CC5-C302-6E5E-B1E9-396293A01287}"/>
          </ac:spMkLst>
        </pc:spChg>
        <pc:spChg chg="del">
          <ac:chgData name="Helen Nguyen" userId="a5ca44ca-4b6e-404b-b3a4-0e5c19b748e6" providerId="ADAL" clId="{58478227-EEF5-42D1-BA64-BC793F2C0C80}" dt="2025-04-24T02:17:39.984" v="494" actId="478"/>
          <ac:spMkLst>
            <pc:docMk/>
            <pc:sldMk cId="0" sldId="265"/>
            <ac:spMk id="7" creationId="{3AFF1FA5-06E6-9613-DA09-496303F5173E}"/>
          </ac:spMkLst>
        </pc:spChg>
        <pc:spChg chg="del">
          <ac:chgData name="Helen Nguyen" userId="a5ca44ca-4b6e-404b-b3a4-0e5c19b748e6" providerId="ADAL" clId="{58478227-EEF5-42D1-BA64-BC793F2C0C80}" dt="2025-04-24T02:17:39.984" v="494" actId="478"/>
          <ac:spMkLst>
            <pc:docMk/>
            <pc:sldMk cId="0" sldId="265"/>
            <ac:spMk id="9" creationId="{E402CD49-C423-8BCF-343D-4FD8ED20FDE2}"/>
          </ac:spMkLst>
        </pc:spChg>
        <pc:spChg chg="del">
          <ac:chgData name="Helen Nguyen" userId="a5ca44ca-4b6e-404b-b3a4-0e5c19b748e6" providerId="ADAL" clId="{58478227-EEF5-42D1-BA64-BC793F2C0C80}" dt="2025-04-24T02:17:39.984" v="494" actId="478"/>
          <ac:spMkLst>
            <pc:docMk/>
            <pc:sldMk cId="0" sldId="265"/>
            <ac:spMk id="11" creationId="{E2B59C69-B904-01F5-4870-4F13B793C655}"/>
          </ac:spMkLst>
        </pc:spChg>
        <pc:spChg chg="add del mod">
          <ac:chgData name="Helen Nguyen" userId="a5ca44ca-4b6e-404b-b3a4-0e5c19b748e6" providerId="ADAL" clId="{58478227-EEF5-42D1-BA64-BC793F2C0C80}" dt="2025-04-24T02:17:39.984" v="494" actId="478"/>
          <ac:spMkLst>
            <pc:docMk/>
            <pc:sldMk cId="0" sldId="265"/>
            <ac:spMk id="13" creationId="{E0DD27AC-674F-DF92-8CCF-DD83F4263F68}"/>
          </ac:spMkLst>
        </pc:spChg>
        <pc:spChg chg="add del mod">
          <ac:chgData name="Helen Nguyen" userId="a5ca44ca-4b6e-404b-b3a4-0e5c19b748e6" providerId="ADAL" clId="{58478227-EEF5-42D1-BA64-BC793F2C0C80}" dt="2025-04-24T02:17:39.984" v="494" actId="478"/>
          <ac:spMkLst>
            <pc:docMk/>
            <pc:sldMk cId="0" sldId="265"/>
            <ac:spMk id="15" creationId="{7B97F8FB-4B94-B8B3-F1D5-D9B332137511}"/>
          </ac:spMkLst>
        </pc:spChg>
        <pc:spChg chg="add del mod">
          <ac:chgData name="Helen Nguyen" userId="a5ca44ca-4b6e-404b-b3a4-0e5c19b748e6" providerId="ADAL" clId="{58478227-EEF5-42D1-BA64-BC793F2C0C80}" dt="2025-04-24T02:17:42.951" v="495" actId="478"/>
          <ac:spMkLst>
            <pc:docMk/>
            <pc:sldMk cId="0" sldId="265"/>
            <ac:spMk id="17" creationId="{8CFB4E20-2FDB-6B94-D1F9-86EDD763076E}"/>
          </ac:spMkLst>
        </pc:spChg>
        <pc:spChg chg="mod">
          <ac:chgData name="Helen Nguyen" userId="a5ca44ca-4b6e-404b-b3a4-0e5c19b748e6" providerId="ADAL" clId="{58478227-EEF5-42D1-BA64-BC793F2C0C80}" dt="2025-04-24T02:18:05.466" v="507" actId="20577"/>
          <ac:spMkLst>
            <pc:docMk/>
            <pc:sldMk cId="0" sldId="265"/>
            <ac:spMk id="930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17:32.814" v="491" actId="478"/>
          <ac:spMkLst>
            <pc:docMk/>
            <pc:sldMk cId="0" sldId="265"/>
            <ac:spMk id="935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17:32.814" v="491" actId="478"/>
          <ac:spMkLst>
            <pc:docMk/>
            <pc:sldMk cId="0" sldId="265"/>
            <ac:spMk id="936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17:39.984" v="494" actId="478"/>
          <ac:spMkLst>
            <pc:docMk/>
            <pc:sldMk cId="0" sldId="265"/>
            <ac:spMk id="938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17:32.814" v="491" actId="478"/>
          <ac:spMkLst>
            <pc:docMk/>
            <pc:sldMk cId="0" sldId="265"/>
            <ac:spMk id="939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17:32.814" v="491" actId="478"/>
          <ac:spMkLst>
            <pc:docMk/>
            <pc:sldMk cId="0" sldId="265"/>
            <ac:spMk id="940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17:32.814" v="491" actId="478"/>
          <ac:spMkLst>
            <pc:docMk/>
            <pc:sldMk cId="0" sldId="265"/>
            <ac:spMk id="941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17:32.814" v="491" actId="478"/>
          <ac:spMkLst>
            <pc:docMk/>
            <pc:sldMk cId="0" sldId="265"/>
            <ac:spMk id="942" creationId="{00000000-0000-0000-0000-000000000000}"/>
          </ac:spMkLst>
        </pc:spChg>
        <pc:picChg chg="add mod">
          <ac:chgData name="Helen Nguyen" userId="a5ca44ca-4b6e-404b-b3a4-0e5c19b748e6" providerId="ADAL" clId="{58478227-EEF5-42D1-BA64-BC793F2C0C80}" dt="2025-04-24T02:18:02.001" v="499" actId="1076"/>
          <ac:picMkLst>
            <pc:docMk/>
            <pc:sldMk cId="0" sldId="265"/>
            <ac:picMk id="3074" creationId="{4EB8DE83-7385-6C0C-AF72-D0FD6C5D1CFB}"/>
          </ac:picMkLst>
        </pc:picChg>
      </pc:sldChg>
      <pc:sldChg chg="addSp delSp modSp del mod ord modNotes">
        <pc:chgData name="Helen Nguyen" userId="a5ca44ca-4b6e-404b-b3a4-0e5c19b748e6" providerId="ADAL" clId="{58478227-EEF5-42D1-BA64-BC793F2C0C80}" dt="2025-04-24T03:00:07.156" v="1150" actId="47"/>
        <pc:sldMkLst>
          <pc:docMk/>
          <pc:sldMk cId="0" sldId="266"/>
        </pc:sldMkLst>
        <pc:spChg chg="add del mod">
          <ac:chgData name="Helen Nguyen" userId="a5ca44ca-4b6e-404b-b3a4-0e5c19b748e6" providerId="ADAL" clId="{58478227-EEF5-42D1-BA64-BC793F2C0C80}" dt="2025-04-24T02:19:51.632" v="518" actId="478"/>
          <ac:spMkLst>
            <pc:docMk/>
            <pc:sldMk cId="0" sldId="266"/>
            <ac:spMk id="3" creationId="{527F264A-5E01-F49A-6611-236EDCE96960}"/>
          </ac:spMkLst>
        </pc:spChg>
        <pc:spChg chg="add del mod">
          <ac:chgData name="Helen Nguyen" userId="a5ca44ca-4b6e-404b-b3a4-0e5c19b748e6" providerId="ADAL" clId="{58478227-EEF5-42D1-BA64-BC793F2C0C80}" dt="2025-04-24T02:26:15.289" v="688" actId="478"/>
          <ac:spMkLst>
            <pc:docMk/>
            <pc:sldMk cId="0" sldId="266"/>
            <ac:spMk id="5" creationId="{5480C252-8AD1-8594-732E-29FBC045C63C}"/>
          </ac:spMkLst>
        </pc:spChg>
        <pc:spChg chg="add mod">
          <ac:chgData name="Helen Nguyen" userId="a5ca44ca-4b6e-404b-b3a4-0e5c19b748e6" providerId="ADAL" clId="{58478227-EEF5-42D1-BA64-BC793F2C0C80}" dt="2025-04-24T02:26:18.770" v="689" actId="478"/>
          <ac:spMkLst>
            <pc:docMk/>
            <pc:sldMk cId="0" sldId="266"/>
            <ac:spMk id="7" creationId="{E69DE7EE-42D0-0D56-1915-7C5A28F45966}"/>
          </ac:spMkLst>
        </pc:spChg>
        <pc:spChg chg="del mod">
          <ac:chgData name="Helen Nguyen" userId="a5ca44ca-4b6e-404b-b3a4-0e5c19b748e6" providerId="ADAL" clId="{58478227-EEF5-42D1-BA64-BC793F2C0C80}" dt="2025-04-24T02:19:48.410" v="517" actId="478"/>
          <ac:spMkLst>
            <pc:docMk/>
            <pc:sldMk cId="0" sldId="266"/>
            <ac:spMk id="967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26:12.530" v="687" actId="478"/>
          <ac:spMkLst>
            <pc:docMk/>
            <pc:sldMk cId="0" sldId="266"/>
            <ac:spMk id="968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26:18.770" v="689" actId="478"/>
          <ac:spMkLst>
            <pc:docMk/>
            <pc:sldMk cId="0" sldId="266"/>
            <ac:spMk id="972" creationId="{00000000-0000-0000-0000-000000000000}"/>
          </ac:spMkLst>
        </pc:spChg>
      </pc:sldChg>
      <pc:sldChg chg="del">
        <pc:chgData name="Helen Nguyen" userId="a5ca44ca-4b6e-404b-b3a4-0e5c19b748e6" providerId="ADAL" clId="{58478227-EEF5-42D1-BA64-BC793F2C0C80}" dt="2025-04-24T03:00:11.523" v="1151" actId="47"/>
        <pc:sldMkLst>
          <pc:docMk/>
          <pc:sldMk cId="0" sldId="267"/>
        </pc:sldMkLst>
      </pc:sldChg>
      <pc:sldChg chg="addSp delSp modSp mod ord modNotes">
        <pc:chgData name="Helen Nguyen" userId="a5ca44ca-4b6e-404b-b3a4-0e5c19b748e6" providerId="ADAL" clId="{58478227-EEF5-42D1-BA64-BC793F2C0C80}" dt="2025-04-24T02:55:15.951" v="1053" actId="1036"/>
        <pc:sldMkLst>
          <pc:docMk/>
          <pc:sldMk cId="0" sldId="268"/>
        </pc:sldMkLst>
        <pc:spChg chg="add del mod">
          <ac:chgData name="Helen Nguyen" userId="a5ca44ca-4b6e-404b-b3a4-0e5c19b748e6" providerId="ADAL" clId="{58478227-EEF5-42D1-BA64-BC793F2C0C80}" dt="2025-04-24T02:51:33.110" v="955" actId="478"/>
          <ac:spMkLst>
            <pc:docMk/>
            <pc:sldMk cId="0" sldId="268"/>
            <ac:spMk id="3" creationId="{98D07BDD-64FC-16D8-06D1-C078C87EA656}"/>
          </ac:spMkLst>
        </pc:spChg>
        <pc:spChg chg="mod">
          <ac:chgData name="Helen Nguyen" userId="a5ca44ca-4b6e-404b-b3a4-0e5c19b748e6" providerId="ADAL" clId="{58478227-EEF5-42D1-BA64-BC793F2C0C80}" dt="2025-04-24T02:55:15.951" v="1053" actId="1036"/>
          <ac:spMkLst>
            <pc:docMk/>
            <pc:sldMk cId="0" sldId="268"/>
            <ac:spMk id="1145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51:29.686" v="954" actId="478"/>
          <ac:spMkLst>
            <pc:docMk/>
            <pc:sldMk cId="0" sldId="268"/>
            <ac:spMk id="1146" creationId="{00000000-0000-0000-0000-000000000000}"/>
          </ac:spMkLst>
        </pc:spChg>
        <pc:grpChg chg="mod">
          <ac:chgData name="Helen Nguyen" userId="a5ca44ca-4b6e-404b-b3a4-0e5c19b748e6" providerId="ADAL" clId="{58478227-EEF5-42D1-BA64-BC793F2C0C80}" dt="2025-04-24T02:55:15.951" v="1053" actId="1036"/>
          <ac:grpSpMkLst>
            <pc:docMk/>
            <pc:sldMk cId="0" sldId="268"/>
            <ac:grpSpMk id="1147" creationId="{00000000-0000-0000-0000-000000000000}"/>
          </ac:grpSpMkLst>
        </pc:grpChg>
        <pc:grpChg chg="mod">
          <ac:chgData name="Helen Nguyen" userId="a5ca44ca-4b6e-404b-b3a4-0e5c19b748e6" providerId="ADAL" clId="{58478227-EEF5-42D1-BA64-BC793F2C0C80}" dt="2025-04-24T02:55:15.951" v="1053" actId="1036"/>
          <ac:grpSpMkLst>
            <pc:docMk/>
            <pc:sldMk cId="0" sldId="268"/>
            <ac:grpSpMk id="1162" creationId="{00000000-0000-0000-0000-000000000000}"/>
          </ac:grpSpMkLst>
        </pc:grpChg>
        <pc:grpChg chg="add del">
          <ac:chgData name="Helen Nguyen" userId="a5ca44ca-4b6e-404b-b3a4-0e5c19b748e6" providerId="ADAL" clId="{58478227-EEF5-42D1-BA64-BC793F2C0C80}" dt="2025-04-24T02:54:28.352" v="1028" actId="478"/>
          <ac:grpSpMkLst>
            <pc:docMk/>
            <pc:sldMk cId="0" sldId="268"/>
            <ac:grpSpMk id="1187" creationId="{00000000-0000-0000-0000-000000000000}"/>
          </ac:grpSpMkLst>
        </pc:grpChg>
        <pc:cxnChg chg="add del">
          <ac:chgData name="Helen Nguyen" userId="a5ca44ca-4b6e-404b-b3a4-0e5c19b748e6" providerId="ADAL" clId="{58478227-EEF5-42D1-BA64-BC793F2C0C80}" dt="2025-04-24T02:54:03.696" v="1020" actId="11529"/>
          <ac:cxnSpMkLst>
            <pc:docMk/>
            <pc:sldMk cId="0" sldId="268"/>
            <ac:cxnSpMk id="5" creationId="{1D9A9957-856B-8FE6-0357-B1A3579159AD}"/>
          </ac:cxnSpMkLst>
        </pc:cxnChg>
        <pc:cxnChg chg="mod">
          <ac:chgData name="Helen Nguyen" userId="a5ca44ca-4b6e-404b-b3a4-0e5c19b748e6" providerId="ADAL" clId="{58478227-EEF5-42D1-BA64-BC793F2C0C80}" dt="2025-04-24T02:54:04.095" v="1021" actId="478"/>
          <ac:cxnSpMkLst>
            <pc:docMk/>
            <pc:sldMk cId="0" sldId="268"/>
            <ac:cxnSpMk id="1188" creationId="{00000000-0000-0000-0000-000000000000}"/>
          </ac:cxnSpMkLst>
        </pc:cxnChg>
        <pc:cxnChg chg="add del mod">
          <ac:chgData name="Helen Nguyen" userId="a5ca44ca-4b6e-404b-b3a4-0e5c19b748e6" providerId="ADAL" clId="{58478227-EEF5-42D1-BA64-BC793F2C0C80}" dt="2025-04-24T02:54:28.352" v="1028" actId="478"/>
          <ac:cxnSpMkLst>
            <pc:docMk/>
            <pc:sldMk cId="0" sldId="268"/>
            <ac:cxnSpMk id="1189" creationId="{00000000-0000-0000-0000-000000000000}"/>
          </ac:cxnSpMkLst>
        </pc:cxnChg>
      </pc:sldChg>
      <pc:sldChg chg="del">
        <pc:chgData name="Helen Nguyen" userId="a5ca44ca-4b6e-404b-b3a4-0e5c19b748e6" providerId="ADAL" clId="{58478227-EEF5-42D1-BA64-BC793F2C0C80}" dt="2025-04-24T03:00:13.205" v="1152" actId="47"/>
        <pc:sldMkLst>
          <pc:docMk/>
          <pc:sldMk cId="0" sldId="269"/>
        </pc:sldMkLst>
      </pc:sldChg>
      <pc:sldChg chg="del">
        <pc:chgData name="Helen Nguyen" userId="a5ca44ca-4b6e-404b-b3a4-0e5c19b748e6" providerId="ADAL" clId="{58478227-EEF5-42D1-BA64-BC793F2C0C80}" dt="2025-04-24T03:00:14.763" v="1153" actId="47"/>
        <pc:sldMkLst>
          <pc:docMk/>
          <pc:sldMk cId="0" sldId="270"/>
        </pc:sldMkLst>
      </pc:sldChg>
      <pc:sldChg chg="del">
        <pc:chgData name="Helen Nguyen" userId="a5ca44ca-4b6e-404b-b3a4-0e5c19b748e6" providerId="ADAL" clId="{58478227-EEF5-42D1-BA64-BC793F2C0C80}" dt="2025-04-24T03:00:16.536" v="1154" actId="47"/>
        <pc:sldMkLst>
          <pc:docMk/>
          <pc:sldMk cId="0" sldId="271"/>
        </pc:sldMkLst>
      </pc:sldChg>
      <pc:sldChg chg="del">
        <pc:chgData name="Helen Nguyen" userId="a5ca44ca-4b6e-404b-b3a4-0e5c19b748e6" providerId="ADAL" clId="{58478227-EEF5-42D1-BA64-BC793F2C0C80}" dt="2025-04-24T03:00:18.162" v="1155" actId="47"/>
        <pc:sldMkLst>
          <pc:docMk/>
          <pc:sldMk cId="0" sldId="272"/>
        </pc:sldMkLst>
      </pc:sldChg>
      <pc:sldChg chg="addSp delSp modSp mod ord modNotes">
        <pc:chgData name="Helen Nguyen" userId="a5ca44ca-4b6e-404b-b3a4-0e5c19b748e6" providerId="ADAL" clId="{58478227-EEF5-42D1-BA64-BC793F2C0C80}" dt="2025-04-24T02:44:03.727" v="820" actId="22"/>
        <pc:sldMkLst>
          <pc:docMk/>
          <pc:sldMk cId="0" sldId="273"/>
        </pc:sldMkLst>
        <pc:spChg chg="mod">
          <ac:chgData name="Helen Nguyen" userId="a5ca44ca-4b6e-404b-b3a4-0e5c19b748e6" providerId="ADAL" clId="{58478227-EEF5-42D1-BA64-BC793F2C0C80}" dt="2025-04-24T02:42:32.447" v="808" actId="1076"/>
          <ac:spMkLst>
            <pc:docMk/>
            <pc:sldMk cId="0" sldId="273"/>
            <ac:spMk id="1405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42:36.939" v="809" actId="478"/>
          <ac:spMkLst>
            <pc:docMk/>
            <pc:sldMk cId="0" sldId="273"/>
            <ac:spMk id="1406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42:36.939" v="809" actId="478"/>
          <ac:spMkLst>
            <pc:docMk/>
            <pc:sldMk cId="0" sldId="273"/>
            <ac:spMk id="1407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42:36.939" v="809" actId="478"/>
          <ac:spMkLst>
            <pc:docMk/>
            <pc:sldMk cId="0" sldId="273"/>
            <ac:spMk id="1408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42:36.939" v="809" actId="478"/>
          <ac:spMkLst>
            <pc:docMk/>
            <pc:sldMk cId="0" sldId="273"/>
            <ac:spMk id="1409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42:40.646" v="810" actId="478"/>
          <ac:spMkLst>
            <pc:docMk/>
            <pc:sldMk cId="0" sldId="273"/>
            <ac:spMk id="1410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42:40.646" v="810" actId="478"/>
          <ac:spMkLst>
            <pc:docMk/>
            <pc:sldMk cId="0" sldId="273"/>
            <ac:spMk id="1411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42:36.939" v="809" actId="478"/>
          <ac:spMkLst>
            <pc:docMk/>
            <pc:sldMk cId="0" sldId="273"/>
            <ac:spMk id="1412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42:36.939" v="809" actId="478"/>
          <ac:spMkLst>
            <pc:docMk/>
            <pc:sldMk cId="0" sldId="273"/>
            <ac:spMk id="1414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42:36.939" v="809" actId="478"/>
          <ac:spMkLst>
            <pc:docMk/>
            <pc:sldMk cId="0" sldId="273"/>
            <ac:spMk id="1416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42:36.939" v="809" actId="478"/>
          <ac:spMkLst>
            <pc:docMk/>
            <pc:sldMk cId="0" sldId="273"/>
            <ac:spMk id="1418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42:36.939" v="809" actId="478"/>
          <ac:spMkLst>
            <pc:docMk/>
            <pc:sldMk cId="0" sldId="273"/>
            <ac:spMk id="1419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42:36.939" v="809" actId="478"/>
          <ac:spMkLst>
            <pc:docMk/>
            <pc:sldMk cId="0" sldId="273"/>
            <ac:spMk id="1420" creationId="{00000000-0000-0000-0000-000000000000}"/>
          </ac:spMkLst>
        </pc:spChg>
        <pc:picChg chg="add mod">
          <ac:chgData name="Helen Nguyen" userId="a5ca44ca-4b6e-404b-b3a4-0e5c19b748e6" providerId="ADAL" clId="{58478227-EEF5-42D1-BA64-BC793F2C0C80}" dt="2025-04-24T02:43:07.961" v="814" actId="1076"/>
          <ac:picMkLst>
            <pc:docMk/>
            <pc:sldMk cId="0" sldId="273"/>
            <ac:picMk id="3" creationId="{80F469EC-3A8C-02A1-9FEA-2278B92DFC78}"/>
          </ac:picMkLst>
        </pc:picChg>
        <pc:picChg chg="add mod">
          <ac:chgData name="Helen Nguyen" userId="a5ca44ca-4b6e-404b-b3a4-0e5c19b748e6" providerId="ADAL" clId="{58478227-EEF5-42D1-BA64-BC793F2C0C80}" dt="2025-04-24T02:43:42.639" v="818" actId="1076"/>
          <ac:picMkLst>
            <pc:docMk/>
            <pc:sldMk cId="0" sldId="273"/>
            <ac:picMk id="5" creationId="{C20D7868-2472-F36C-CF5B-8B8857C22DAB}"/>
          </ac:picMkLst>
        </pc:picChg>
        <pc:picChg chg="add del">
          <ac:chgData name="Helen Nguyen" userId="a5ca44ca-4b6e-404b-b3a4-0e5c19b748e6" providerId="ADAL" clId="{58478227-EEF5-42D1-BA64-BC793F2C0C80}" dt="2025-04-24T02:44:03.727" v="820" actId="22"/>
          <ac:picMkLst>
            <pc:docMk/>
            <pc:sldMk cId="0" sldId="273"/>
            <ac:picMk id="7" creationId="{26F0855D-4602-9A78-7925-EBD14E364E04}"/>
          </ac:picMkLst>
        </pc:picChg>
      </pc:sldChg>
      <pc:sldChg chg="del">
        <pc:chgData name="Helen Nguyen" userId="a5ca44ca-4b6e-404b-b3a4-0e5c19b748e6" providerId="ADAL" clId="{58478227-EEF5-42D1-BA64-BC793F2C0C80}" dt="2025-04-24T03:00:19.534" v="1156" actId="47"/>
        <pc:sldMkLst>
          <pc:docMk/>
          <pc:sldMk cId="0" sldId="274"/>
        </pc:sldMkLst>
      </pc:sldChg>
      <pc:sldChg chg="del">
        <pc:chgData name="Helen Nguyen" userId="a5ca44ca-4b6e-404b-b3a4-0e5c19b748e6" providerId="ADAL" clId="{58478227-EEF5-42D1-BA64-BC793F2C0C80}" dt="2025-04-24T03:00:21.771" v="1157" actId="47"/>
        <pc:sldMkLst>
          <pc:docMk/>
          <pc:sldMk cId="0" sldId="275"/>
        </pc:sldMkLst>
      </pc:sldChg>
      <pc:sldChg chg="del">
        <pc:chgData name="Helen Nguyen" userId="a5ca44ca-4b6e-404b-b3a4-0e5c19b748e6" providerId="ADAL" clId="{58478227-EEF5-42D1-BA64-BC793F2C0C80}" dt="2025-04-24T03:00:23.417" v="1158" actId="47"/>
        <pc:sldMkLst>
          <pc:docMk/>
          <pc:sldMk cId="0" sldId="276"/>
        </pc:sldMkLst>
      </pc:sldChg>
      <pc:sldChg chg="del">
        <pc:chgData name="Helen Nguyen" userId="a5ca44ca-4b6e-404b-b3a4-0e5c19b748e6" providerId="ADAL" clId="{58478227-EEF5-42D1-BA64-BC793F2C0C80}" dt="2025-04-24T03:00:25.291" v="1159" actId="47"/>
        <pc:sldMkLst>
          <pc:docMk/>
          <pc:sldMk cId="0" sldId="277"/>
        </pc:sldMkLst>
      </pc:sldChg>
      <pc:sldChg chg="modSp mod ord modNotes">
        <pc:chgData name="Helen Nguyen" userId="a5ca44ca-4b6e-404b-b3a4-0e5c19b748e6" providerId="ADAL" clId="{58478227-EEF5-42D1-BA64-BC793F2C0C80}" dt="2025-04-24T02:50:26.774" v="936" actId="113"/>
        <pc:sldMkLst>
          <pc:docMk/>
          <pc:sldMk cId="0" sldId="278"/>
        </pc:sldMkLst>
        <pc:spChg chg="mod">
          <ac:chgData name="Helen Nguyen" userId="a5ca44ca-4b6e-404b-b3a4-0e5c19b748e6" providerId="ADAL" clId="{58478227-EEF5-42D1-BA64-BC793F2C0C80}" dt="2025-04-24T02:47:30.053" v="873" actId="20577"/>
          <ac:spMkLst>
            <pc:docMk/>
            <pc:sldMk cId="0" sldId="278"/>
            <ac:spMk id="1536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2:47:56.667" v="875" actId="20577"/>
          <ac:spMkLst>
            <pc:docMk/>
            <pc:sldMk cId="0" sldId="278"/>
            <ac:spMk id="1537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2:49:23.514" v="902" actId="20577"/>
          <ac:spMkLst>
            <pc:docMk/>
            <pc:sldMk cId="0" sldId="278"/>
            <ac:spMk id="1538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2:48:29.838" v="880" actId="20577"/>
          <ac:spMkLst>
            <pc:docMk/>
            <pc:sldMk cId="0" sldId="278"/>
            <ac:spMk id="1539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2:49:42.234" v="916" actId="20577"/>
          <ac:spMkLst>
            <pc:docMk/>
            <pc:sldMk cId="0" sldId="278"/>
            <ac:spMk id="1540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2:50:00.151" v="923" actId="20577"/>
          <ac:spMkLst>
            <pc:docMk/>
            <pc:sldMk cId="0" sldId="278"/>
            <ac:spMk id="1541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2:50:26.774" v="936" actId="113"/>
          <ac:spMkLst>
            <pc:docMk/>
            <pc:sldMk cId="0" sldId="278"/>
            <ac:spMk id="1542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2:48:01.566" v="876" actId="20577"/>
          <ac:spMkLst>
            <pc:docMk/>
            <pc:sldMk cId="0" sldId="278"/>
            <ac:spMk id="1543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2:49:27.178" v="904" actId="20577"/>
          <ac:spMkLst>
            <pc:docMk/>
            <pc:sldMk cId="0" sldId="278"/>
            <ac:spMk id="1544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2:48:45.803" v="883" actId="20577"/>
          <ac:spMkLst>
            <pc:docMk/>
            <pc:sldMk cId="0" sldId="278"/>
            <ac:spMk id="1545" creationId="{00000000-0000-0000-0000-000000000000}"/>
          </ac:spMkLst>
        </pc:spChg>
        <pc:spChg chg="mod">
          <ac:chgData name="Helen Nguyen" userId="a5ca44ca-4b6e-404b-b3a4-0e5c19b748e6" providerId="ADAL" clId="{58478227-EEF5-42D1-BA64-BC793F2C0C80}" dt="2025-04-24T02:49:57.596" v="922" actId="20577"/>
          <ac:spMkLst>
            <pc:docMk/>
            <pc:sldMk cId="0" sldId="278"/>
            <ac:spMk id="1546" creationId="{00000000-0000-0000-0000-000000000000}"/>
          </ac:spMkLst>
        </pc:spChg>
      </pc:sldChg>
      <pc:sldChg chg="del">
        <pc:chgData name="Helen Nguyen" userId="a5ca44ca-4b6e-404b-b3a4-0e5c19b748e6" providerId="ADAL" clId="{58478227-EEF5-42D1-BA64-BC793F2C0C80}" dt="2025-04-24T03:00:27.612" v="1160" actId="47"/>
        <pc:sldMkLst>
          <pc:docMk/>
          <pc:sldMk cId="0" sldId="279"/>
        </pc:sldMkLst>
      </pc:sldChg>
      <pc:sldChg chg="del">
        <pc:chgData name="Helen Nguyen" userId="a5ca44ca-4b6e-404b-b3a4-0e5c19b748e6" providerId="ADAL" clId="{58478227-EEF5-42D1-BA64-BC793F2C0C80}" dt="2025-04-24T03:00:29.312" v="1161" actId="47"/>
        <pc:sldMkLst>
          <pc:docMk/>
          <pc:sldMk cId="0" sldId="280"/>
        </pc:sldMkLst>
      </pc:sldChg>
      <pc:sldChg chg="del">
        <pc:chgData name="Helen Nguyen" userId="a5ca44ca-4b6e-404b-b3a4-0e5c19b748e6" providerId="ADAL" clId="{58478227-EEF5-42D1-BA64-BC793F2C0C80}" dt="2025-04-24T03:00:31.557" v="1162" actId="47"/>
        <pc:sldMkLst>
          <pc:docMk/>
          <pc:sldMk cId="0" sldId="281"/>
        </pc:sldMkLst>
      </pc:sldChg>
      <pc:sldChg chg="del">
        <pc:chgData name="Helen Nguyen" userId="a5ca44ca-4b6e-404b-b3a4-0e5c19b748e6" providerId="ADAL" clId="{58478227-EEF5-42D1-BA64-BC793F2C0C80}" dt="2025-04-24T03:00:33.262" v="1163" actId="47"/>
        <pc:sldMkLst>
          <pc:docMk/>
          <pc:sldMk cId="0" sldId="282"/>
        </pc:sldMkLst>
      </pc:sldChg>
      <pc:sldChg chg="del">
        <pc:chgData name="Helen Nguyen" userId="a5ca44ca-4b6e-404b-b3a4-0e5c19b748e6" providerId="ADAL" clId="{58478227-EEF5-42D1-BA64-BC793F2C0C80}" dt="2025-04-24T03:00:35.036" v="1164" actId="47"/>
        <pc:sldMkLst>
          <pc:docMk/>
          <pc:sldMk cId="0" sldId="283"/>
        </pc:sldMkLst>
      </pc:sldChg>
      <pc:sldChg chg="del">
        <pc:chgData name="Helen Nguyen" userId="a5ca44ca-4b6e-404b-b3a4-0e5c19b748e6" providerId="ADAL" clId="{58478227-EEF5-42D1-BA64-BC793F2C0C80}" dt="2025-04-24T03:00:36.386" v="1165" actId="47"/>
        <pc:sldMkLst>
          <pc:docMk/>
          <pc:sldMk cId="0" sldId="284"/>
        </pc:sldMkLst>
      </pc:sldChg>
      <pc:sldChg chg="del">
        <pc:chgData name="Helen Nguyen" userId="a5ca44ca-4b6e-404b-b3a4-0e5c19b748e6" providerId="ADAL" clId="{58478227-EEF5-42D1-BA64-BC793F2C0C80}" dt="2025-04-24T03:00:38.187" v="1166" actId="47"/>
        <pc:sldMkLst>
          <pc:docMk/>
          <pc:sldMk cId="0" sldId="285"/>
        </pc:sldMkLst>
      </pc:sldChg>
      <pc:sldChg chg="del">
        <pc:chgData name="Helen Nguyen" userId="a5ca44ca-4b6e-404b-b3a4-0e5c19b748e6" providerId="ADAL" clId="{58478227-EEF5-42D1-BA64-BC793F2C0C80}" dt="2025-04-24T03:00:38.921" v="1167" actId="47"/>
        <pc:sldMkLst>
          <pc:docMk/>
          <pc:sldMk cId="0" sldId="286"/>
        </pc:sldMkLst>
      </pc:sldChg>
      <pc:sldChg chg="del">
        <pc:chgData name="Helen Nguyen" userId="a5ca44ca-4b6e-404b-b3a4-0e5c19b748e6" providerId="ADAL" clId="{58478227-EEF5-42D1-BA64-BC793F2C0C80}" dt="2025-04-24T03:00:40.107" v="1168" actId="47"/>
        <pc:sldMkLst>
          <pc:docMk/>
          <pc:sldMk cId="0" sldId="287"/>
        </pc:sldMkLst>
      </pc:sldChg>
      <pc:sldChg chg="del">
        <pc:chgData name="Helen Nguyen" userId="a5ca44ca-4b6e-404b-b3a4-0e5c19b748e6" providerId="ADAL" clId="{58478227-EEF5-42D1-BA64-BC793F2C0C80}" dt="2025-04-24T03:00:40.782" v="1169" actId="47"/>
        <pc:sldMkLst>
          <pc:docMk/>
          <pc:sldMk cId="0" sldId="288"/>
        </pc:sldMkLst>
      </pc:sldChg>
      <pc:sldChg chg="del">
        <pc:chgData name="Helen Nguyen" userId="a5ca44ca-4b6e-404b-b3a4-0e5c19b748e6" providerId="ADAL" clId="{58478227-EEF5-42D1-BA64-BC793F2C0C80}" dt="2025-04-24T03:00:41.801" v="1170" actId="47"/>
        <pc:sldMkLst>
          <pc:docMk/>
          <pc:sldMk cId="0" sldId="289"/>
        </pc:sldMkLst>
      </pc:sldChg>
      <pc:sldChg chg="addSp delSp modSp del mod ord modNotes">
        <pc:chgData name="Helen Nguyen" userId="a5ca44ca-4b6e-404b-b3a4-0e5c19b748e6" providerId="ADAL" clId="{58478227-EEF5-42D1-BA64-BC793F2C0C80}" dt="2025-04-24T03:00:05.888" v="1149" actId="47"/>
        <pc:sldMkLst>
          <pc:docMk/>
          <pc:sldMk cId="0" sldId="290"/>
        </pc:sldMkLst>
        <pc:spChg chg="add del mod">
          <ac:chgData name="Helen Nguyen" userId="a5ca44ca-4b6e-404b-b3a4-0e5c19b748e6" providerId="ADAL" clId="{58478227-EEF5-42D1-BA64-BC793F2C0C80}" dt="2025-04-24T02:56:15.093" v="1058" actId="478"/>
          <ac:spMkLst>
            <pc:docMk/>
            <pc:sldMk cId="0" sldId="290"/>
            <ac:spMk id="3" creationId="{A02DC89B-8BE6-3DE7-D2E9-414FFC31698D}"/>
          </ac:spMkLst>
        </pc:spChg>
        <pc:spChg chg="del">
          <ac:chgData name="Helen Nguyen" userId="a5ca44ca-4b6e-404b-b3a4-0e5c19b748e6" providerId="ADAL" clId="{58478227-EEF5-42D1-BA64-BC793F2C0C80}" dt="2025-04-24T02:56:04.692" v="1056" actId="478"/>
          <ac:spMkLst>
            <pc:docMk/>
            <pc:sldMk cId="0" sldId="290"/>
            <ac:spMk id="1825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56:13.279" v="1057" actId="478"/>
          <ac:spMkLst>
            <pc:docMk/>
            <pc:sldMk cId="0" sldId="290"/>
            <ac:spMk id="1827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56:04.692" v="1056" actId="478"/>
          <ac:spMkLst>
            <pc:docMk/>
            <pc:sldMk cId="0" sldId="290"/>
            <ac:spMk id="1828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56:04.692" v="1056" actId="478"/>
          <ac:spMkLst>
            <pc:docMk/>
            <pc:sldMk cId="0" sldId="290"/>
            <ac:spMk id="1844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56:04.692" v="1056" actId="478"/>
          <ac:spMkLst>
            <pc:docMk/>
            <pc:sldMk cId="0" sldId="290"/>
            <ac:spMk id="1845" creationId="{00000000-0000-0000-0000-000000000000}"/>
          </ac:spMkLst>
        </pc:spChg>
        <pc:spChg chg="del">
          <ac:chgData name="Helen Nguyen" userId="a5ca44ca-4b6e-404b-b3a4-0e5c19b748e6" providerId="ADAL" clId="{58478227-EEF5-42D1-BA64-BC793F2C0C80}" dt="2025-04-24T02:56:04.692" v="1056" actId="478"/>
          <ac:spMkLst>
            <pc:docMk/>
            <pc:sldMk cId="0" sldId="290"/>
            <ac:spMk id="1846" creationId="{00000000-0000-0000-0000-000000000000}"/>
          </ac:spMkLst>
        </pc:spChg>
        <pc:grpChg chg="del">
          <ac:chgData name="Helen Nguyen" userId="a5ca44ca-4b6e-404b-b3a4-0e5c19b748e6" providerId="ADAL" clId="{58478227-EEF5-42D1-BA64-BC793F2C0C80}" dt="2025-04-24T02:56:04.692" v="1056" actId="478"/>
          <ac:grpSpMkLst>
            <pc:docMk/>
            <pc:sldMk cId="0" sldId="290"/>
            <ac:grpSpMk id="1847" creationId="{00000000-0000-0000-0000-000000000000}"/>
          </ac:grpSpMkLst>
        </pc:grpChg>
        <pc:grpChg chg="del">
          <ac:chgData name="Helen Nguyen" userId="a5ca44ca-4b6e-404b-b3a4-0e5c19b748e6" providerId="ADAL" clId="{58478227-EEF5-42D1-BA64-BC793F2C0C80}" dt="2025-04-24T02:56:04.692" v="1056" actId="478"/>
          <ac:grpSpMkLst>
            <pc:docMk/>
            <pc:sldMk cId="0" sldId="290"/>
            <ac:grpSpMk id="1850" creationId="{00000000-0000-0000-0000-000000000000}"/>
          </ac:grpSpMkLst>
        </pc:grpChg>
        <pc:grpChg chg="del">
          <ac:chgData name="Helen Nguyen" userId="a5ca44ca-4b6e-404b-b3a4-0e5c19b748e6" providerId="ADAL" clId="{58478227-EEF5-42D1-BA64-BC793F2C0C80}" dt="2025-04-24T02:56:04.692" v="1056" actId="478"/>
          <ac:grpSpMkLst>
            <pc:docMk/>
            <pc:sldMk cId="0" sldId="290"/>
            <ac:grpSpMk id="1855" creationId="{00000000-0000-0000-0000-000000000000}"/>
          </ac:grpSpMkLst>
        </pc:grpChg>
        <pc:grpChg chg="del">
          <ac:chgData name="Helen Nguyen" userId="a5ca44ca-4b6e-404b-b3a4-0e5c19b748e6" providerId="ADAL" clId="{58478227-EEF5-42D1-BA64-BC793F2C0C80}" dt="2025-04-24T02:56:04.692" v="1056" actId="478"/>
          <ac:grpSpMkLst>
            <pc:docMk/>
            <pc:sldMk cId="0" sldId="290"/>
            <ac:grpSpMk id="1859" creationId="{00000000-0000-0000-0000-000000000000}"/>
          </ac:grpSpMkLst>
        </pc:grpChg>
      </pc:sldChg>
      <pc:sldChg chg="del">
        <pc:chgData name="Helen Nguyen" userId="a5ca44ca-4b6e-404b-b3a4-0e5c19b748e6" providerId="ADAL" clId="{58478227-EEF5-42D1-BA64-BC793F2C0C80}" dt="2025-04-24T03:00:42.668" v="1171" actId="47"/>
        <pc:sldMkLst>
          <pc:docMk/>
          <pc:sldMk cId="0" sldId="291"/>
        </pc:sldMkLst>
      </pc:sldChg>
      <pc:sldChg chg="del">
        <pc:chgData name="Helen Nguyen" userId="a5ca44ca-4b6e-404b-b3a4-0e5c19b748e6" providerId="ADAL" clId="{58478227-EEF5-42D1-BA64-BC793F2C0C80}" dt="2025-04-24T03:00:45.218" v="1172" actId="47"/>
        <pc:sldMkLst>
          <pc:docMk/>
          <pc:sldMk cId="0" sldId="292"/>
        </pc:sldMkLst>
      </pc:sldChg>
      <pc:sldChg chg="del">
        <pc:chgData name="Helen Nguyen" userId="a5ca44ca-4b6e-404b-b3a4-0e5c19b748e6" providerId="ADAL" clId="{58478227-EEF5-42D1-BA64-BC793F2C0C80}" dt="2025-04-24T03:00:46.730" v="1173" actId="47"/>
        <pc:sldMkLst>
          <pc:docMk/>
          <pc:sldMk cId="0" sldId="293"/>
        </pc:sldMkLst>
      </pc:sldChg>
      <pc:sldChg chg="del">
        <pc:chgData name="Helen Nguyen" userId="a5ca44ca-4b6e-404b-b3a4-0e5c19b748e6" providerId="ADAL" clId="{58478227-EEF5-42D1-BA64-BC793F2C0C80}" dt="2025-04-24T03:00:47.721" v="1174" actId="47"/>
        <pc:sldMkLst>
          <pc:docMk/>
          <pc:sldMk cId="0" sldId="294"/>
        </pc:sldMkLst>
      </pc:sldChg>
      <pc:sldChg chg="del">
        <pc:chgData name="Helen Nguyen" userId="a5ca44ca-4b6e-404b-b3a4-0e5c19b748e6" providerId="ADAL" clId="{58478227-EEF5-42D1-BA64-BC793F2C0C80}" dt="2025-04-24T03:00:48.503" v="1175" actId="47"/>
        <pc:sldMkLst>
          <pc:docMk/>
          <pc:sldMk cId="0" sldId="295"/>
        </pc:sldMkLst>
      </pc:sldChg>
      <pc:sldChg chg="del">
        <pc:chgData name="Helen Nguyen" userId="a5ca44ca-4b6e-404b-b3a4-0e5c19b748e6" providerId="ADAL" clId="{58478227-EEF5-42D1-BA64-BC793F2C0C80}" dt="2025-04-24T03:00:49.402" v="1176" actId="47"/>
        <pc:sldMkLst>
          <pc:docMk/>
          <pc:sldMk cId="0" sldId="296"/>
        </pc:sldMkLst>
      </pc:sldChg>
      <pc:sldChg chg="del">
        <pc:chgData name="Helen Nguyen" userId="a5ca44ca-4b6e-404b-b3a4-0e5c19b748e6" providerId="ADAL" clId="{58478227-EEF5-42D1-BA64-BC793F2C0C80}" dt="2025-04-24T03:00:50.254" v="1177" actId="47"/>
        <pc:sldMkLst>
          <pc:docMk/>
          <pc:sldMk cId="0" sldId="297"/>
        </pc:sldMkLst>
      </pc:sldChg>
      <pc:sldChg chg="del">
        <pc:chgData name="Helen Nguyen" userId="a5ca44ca-4b6e-404b-b3a4-0e5c19b748e6" providerId="ADAL" clId="{58478227-EEF5-42D1-BA64-BC793F2C0C80}" dt="2025-04-24T03:00:51.812" v="1178" actId="47"/>
        <pc:sldMkLst>
          <pc:docMk/>
          <pc:sldMk cId="0" sldId="298"/>
        </pc:sldMkLst>
      </pc:sldChg>
      <pc:sldChg chg="del">
        <pc:chgData name="Helen Nguyen" userId="a5ca44ca-4b6e-404b-b3a4-0e5c19b748e6" providerId="ADAL" clId="{58478227-EEF5-42D1-BA64-BC793F2C0C80}" dt="2025-04-24T03:00:52.611" v="1179" actId="47"/>
        <pc:sldMkLst>
          <pc:docMk/>
          <pc:sldMk cId="0" sldId="299"/>
        </pc:sldMkLst>
      </pc:sldChg>
      <pc:sldChg chg="del">
        <pc:chgData name="Helen Nguyen" userId="a5ca44ca-4b6e-404b-b3a4-0e5c19b748e6" providerId="ADAL" clId="{58478227-EEF5-42D1-BA64-BC793F2C0C80}" dt="2025-04-24T03:00:53.425" v="1180" actId="47"/>
        <pc:sldMkLst>
          <pc:docMk/>
          <pc:sldMk cId="0" sldId="300"/>
        </pc:sldMkLst>
      </pc:sldChg>
      <pc:sldChg chg="del">
        <pc:chgData name="Helen Nguyen" userId="a5ca44ca-4b6e-404b-b3a4-0e5c19b748e6" providerId="ADAL" clId="{58478227-EEF5-42D1-BA64-BC793F2C0C80}" dt="2025-04-24T03:00:54.231" v="1181" actId="47"/>
        <pc:sldMkLst>
          <pc:docMk/>
          <pc:sldMk cId="0" sldId="301"/>
        </pc:sldMkLst>
      </pc:sldChg>
      <pc:sldChg chg="del">
        <pc:chgData name="Helen Nguyen" userId="a5ca44ca-4b6e-404b-b3a4-0e5c19b748e6" providerId="ADAL" clId="{58478227-EEF5-42D1-BA64-BC793F2C0C80}" dt="2025-04-24T03:00:55.498" v="1182" actId="47"/>
        <pc:sldMkLst>
          <pc:docMk/>
          <pc:sldMk cId="0" sldId="302"/>
        </pc:sldMkLst>
      </pc:sldChg>
      <pc:sldChg chg="del">
        <pc:chgData name="Helen Nguyen" userId="a5ca44ca-4b6e-404b-b3a4-0e5c19b748e6" providerId="ADAL" clId="{58478227-EEF5-42D1-BA64-BC793F2C0C80}" dt="2025-04-24T03:00:56.384" v="1183" actId="47"/>
        <pc:sldMkLst>
          <pc:docMk/>
          <pc:sldMk cId="0" sldId="303"/>
        </pc:sldMkLst>
      </pc:sldChg>
      <pc:sldChg chg="del">
        <pc:chgData name="Helen Nguyen" userId="a5ca44ca-4b6e-404b-b3a4-0e5c19b748e6" providerId="ADAL" clId="{58478227-EEF5-42D1-BA64-BC793F2C0C80}" dt="2025-04-24T03:00:57.287" v="1184" actId="47"/>
        <pc:sldMkLst>
          <pc:docMk/>
          <pc:sldMk cId="0" sldId="304"/>
        </pc:sldMkLst>
      </pc:sldChg>
      <pc:sldChg chg="del">
        <pc:chgData name="Helen Nguyen" userId="a5ca44ca-4b6e-404b-b3a4-0e5c19b748e6" providerId="ADAL" clId="{58478227-EEF5-42D1-BA64-BC793F2C0C80}" dt="2025-04-24T03:00:58.338" v="1185" actId="47"/>
        <pc:sldMkLst>
          <pc:docMk/>
          <pc:sldMk cId="0" sldId="305"/>
        </pc:sldMkLst>
      </pc:sldChg>
      <pc:sldChg chg="del">
        <pc:chgData name="Helen Nguyen" userId="a5ca44ca-4b6e-404b-b3a4-0e5c19b748e6" providerId="ADAL" clId="{58478227-EEF5-42D1-BA64-BC793F2C0C80}" dt="2025-04-24T03:00:59.154" v="1186" actId="47"/>
        <pc:sldMkLst>
          <pc:docMk/>
          <pc:sldMk cId="0" sldId="306"/>
        </pc:sldMkLst>
      </pc:sldChg>
      <pc:sldChg chg="del">
        <pc:chgData name="Helen Nguyen" userId="a5ca44ca-4b6e-404b-b3a4-0e5c19b748e6" providerId="ADAL" clId="{58478227-EEF5-42D1-BA64-BC793F2C0C80}" dt="2025-04-24T03:01:00.175" v="1187" actId="47"/>
        <pc:sldMkLst>
          <pc:docMk/>
          <pc:sldMk cId="0" sldId="307"/>
        </pc:sldMkLst>
      </pc:sldChg>
      <pc:sldChg chg="del">
        <pc:chgData name="Helen Nguyen" userId="a5ca44ca-4b6e-404b-b3a4-0e5c19b748e6" providerId="ADAL" clId="{58478227-EEF5-42D1-BA64-BC793F2C0C80}" dt="2025-04-24T03:01:00.944" v="1188" actId="47"/>
        <pc:sldMkLst>
          <pc:docMk/>
          <pc:sldMk cId="0" sldId="308"/>
        </pc:sldMkLst>
      </pc:sldChg>
      <pc:sldChg chg="del">
        <pc:chgData name="Helen Nguyen" userId="a5ca44ca-4b6e-404b-b3a4-0e5c19b748e6" providerId="ADAL" clId="{58478227-EEF5-42D1-BA64-BC793F2C0C80}" dt="2025-04-24T03:01:01.691" v="1189" actId="47"/>
        <pc:sldMkLst>
          <pc:docMk/>
          <pc:sldMk cId="0" sldId="309"/>
        </pc:sldMkLst>
      </pc:sldChg>
      <pc:sldChg chg="del">
        <pc:chgData name="Helen Nguyen" userId="a5ca44ca-4b6e-404b-b3a4-0e5c19b748e6" providerId="ADAL" clId="{58478227-EEF5-42D1-BA64-BC793F2C0C80}" dt="2025-04-24T03:01:02.633" v="1190" actId="47"/>
        <pc:sldMkLst>
          <pc:docMk/>
          <pc:sldMk cId="0" sldId="310"/>
        </pc:sldMkLst>
      </pc:sldChg>
      <pc:sldChg chg="del">
        <pc:chgData name="Helen Nguyen" userId="a5ca44ca-4b6e-404b-b3a4-0e5c19b748e6" providerId="ADAL" clId="{58478227-EEF5-42D1-BA64-BC793F2C0C80}" dt="2025-04-24T03:01:04.729" v="1191" actId="47"/>
        <pc:sldMkLst>
          <pc:docMk/>
          <pc:sldMk cId="0" sldId="311"/>
        </pc:sldMkLst>
      </pc:sldChg>
      <pc:sldChg chg="delSp modSp add mod">
        <pc:chgData name="Helen Nguyen" userId="a5ca44ca-4b6e-404b-b3a4-0e5c19b748e6" providerId="ADAL" clId="{58478227-EEF5-42D1-BA64-BC793F2C0C80}" dt="2025-04-24T03:02:41.352" v="1198" actId="478"/>
        <pc:sldMkLst>
          <pc:docMk/>
          <pc:sldMk cId="796372290" sldId="312"/>
        </pc:sldMkLst>
        <pc:spChg chg="mod">
          <ac:chgData name="Helen Nguyen" userId="a5ca44ca-4b6e-404b-b3a4-0e5c19b748e6" providerId="ADAL" clId="{58478227-EEF5-42D1-BA64-BC793F2C0C80}" dt="2025-04-24T01:53:44.611" v="200"/>
          <ac:spMkLst>
            <pc:docMk/>
            <pc:sldMk cId="796372290" sldId="312"/>
            <ac:spMk id="795" creationId="{091893C1-26AC-E9AD-8B1A-3D5CE077B47B}"/>
          </ac:spMkLst>
        </pc:spChg>
        <pc:spChg chg="mod">
          <ac:chgData name="Helen Nguyen" userId="a5ca44ca-4b6e-404b-b3a4-0e5c19b748e6" providerId="ADAL" clId="{58478227-EEF5-42D1-BA64-BC793F2C0C80}" dt="2025-04-24T01:53:30.988" v="197" actId="20577"/>
          <ac:spMkLst>
            <pc:docMk/>
            <pc:sldMk cId="796372290" sldId="312"/>
            <ac:spMk id="796" creationId="{BA45AB52-15C6-FEA4-10D9-89DE293F7DF8}"/>
          </ac:spMkLst>
        </pc:spChg>
        <pc:cxnChg chg="del">
          <ac:chgData name="Helen Nguyen" userId="a5ca44ca-4b6e-404b-b3a4-0e5c19b748e6" providerId="ADAL" clId="{58478227-EEF5-42D1-BA64-BC793F2C0C80}" dt="2025-04-24T03:02:41.352" v="1198" actId="478"/>
          <ac:cxnSpMkLst>
            <pc:docMk/>
            <pc:sldMk cId="796372290" sldId="312"/>
            <ac:cxnSpMk id="813" creationId="{4219EF51-5461-FAE6-9C4E-D6C4686620DB}"/>
          </ac:cxnSpMkLst>
        </pc:cxnChg>
      </pc:sldChg>
      <pc:sldChg chg="addSp delSp modSp add mod">
        <pc:chgData name="Helen Nguyen" userId="a5ca44ca-4b6e-404b-b3a4-0e5c19b748e6" providerId="ADAL" clId="{58478227-EEF5-42D1-BA64-BC793F2C0C80}" dt="2025-04-24T02:59:31.347" v="1148" actId="1076"/>
        <pc:sldMkLst>
          <pc:docMk/>
          <pc:sldMk cId="814631679" sldId="313"/>
        </pc:sldMkLst>
        <pc:spChg chg="del">
          <ac:chgData name="Helen Nguyen" userId="a5ca44ca-4b6e-404b-b3a4-0e5c19b748e6" providerId="ADAL" clId="{58478227-EEF5-42D1-BA64-BC793F2C0C80}" dt="2025-04-24T01:55:00.848" v="202" actId="478"/>
          <ac:spMkLst>
            <pc:docMk/>
            <pc:sldMk cId="814631679" sldId="313"/>
            <ac:spMk id="3" creationId="{2D14D4B4-2A8D-B9CE-CB47-475C45E241BC}"/>
          </ac:spMkLst>
        </pc:spChg>
        <pc:spChg chg="add del mod">
          <ac:chgData name="Helen Nguyen" userId="a5ca44ca-4b6e-404b-b3a4-0e5c19b748e6" providerId="ADAL" clId="{58478227-EEF5-42D1-BA64-BC793F2C0C80}" dt="2025-04-24T02:59:25.591" v="1147" actId="478"/>
          <ac:spMkLst>
            <pc:docMk/>
            <pc:sldMk cId="814631679" sldId="313"/>
            <ac:spMk id="4" creationId="{D4C7234A-A329-DAA8-765D-AD4B5ABEFA95}"/>
          </ac:spMkLst>
        </pc:spChg>
        <pc:spChg chg="del">
          <ac:chgData name="Helen Nguyen" userId="a5ca44ca-4b6e-404b-b3a4-0e5c19b748e6" providerId="ADAL" clId="{58478227-EEF5-42D1-BA64-BC793F2C0C80}" dt="2025-04-24T01:57:24.879" v="235" actId="478"/>
          <ac:spMkLst>
            <pc:docMk/>
            <pc:sldMk cId="814631679" sldId="313"/>
            <ac:spMk id="858" creationId="{00ED1B02-D092-F5F1-F1A4-D40BBB3C782B}"/>
          </ac:spMkLst>
        </pc:spChg>
        <pc:spChg chg="mod">
          <ac:chgData name="Helen Nguyen" userId="a5ca44ca-4b6e-404b-b3a4-0e5c19b748e6" providerId="ADAL" clId="{58478227-EEF5-42D1-BA64-BC793F2C0C80}" dt="2025-04-24T02:59:31.347" v="1148" actId="1076"/>
          <ac:spMkLst>
            <pc:docMk/>
            <pc:sldMk cId="814631679" sldId="313"/>
            <ac:spMk id="859" creationId="{AF7A18E0-6136-6A2C-B360-20A78A84637F}"/>
          </ac:spMkLst>
        </pc:spChg>
        <pc:spChg chg="mod">
          <ac:chgData name="Helen Nguyen" userId="a5ca44ca-4b6e-404b-b3a4-0e5c19b748e6" providerId="ADAL" clId="{58478227-EEF5-42D1-BA64-BC793F2C0C80}" dt="2025-04-24T02:59:31.347" v="1148" actId="1076"/>
          <ac:spMkLst>
            <pc:docMk/>
            <pc:sldMk cId="814631679" sldId="313"/>
            <ac:spMk id="860" creationId="{66A34E33-6D93-1419-48BA-64EBD89022F3}"/>
          </ac:spMkLst>
        </pc:spChg>
      </pc:sldChg>
      <pc:sldChg chg="delSp modSp add mod">
        <pc:chgData name="Helen Nguyen" userId="a5ca44ca-4b6e-404b-b3a4-0e5c19b748e6" providerId="ADAL" clId="{58478227-EEF5-42D1-BA64-BC793F2C0C80}" dt="2025-04-24T03:02:37.899" v="1197" actId="478"/>
        <pc:sldMkLst>
          <pc:docMk/>
          <pc:sldMk cId="4140954425" sldId="314"/>
        </pc:sldMkLst>
        <pc:spChg chg="mod">
          <ac:chgData name="Helen Nguyen" userId="a5ca44ca-4b6e-404b-b3a4-0e5c19b748e6" providerId="ADAL" clId="{58478227-EEF5-42D1-BA64-BC793F2C0C80}" dt="2025-04-24T02:05:56.248" v="322" actId="20577"/>
          <ac:spMkLst>
            <pc:docMk/>
            <pc:sldMk cId="4140954425" sldId="314"/>
            <ac:spMk id="795" creationId="{DC96044C-770D-6731-4DF6-AB092FBABA96}"/>
          </ac:spMkLst>
        </pc:spChg>
        <pc:spChg chg="mod">
          <ac:chgData name="Helen Nguyen" userId="a5ca44ca-4b6e-404b-b3a4-0e5c19b748e6" providerId="ADAL" clId="{58478227-EEF5-42D1-BA64-BC793F2C0C80}" dt="2025-04-24T01:58:40.667" v="246" actId="20577"/>
          <ac:spMkLst>
            <pc:docMk/>
            <pc:sldMk cId="4140954425" sldId="314"/>
            <ac:spMk id="796" creationId="{F4AE70CB-68B8-58C5-92BA-7BFFD25C49BC}"/>
          </ac:spMkLst>
        </pc:spChg>
        <pc:cxnChg chg="del">
          <ac:chgData name="Helen Nguyen" userId="a5ca44ca-4b6e-404b-b3a4-0e5c19b748e6" providerId="ADAL" clId="{58478227-EEF5-42D1-BA64-BC793F2C0C80}" dt="2025-04-24T03:02:37.899" v="1197" actId="478"/>
          <ac:cxnSpMkLst>
            <pc:docMk/>
            <pc:sldMk cId="4140954425" sldId="314"/>
            <ac:cxnSpMk id="813" creationId="{18E75F4A-0A98-DD33-E913-A1F83BF2CBCB}"/>
          </ac:cxnSpMkLst>
        </pc:cxnChg>
      </pc:sldChg>
      <pc:sldChg chg="delSp modSp add mod">
        <pc:chgData name="Helen Nguyen" userId="a5ca44ca-4b6e-404b-b3a4-0e5c19b748e6" providerId="ADAL" clId="{58478227-EEF5-42D1-BA64-BC793F2C0C80}" dt="2025-04-24T03:02:13.149" v="1194" actId="478"/>
        <pc:sldMkLst>
          <pc:docMk/>
          <pc:sldMk cId="2974556939" sldId="315"/>
        </pc:sldMkLst>
        <pc:spChg chg="mod">
          <ac:chgData name="Helen Nguyen" userId="a5ca44ca-4b6e-404b-b3a4-0e5c19b748e6" providerId="ADAL" clId="{58478227-EEF5-42D1-BA64-BC793F2C0C80}" dt="2025-04-24T02:18:51.928" v="511"/>
          <ac:spMkLst>
            <pc:docMk/>
            <pc:sldMk cId="2974556939" sldId="315"/>
            <ac:spMk id="795" creationId="{3EC804E4-FDB8-5F67-F489-C44A9633873A}"/>
          </ac:spMkLst>
        </pc:spChg>
        <pc:spChg chg="mod">
          <ac:chgData name="Helen Nguyen" userId="a5ca44ca-4b6e-404b-b3a4-0e5c19b748e6" providerId="ADAL" clId="{58478227-EEF5-42D1-BA64-BC793F2C0C80}" dt="2025-04-24T02:18:42.711" v="510" actId="20577"/>
          <ac:spMkLst>
            <pc:docMk/>
            <pc:sldMk cId="2974556939" sldId="315"/>
            <ac:spMk id="796" creationId="{D5722475-3760-1F0D-CC5B-6D5D49D88D5C}"/>
          </ac:spMkLst>
        </pc:spChg>
        <pc:cxnChg chg="del">
          <ac:chgData name="Helen Nguyen" userId="a5ca44ca-4b6e-404b-b3a4-0e5c19b748e6" providerId="ADAL" clId="{58478227-EEF5-42D1-BA64-BC793F2C0C80}" dt="2025-04-24T03:02:13.149" v="1194" actId="478"/>
          <ac:cxnSpMkLst>
            <pc:docMk/>
            <pc:sldMk cId="2974556939" sldId="315"/>
            <ac:cxnSpMk id="813" creationId="{44C34F0D-7722-6321-2FF0-7E3F6FC02D33}"/>
          </ac:cxnSpMkLst>
        </pc:cxnChg>
      </pc:sldChg>
      <pc:sldChg chg="addSp delSp modSp add mod ord">
        <pc:chgData name="Helen Nguyen" userId="a5ca44ca-4b6e-404b-b3a4-0e5c19b748e6" providerId="ADAL" clId="{58478227-EEF5-42D1-BA64-BC793F2C0C80}" dt="2025-04-24T02:32:38.415" v="785" actId="14100"/>
        <pc:sldMkLst>
          <pc:docMk/>
          <pc:sldMk cId="711866202" sldId="316"/>
        </pc:sldMkLst>
        <pc:spChg chg="add del mod">
          <ac:chgData name="Helen Nguyen" userId="a5ca44ca-4b6e-404b-b3a4-0e5c19b748e6" providerId="ADAL" clId="{58478227-EEF5-42D1-BA64-BC793F2C0C80}" dt="2025-04-24T02:20:04.936" v="521" actId="478"/>
          <ac:spMkLst>
            <pc:docMk/>
            <pc:sldMk cId="711866202" sldId="316"/>
            <ac:spMk id="5" creationId="{CEBE592A-334D-37AB-06D6-81C71A605F02}"/>
          </ac:spMkLst>
        </pc:spChg>
        <pc:spChg chg="add del mod">
          <ac:chgData name="Helen Nguyen" userId="a5ca44ca-4b6e-404b-b3a4-0e5c19b748e6" providerId="ADAL" clId="{58478227-EEF5-42D1-BA64-BC793F2C0C80}" dt="2025-04-24T02:20:04.936" v="521" actId="478"/>
          <ac:spMkLst>
            <pc:docMk/>
            <pc:sldMk cId="711866202" sldId="316"/>
            <ac:spMk id="7" creationId="{B4CF6D0D-2A43-249E-1FED-A94A4E0C7317}"/>
          </ac:spMkLst>
        </pc:spChg>
        <pc:spChg chg="add del mod">
          <ac:chgData name="Helen Nguyen" userId="a5ca44ca-4b6e-404b-b3a4-0e5c19b748e6" providerId="ADAL" clId="{58478227-EEF5-42D1-BA64-BC793F2C0C80}" dt="2025-04-24T02:20:04.936" v="521" actId="478"/>
          <ac:spMkLst>
            <pc:docMk/>
            <pc:sldMk cId="711866202" sldId="316"/>
            <ac:spMk id="9" creationId="{8EF81E64-5619-6494-2AFF-2927229EDA23}"/>
          </ac:spMkLst>
        </pc:spChg>
        <pc:spChg chg="add del mod">
          <ac:chgData name="Helen Nguyen" userId="a5ca44ca-4b6e-404b-b3a4-0e5c19b748e6" providerId="ADAL" clId="{58478227-EEF5-42D1-BA64-BC793F2C0C80}" dt="2025-04-24T02:20:08.113" v="522" actId="478"/>
          <ac:spMkLst>
            <pc:docMk/>
            <pc:sldMk cId="711866202" sldId="316"/>
            <ac:spMk id="11" creationId="{7C41E2F2-5B3E-04E5-6CB8-CE799A81FCBF}"/>
          </ac:spMkLst>
        </pc:spChg>
        <pc:spChg chg="add del mod">
          <ac:chgData name="Helen Nguyen" userId="a5ca44ca-4b6e-404b-b3a4-0e5c19b748e6" providerId="ADAL" clId="{58478227-EEF5-42D1-BA64-BC793F2C0C80}" dt="2025-04-24T02:20:08.113" v="522" actId="478"/>
          <ac:spMkLst>
            <pc:docMk/>
            <pc:sldMk cId="711866202" sldId="316"/>
            <ac:spMk id="13" creationId="{35505EE8-E4AE-6C01-9995-9104698E3C9A}"/>
          </ac:spMkLst>
        </pc:spChg>
        <pc:spChg chg="add del mod">
          <ac:chgData name="Helen Nguyen" userId="a5ca44ca-4b6e-404b-b3a4-0e5c19b748e6" providerId="ADAL" clId="{58478227-EEF5-42D1-BA64-BC793F2C0C80}" dt="2025-04-24T02:20:08.113" v="522" actId="478"/>
          <ac:spMkLst>
            <pc:docMk/>
            <pc:sldMk cId="711866202" sldId="316"/>
            <ac:spMk id="15" creationId="{60EB9B01-E7B7-E06D-4CB6-DE40FA660A13}"/>
          </ac:spMkLst>
        </pc:spChg>
        <pc:spChg chg="del">
          <ac:chgData name="Helen Nguyen" userId="a5ca44ca-4b6e-404b-b3a4-0e5c19b748e6" providerId="ADAL" clId="{58478227-EEF5-42D1-BA64-BC793F2C0C80}" dt="2025-04-24T02:20:08.113" v="522" actId="478"/>
          <ac:spMkLst>
            <pc:docMk/>
            <pc:sldMk cId="711866202" sldId="316"/>
            <ac:spMk id="17" creationId="{E0DBC1CF-9D0E-3F37-D01F-6EDA7B56FB59}"/>
          </ac:spMkLst>
        </pc:spChg>
        <pc:spChg chg="add">
          <ac:chgData name="Helen Nguyen" userId="a5ca44ca-4b6e-404b-b3a4-0e5c19b748e6" providerId="ADAL" clId="{58478227-EEF5-42D1-BA64-BC793F2C0C80}" dt="2025-04-24T02:24:16.960" v="667"/>
          <ac:spMkLst>
            <pc:docMk/>
            <pc:sldMk cId="711866202" sldId="316"/>
            <ac:spMk id="18" creationId="{B360B38D-0362-547E-7D33-0C842A30FAF1}"/>
          </ac:spMkLst>
        </pc:spChg>
        <pc:spChg chg="add mod">
          <ac:chgData name="Helen Nguyen" userId="a5ca44ca-4b6e-404b-b3a4-0e5c19b748e6" providerId="ADAL" clId="{58478227-EEF5-42D1-BA64-BC793F2C0C80}" dt="2025-04-24T02:26:37.216" v="693"/>
          <ac:spMkLst>
            <pc:docMk/>
            <pc:sldMk cId="711866202" sldId="316"/>
            <ac:spMk id="19" creationId="{174D7444-DCDA-5757-2B40-C8C279F84559}"/>
          </ac:spMkLst>
        </pc:spChg>
        <pc:spChg chg="add mod">
          <ac:chgData name="Helen Nguyen" userId="a5ca44ca-4b6e-404b-b3a4-0e5c19b748e6" providerId="ADAL" clId="{58478227-EEF5-42D1-BA64-BC793F2C0C80}" dt="2025-04-24T02:26:38.672" v="694"/>
          <ac:spMkLst>
            <pc:docMk/>
            <pc:sldMk cId="711866202" sldId="316"/>
            <ac:spMk id="20" creationId="{629DBD6A-7617-524D-5DCF-315872EF32B0}"/>
          </ac:spMkLst>
        </pc:spChg>
        <pc:spChg chg="mod">
          <ac:chgData name="Helen Nguyen" userId="a5ca44ca-4b6e-404b-b3a4-0e5c19b748e6" providerId="ADAL" clId="{58478227-EEF5-42D1-BA64-BC793F2C0C80}" dt="2025-04-24T02:26:57.526" v="697"/>
          <ac:spMkLst>
            <pc:docMk/>
            <pc:sldMk cId="711866202" sldId="316"/>
            <ac:spMk id="22" creationId="{2983B9BC-6C59-7393-A99C-0636ADEF9F85}"/>
          </ac:spMkLst>
        </pc:spChg>
        <pc:spChg chg="mod">
          <ac:chgData name="Helen Nguyen" userId="a5ca44ca-4b6e-404b-b3a4-0e5c19b748e6" providerId="ADAL" clId="{58478227-EEF5-42D1-BA64-BC793F2C0C80}" dt="2025-04-24T02:26:57.526" v="697"/>
          <ac:spMkLst>
            <pc:docMk/>
            <pc:sldMk cId="711866202" sldId="316"/>
            <ac:spMk id="23" creationId="{C544C595-12EB-7AC5-122D-2F3E507C3C3D}"/>
          </ac:spMkLst>
        </pc:spChg>
        <pc:spChg chg="mod">
          <ac:chgData name="Helen Nguyen" userId="a5ca44ca-4b6e-404b-b3a4-0e5c19b748e6" providerId="ADAL" clId="{58478227-EEF5-42D1-BA64-BC793F2C0C80}" dt="2025-04-24T02:26:57.526" v="697"/>
          <ac:spMkLst>
            <pc:docMk/>
            <pc:sldMk cId="711866202" sldId="316"/>
            <ac:spMk id="24" creationId="{7C5F85A4-6F5A-8A9C-643C-B6E09FE21259}"/>
          </ac:spMkLst>
        </pc:spChg>
        <pc:spChg chg="mod">
          <ac:chgData name="Helen Nguyen" userId="a5ca44ca-4b6e-404b-b3a4-0e5c19b748e6" providerId="ADAL" clId="{58478227-EEF5-42D1-BA64-BC793F2C0C80}" dt="2025-04-24T02:26:57.526" v="697"/>
          <ac:spMkLst>
            <pc:docMk/>
            <pc:sldMk cId="711866202" sldId="316"/>
            <ac:spMk id="25" creationId="{FE30301C-FC44-5A0E-3293-32D559B98180}"/>
          </ac:spMkLst>
        </pc:spChg>
        <pc:spChg chg="add mod">
          <ac:chgData name="Helen Nguyen" userId="a5ca44ca-4b6e-404b-b3a4-0e5c19b748e6" providerId="ADAL" clId="{58478227-EEF5-42D1-BA64-BC793F2C0C80}" dt="2025-04-24T02:27:22.646" v="699" actId="1076"/>
          <ac:spMkLst>
            <pc:docMk/>
            <pc:sldMk cId="711866202" sldId="316"/>
            <ac:spMk id="26" creationId="{6D1E0FBA-6F67-9183-D51F-A9307CC0E9E0}"/>
          </ac:spMkLst>
        </pc:spChg>
        <pc:spChg chg="mod">
          <ac:chgData name="Helen Nguyen" userId="a5ca44ca-4b6e-404b-b3a4-0e5c19b748e6" providerId="ADAL" clId="{58478227-EEF5-42D1-BA64-BC793F2C0C80}" dt="2025-04-24T02:27:18.429" v="698"/>
          <ac:spMkLst>
            <pc:docMk/>
            <pc:sldMk cId="711866202" sldId="316"/>
            <ac:spMk id="28" creationId="{86B244C8-A132-1154-B194-471035DC1048}"/>
          </ac:spMkLst>
        </pc:spChg>
        <pc:spChg chg="mod">
          <ac:chgData name="Helen Nguyen" userId="a5ca44ca-4b6e-404b-b3a4-0e5c19b748e6" providerId="ADAL" clId="{58478227-EEF5-42D1-BA64-BC793F2C0C80}" dt="2025-04-24T02:27:18.429" v="698"/>
          <ac:spMkLst>
            <pc:docMk/>
            <pc:sldMk cId="711866202" sldId="316"/>
            <ac:spMk id="29" creationId="{9814CF4C-7650-C2D8-167B-3FF9A31F8739}"/>
          </ac:spMkLst>
        </pc:spChg>
        <pc:spChg chg="mod">
          <ac:chgData name="Helen Nguyen" userId="a5ca44ca-4b6e-404b-b3a4-0e5c19b748e6" providerId="ADAL" clId="{58478227-EEF5-42D1-BA64-BC793F2C0C80}" dt="2025-04-24T02:27:18.429" v="698"/>
          <ac:spMkLst>
            <pc:docMk/>
            <pc:sldMk cId="711866202" sldId="316"/>
            <ac:spMk id="30" creationId="{D2E20404-7FB5-76CA-58FE-0982D1868FB8}"/>
          </ac:spMkLst>
        </pc:spChg>
        <pc:spChg chg="mod">
          <ac:chgData name="Helen Nguyen" userId="a5ca44ca-4b6e-404b-b3a4-0e5c19b748e6" providerId="ADAL" clId="{58478227-EEF5-42D1-BA64-BC793F2C0C80}" dt="2025-04-24T02:27:18.429" v="698"/>
          <ac:spMkLst>
            <pc:docMk/>
            <pc:sldMk cId="711866202" sldId="316"/>
            <ac:spMk id="31" creationId="{C4558A3C-E5C1-3112-B51B-ED21806AE307}"/>
          </ac:spMkLst>
        </pc:spChg>
        <pc:spChg chg="add mod">
          <ac:chgData name="Helen Nguyen" userId="a5ca44ca-4b6e-404b-b3a4-0e5c19b748e6" providerId="ADAL" clId="{58478227-EEF5-42D1-BA64-BC793F2C0C80}" dt="2025-04-24T02:27:44.937" v="701" actId="1076"/>
          <ac:spMkLst>
            <pc:docMk/>
            <pc:sldMk cId="711866202" sldId="316"/>
            <ac:spMk id="32" creationId="{9B8C41B1-63BA-D3F8-9B05-C01B8D6A8630}"/>
          </ac:spMkLst>
        </pc:spChg>
        <pc:spChg chg="mod">
          <ac:chgData name="Helen Nguyen" userId="a5ca44ca-4b6e-404b-b3a4-0e5c19b748e6" providerId="ADAL" clId="{58478227-EEF5-42D1-BA64-BC793F2C0C80}" dt="2025-04-24T02:27:38.114" v="700"/>
          <ac:spMkLst>
            <pc:docMk/>
            <pc:sldMk cId="711866202" sldId="316"/>
            <ac:spMk id="34" creationId="{447044CC-2A9E-FED0-EBFB-40DD7BC5A0B1}"/>
          </ac:spMkLst>
        </pc:spChg>
        <pc:spChg chg="mod">
          <ac:chgData name="Helen Nguyen" userId="a5ca44ca-4b6e-404b-b3a4-0e5c19b748e6" providerId="ADAL" clId="{58478227-EEF5-42D1-BA64-BC793F2C0C80}" dt="2025-04-24T02:27:38.114" v="700"/>
          <ac:spMkLst>
            <pc:docMk/>
            <pc:sldMk cId="711866202" sldId="316"/>
            <ac:spMk id="35" creationId="{567E1C40-072A-EA59-FEC4-FB11FFA8B995}"/>
          </ac:spMkLst>
        </pc:spChg>
        <pc:spChg chg="mod">
          <ac:chgData name="Helen Nguyen" userId="a5ca44ca-4b6e-404b-b3a4-0e5c19b748e6" providerId="ADAL" clId="{58478227-EEF5-42D1-BA64-BC793F2C0C80}" dt="2025-04-24T02:27:38.114" v="700"/>
          <ac:spMkLst>
            <pc:docMk/>
            <pc:sldMk cId="711866202" sldId="316"/>
            <ac:spMk id="36" creationId="{EB46A930-E5F9-956D-7186-1D62D3046F73}"/>
          </ac:spMkLst>
        </pc:spChg>
        <pc:spChg chg="mod">
          <ac:chgData name="Helen Nguyen" userId="a5ca44ca-4b6e-404b-b3a4-0e5c19b748e6" providerId="ADAL" clId="{58478227-EEF5-42D1-BA64-BC793F2C0C80}" dt="2025-04-24T02:27:38.114" v="700"/>
          <ac:spMkLst>
            <pc:docMk/>
            <pc:sldMk cId="711866202" sldId="316"/>
            <ac:spMk id="37" creationId="{0D06AE39-BF6B-4F57-67F9-834D7D0FA729}"/>
          </ac:spMkLst>
        </pc:spChg>
        <pc:spChg chg="del">
          <ac:chgData name="Helen Nguyen" userId="a5ca44ca-4b6e-404b-b3a4-0e5c19b748e6" providerId="ADAL" clId="{58478227-EEF5-42D1-BA64-BC793F2C0C80}" dt="2025-04-24T02:20:04.936" v="521" actId="478"/>
          <ac:spMkLst>
            <pc:docMk/>
            <pc:sldMk cId="711866202" sldId="316"/>
            <ac:spMk id="965" creationId="{CC0C6444-ED35-2A6F-F6F3-1DE0EB6EF144}"/>
          </ac:spMkLst>
        </pc:spChg>
        <pc:spChg chg="del">
          <ac:chgData name="Helen Nguyen" userId="a5ca44ca-4b6e-404b-b3a4-0e5c19b748e6" providerId="ADAL" clId="{58478227-EEF5-42D1-BA64-BC793F2C0C80}" dt="2025-04-24T02:20:01.746" v="520" actId="478"/>
          <ac:spMkLst>
            <pc:docMk/>
            <pc:sldMk cId="711866202" sldId="316"/>
            <ac:spMk id="966" creationId="{AC2D6ECA-DBF5-E727-763E-6D2648441640}"/>
          </ac:spMkLst>
        </pc:spChg>
        <pc:spChg chg="mod">
          <ac:chgData name="Helen Nguyen" userId="a5ca44ca-4b6e-404b-b3a4-0e5c19b748e6" providerId="ADAL" clId="{58478227-EEF5-42D1-BA64-BC793F2C0C80}" dt="2025-04-24T02:32:38.415" v="785" actId="14100"/>
          <ac:spMkLst>
            <pc:docMk/>
            <pc:sldMk cId="711866202" sldId="316"/>
            <ac:spMk id="968" creationId="{890E5230-C871-0B6C-44A7-27E4C9583B32}"/>
          </ac:spMkLst>
        </pc:spChg>
        <pc:spChg chg="mod">
          <ac:chgData name="Helen Nguyen" userId="a5ca44ca-4b6e-404b-b3a4-0e5c19b748e6" providerId="ADAL" clId="{58478227-EEF5-42D1-BA64-BC793F2C0C80}" dt="2025-04-24T02:32:28.102" v="783" actId="113"/>
          <ac:spMkLst>
            <pc:docMk/>
            <pc:sldMk cId="711866202" sldId="316"/>
            <ac:spMk id="969" creationId="{E68B25F1-728E-F460-155F-D9A60FDF489F}"/>
          </ac:spMkLst>
        </pc:spChg>
        <pc:spChg chg="del">
          <ac:chgData name="Helen Nguyen" userId="a5ca44ca-4b6e-404b-b3a4-0e5c19b748e6" providerId="ADAL" clId="{58478227-EEF5-42D1-BA64-BC793F2C0C80}" dt="2025-04-24T02:20:04.936" v="521" actId="478"/>
          <ac:spMkLst>
            <pc:docMk/>
            <pc:sldMk cId="711866202" sldId="316"/>
            <ac:spMk id="970" creationId="{92063F0F-34A0-A2CC-5E39-0A719807802E}"/>
          </ac:spMkLst>
        </pc:spChg>
        <pc:spChg chg="del">
          <ac:chgData name="Helen Nguyen" userId="a5ca44ca-4b6e-404b-b3a4-0e5c19b748e6" providerId="ADAL" clId="{58478227-EEF5-42D1-BA64-BC793F2C0C80}" dt="2025-04-24T02:20:01.746" v="520" actId="478"/>
          <ac:spMkLst>
            <pc:docMk/>
            <pc:sldMk cId="711866202" sldId="316"/>
            <ac:spMk id="971" creationId="{B7930699-5116-B68A-38C3-73C169408B86}"/>
          </ac:spMkLst>
        </pc:spChg>
        <pc:spChg chg="mod">
          <ac:chgData name="Helen Nguyen" userId="a5ca44ca-4b6e-404b-b3a4-0e5c19b748e6" providerId="ADAL" clId="{58478227-EEF5-42D1-BA64-BC793F2C0C80}" dt="2025-04-24T02:28:08.440" v="707" actId="1076"/>
          <ac:spMkLst>
            <pc:docMk/>
            <pc:sldMk cId="711866202" sldId="316"/>
            <ac:spMk id="972" creationId="{8B81BED8-1718-63FB-9AED-B9BF44C2036F}"/>
          </ac:spMkLst>
        </pc:spChg>
        <pc:spChg chg="del">
          <ac:chgData name="Helen Nguyen" userId="a5ca44ca-4b6e-404b-b3a4-0e5c19b748e6" providerId="ADAL" clId="{58478227-EEF5-42D1-BA64-BC793F2C0C80}" dt="2025-04-24T02:20:04.936" v="521" actId="478"/>
          <ac:spMkLst>
            <pc:docMk/>
            <pc:sldMk cId="711866202" sldId="316"/>
            <ac:spMk id="973" creationId="{19AA67D5-A9CB-BB9E-33B6-E42E6616C585}"/>
          </ac:spMkLst>
        </pc:spChg>
        <pc:spChg chg="del">
          <ac:chgData name="Helen Nguyen" userId="a5ca44ca-4b6e-404b-b3a4-0e5c19b748e6" providerId="ADAL" clId="{58478227-EEF5-42D1-BA64-BC793F2C0C80}" dt="2025-04-24T02:20:01.746" v="520" actId="478"/>
          <ac:spMkLst>
            <pc:docMk/>
            <pc:sldMk cId="711866202" sldId="316"/>
            <ac:spMk id="974" creationId="{C4BEEF4C-6F81-0C32-8D91-18249D80C156}"/>
          </ac:spMkLst>
        </pc:spChg>
        <pc:spChg chg="mod">
          <ac:chgData name="Helen Nguyen" userId="a5ca44ca-4b6e-404b-b3a4-0e5c19b748e6" providerId="ADAL" clId="{58478227-EEF5-42D1-BA64-BC793F2C0C80}" dt="2025-04-24T02:28:22.614" v="710" actId="1076"/>
          <ac:spMkLst>
            <pc:docMk/>
            <pc:sldMk cId="711866202" sldId="316"/>
            <ac:spMk id="975" creationId="{466378E2-53A2-33C3-197C-328C4519708A}"/>
          </ac:spMkLst>
        </pc:spChg>
        <pc:spChg chg="del">
          <ac:chgData name="Helen Nguyen" userId="a5ca44ca-4b6e-404b-b3a4-0e5c19b748e6" providerId="ADAL" clId="{58478227-EEF5-42D1-BA64-BC793F2C0C80}" dt="2025-04-24T02:20:04.936" v="521" actId="478"/>
          <ac:spMkLst>
            <pc:docMk/>
            <pc:sldMk cId="711866202" sldId="316"/>
            <ac:spMk id="976" creationId="{38EA3874-E3CF-1F2F-6E12-B0DDEE654538}"/>
          </ac:spMkLst>
        </pc:spChg>
        <pc:spChg chg="del mod">
          <ac:chgData name="Helen Nguyen" userId="a5ca44ca-4b6e-404b-b3a4-0e5c19b748e6" providerId="ADAL" clId="{58478227-EEF5-42D1-BA64-BC793F2C0C80}" dt="2025-04-24T02:26:33.298" v="691" actId="478"/>
          <ac:spMkLst>
            <pc:docMk/>
            <pc:sldMk cId="711866202" sldId="316"/>
            <ac:spMk id="978" creationId="{62706C2D-CD49-9A8A-C941-D6385533C916}"/>
          </ac:spMkLst>
        </pc:spChg>
        <pc:spChg chg="del">
          <ac:chgData name="Helen Nguyen" userId="a5ca44ca-4b6e-404b-b3a4-0e5c19b748e6" providerId="ADAL" clId="{58478227-EEF5-42D1-BA64-BC793F2C0C80}" dt="2025-04-24T02:20:01.746" v="520" actId="478"/>
          <ac:spMkLst>
            <pc:docMk/>
            <pc:sldMk cId="711866202" sldId="316"/>
            <ac:spMk id="979" creationId="{33287772-86C0-F831-434A-0D490FCE59E3}"/>
          </ac:spMkLst>
        </pc:spChg>
        <pc:spChg chg="del">
          <ac:chgData name="Helen Nguyen" userId="a5ca44ca-4b6e-404b-b3a4-0e5c19b748e6" providerId="ADAL" clId="{58478227-EEF5-42D1-BA64-BC793F2C0C80}" dt="2025-04-24T02:20:01.746" v="520" actId="478"/>
          <ac:spMkLst>
            <pc:docMk/>
            <pc:sldMk cId="711866202" sldId="316"/>
            <ac:spMk id="980" creationId="{7085FBFE-686F-D102-E7FD-3A036F131BF2}"/>
          </ac:spMkLst>
        </pc:spChg>
        <pc:spChg chg="del mod">
          <ac:chgData name="Helen Nguyen" userId="a5ca44ca-4b6e-404b-b3a4-0e5c19b748e6" providerId="ADAL" clId="{58478227-EEF5-42D1-BA64-BC793F2C0C80}" dt="2025-04-24T02:26:43.092" v="695" actId="478"/>
          <ac:spMkLst>
            <pc:docMk/>
            <pc:sldMk cId="711866202" sldId="316"/>
            <ac:spMk id="981" creationId="{084174E3-F53E-9697-5B8D-2570D1E9145E}"/>
          </ac:spMkLst>
        </pc:spChg>
        <pc:spChg chg="del">
          <ac:chgData name="Helen Nguyen" userId="a5ca44ca-4b6e-404b-b3a4-0e5c19b748e6" providerId="ADAL" clId="{58478227-EEF5-42D1-BA64-BC793F2C0C80}" dt="2025-04-24T02:20:01.746" v="520" actId="478"/>
          <ac:spMkLst>
            <pc:docMk/>
            <pc:sldMk cId="711866202" sldId="316"/>
            <ac:spMk id="982" creationId="{C59A6711-C698-B886-6A8D-31E65BDCF2F1}"/>
          </ac:spMkLst>
        </pc:spChg>
        <pc:spChg chg="del">
          <ac:chgData name="Helen Nguyen" userId="a5ca44ca-4b6e-404b-b3a4-0e5c19b748e6" providerId="ADAL" clId="{58478227-EEF5-42D1-BA64-BC793F2C0C80}" dt="2025-04-24T02:20:01.746" v="520" actId="478"/>
          <ac:spMkLst>
            <pc:docMk/>
            <pc:sldMk cId="711866202" sldId="316"/>
            <ac:spMk id="983" creationId="{C87BCAAA-C48E-FAB8-223A-911E26490F75}"/>
          </ac:spMkLst>
        </pc:spChg>
        <pc:grpChg chg="add mod">
          <ac:chgData name="Helen Nguyen" userId="a5ca44ca-4b6e-404b-b3a4-0e5c19b748e6" providerId="ADAL" clId="{58478227-EEF5-42D1-BA64-BC793F2C0C80}" dt="2025-04-24T02:26:57.526" v="697"/>
          <ac:grpSpMkLst>
            <pc:docMk/>
            <pc:sldMk cId="711866202" sldId="316"/>
            <ac:grpSpMk id="21" creationId="{A860BFF3-DE0E-4C02-C155-1B6EEEAB6F0B}"/>
          </ac:grpSpMkLst>
        </pc:grpChg>
        <pc:grpChg chg="add mod">
          <ac:chgData name="Helen Nguyen" userId="a5ca44ca-4b6e-404b-b3a4-0e5c19b748e6" providerId="ADAL" clId="{58478227-EEF5-42D1-BA64-BC793F2C0C80}" dt="2025-04-24T02:27:22.646" v="699" actId="1076"/>
          <ac:grpSpMkLst>
            <pc:docMk/>
            <pc:sldMk cId="711866202" sldId="316"/>
            <ac:grpSpMk id="27" creationId="{3877DF01-2765-C41D-43CC-7CE91C216579}"/>
          </ac:grpSpMkLst>
        </pc:grpChg>
        <pc:grpChg chg="add mod">
          <ac:chgData name="Helen Nguyen" userId="a5ca44ca-4b6e-404b-b3a4-0e5c19b748e6" providerId="ADAL" clId="{58478227-EEF5-42D1-BA64-BC793F2C0C80}" dt="2025-04-24T02:27:44.937" v="701" actId="1076"/>
          <ac:grpSpMkLst>
            <pc:docMk/>
            <pc:sldMk cId="711866202" sldId="316"/>
            <ac:grpSpMk id="33" creationId="{2526E990-099C-6CB5-1C58-8E92D29DAA2C}"/>
          </ac:grpSpMkLst>
        </pc:grpChg>
        <pc:grpChg chg="del mod">
          <ac:chgData name="Helen Nguyen" userId="a5ca44ca-4b6e-404b-b3a4-0e5c19b748e6" providerId="ADAL" clId="{58478227-EEF5-42D1-BA64-BC793F2C0C80}" dt="2025-04-24T02:26:36.663" v="692" actId="478"/>
          <ac:grpSpMkLst>
            <pc:docMk/>
            <pc:sldMk cId="711866202" sldId="316"/>
            <ac:grpSpMk id="989" creationId="{620CB95E-FB54-36A3-E84B-2FE3AD1447C2}"/>
          </ac:grpSpMkLst>
        </pc:grpChg>
        <pc:grpChg chg="del mod">
          <ac:chgData name="Helen Nguyen" userId="a5ca44ca-4b6e-404b-b3a4-0e5c19b748e6" providerId="ADAL" clId="{58478227-EEF5-42D1-BA64-BC793F2C0C80}" dt="2025-04-24T02:26:45.335" v="696" actId="478"/>
          <ac:grpSpMkLst>
            <pc:docMk/>
            <pc:sldMk cId="711866202" sldId="316"/>
            <ac:grpSpMk id="1005" creationId="{F41D40B4-4DEC-12B5-ABF9-B8A35E081CEB}"/>
          </ac:grpSpMkLst>
        </pc:grpChg>
      </pc:sldChg>
      <pc:sldChg chg="add">
        <pc:chgData name="Helen Nguyen" userId="a5ca44ca-4b6e-404b-b3a4-0e5c19b748e6" providerId="ADAL" clId="{58478227-EEF5-42D1-BA64-BC793F2C0C80}" dt="2025-04-24T02:26:25.175" v="690"/>
        <pc:sldMkLst>
          <pc:docMk/>
          <pc:sldMk cId="4102102422" sldId="317"/>
        </pc:sldMkLst>
      </pc:sldChg>
      <pc:sldChg chg="delSp modSp add mod">
        <pc:chgData name="Helen Nguyen" userId="a5ca44ca-4b6e-404b-b3a4-0e5c19b748e6" providerId="ADAL" clId="{58478227-EEF5-42D1-BA64-BC793F2C0C80}" dt="2025-04-24T03:02:18.261" v="1195" actId="478"/>
        <pc:sldMkLst>
          <pc:docMk/>
          <pc:sldMk cId="1339832518" sldId="318"/>
        </pc:sldMkLst>
        <pc:spChg chg="mod">
          <ac:chgData name="Helen Nguyen" userId="a5ca44ca-4b6e-404b-b3a4-0e5c19b748e6" providerId="ADAL" clId="{58478227-EEF5-42D1-BA64-BC793F2C0C80}" dt="2025-04-24T02:33:30.234" v="787"/>
          <ac:spMkLst>
            <pc:docMk/>
            <pc:sldMk cId="1339832518" sldId="318"/>
            <ac:spMk id="795" creationId="{19A9C9D3-2310-D485-BA76-64F02D69FD9E}"/>
          </ac:spMkLst>
        </pc:spChg>
        <pc:spChg chg="mod">
          <ac:chgData name="Helen Nguyen" userId="a5ca44ca-4b6e-404b-b3a4-0e5c19b748e6" providerId="ADAL" clId="{58478227-EEF5-42D1-BA64-BC793F2C0C80}" dt="2025-04-24T02:33:36.376" v="789" actId="20577"/>
          <ac:spMkLst>
            <pc:docMk/>
            <pc:sldMk cId="1339832518" sldId="318"/>
            <ac:spMk id="796" creationId="{6511A6B6-80F1-7AA9-32C2-7AA14B643EFB}"/>
          </ac:spMkLst>
        </pc:spChg>
        <pc:cxnChg chg="del">
          <ac:chgData name="Helen Nguyen" userId="a5ca44ca-4b6e-404b-b3a4-0e5c19b748e6" providerId="ADAL" clId="{58478227-EEF5-42D1-BA64-BC793F2C0C80}" dt="2025-04-24T03:02:18.261" v="1195" actId="478"/>
          <ac:cxnSpMkLst>
            <pc:docMk/>
            <pc:sldMk cId="1339832518" sldId="318"/>
            <ac:cxnSpMk id="813" creationId="{73D91BE9-9F86-BBBE-1712-532B722E795E}"/>
          </ac:cxnSpMkLst>
        </pc:cxnChg>
      </pc:sldChg>
      <pc:sldChg chg="addSp delSp modSp add mod">
        <pc:chgData name="Helen Nguyen" userId="a5ca44ca-4b6e-404b-b3a4-0e5c19b748e6" providerId="ADAL" clId="{58478227-EEF5-42D1-BA64-BC793F2C0C80}" dt="2025-04-24T02:45:40.753" v="849" actId="1076"/>
        <pc:sldMkLst>
          <pc:docMk/>
          <pc:sldMk cId="1535008648" sldId="319"/>
        </pc:sldMkLst>
        <pc:spChg chg="mod">
          <ac:chgData name="Helen Nguyen" userId="a5ca44ca-4b6e-404b-b3a4-0e5c19b748e6" providerId="ADAL" clId="{58478227-EEF5-42D1-BA64-BC793F2C0C80}" dt="2025-04-24T02:44:34.063" v="835" actId="20577"/>
          <ac:spMkLst>
            <pc:docMk/>
            <pc:sldMk cId="1535008648" sldId="319"/>
            <ac:spMk id="1405" creationId="{358A9C4E-6437-7727-9466-1EE1A1FF2765}"/>
          </ac:spMkLst>
        </pc:spChg>
        <pc:picChg chg="del">
          <ac:chgData name="Helen Nguyen" userId="a5ca44ca-4b6e-404b-b3a4-0e5c19b748e6" providerId="ADAL" clId="{58478227-EEF5-42D1-BA64-BC793F2C0C80}" dt="2025-04-24T02:44:09.195" v="822" actId="478"/>
          <ac:picMkLst>
            <pc:docMk/>
            <pc:sldMk cId="1535008648" sldId="319"/>
            <ac:picMk id="3" creationId="{25D5941E-731B-BBB3-A214-25CC9C6D7959}"/>
          </ac:picMkLst>
        </pc:picChg>
        <pc:picChg chg="add mod">
          <ac:chgData name="Helen Nguyen" userId="a5ca44ca-4b6e-404b-b3a4-0e5c19b748e6" providerId="ADAL" clId="{58478227-EEF5-42D1-BA64-BC793F2C0C80}" dt="2025-04-24T02:45:40.753" v="849" actId="1076"/>
          <ac:picMkLst>
            <pc:docMk/>
            <pc:sldMk cId="1535008648" sldId="319"/>
            <ac:picMk id="4" creationId="{86B746FF-E6F3-964B-1348-EEF06771D1E3}"/>
          </ac:picMkLst>
        </pc:picChg>
        <pc:picChg chg="del">
          <ac:chgData name="Helen Nguyen" userId="a5ca44ca-4b6e-404b-b3a4-0e5c19b748e6" providerId="ADAL" clId="{58478227-EEF5-42D1-BA64-BC793F2C0C80}" dt="2025-04-24T02:44:10.711" v="823" actId="478"/>
          <ac:picMkLst>
            <pc:docMk/>
            <pc:sldMk cId="1535008648" sldId="319"/>
            <ac:picMk id="5" creationId="{BB377782-7119-EB6D-B4B7-CCDB8548ADA0}"/>
          </ac:picMkLst>
        </pc:picChg>
        <pc:picChg chg="add mod">
          <ac:chgData name="Helen Nguyen" userId="a5ca44ca-4b6e-404b-b3a4-0e5c19b748e6" providerId="ADAL" clId="{58478227-EEF5-42D1-BA64-BC793F2C0C80}" dt="2025-04-24T02:45:36.967" v="848" actId="1076"/>
          <ac:picMkLst>
            <pc:docMk/>
            <pc:sldMk cId="1535008648" sldId="319"/>
            <ac:picMk id="7" creationId="{B856602A-4560-6C1C-BA26-9EEB4B42212B}"/>
          </ac:picMkLst>
        </pc:picChg>
        <pc:picChg chg="add mod">
          <ac:chgData name="Helen Nguyen" userId="a5ca44ca-4b6e-404b-b3a4-0e5c19b748e6" providerId="ADAL" clId="{58478227-EEF5-42D1-BA64-BC793F2C0C80}" dt="2025-04-24T02:45:30.694" v="847" actId="1076"/>
          <ac:picMkLst>
            <pc:docMk/>
            <pc:sldMk cId="1535008648" sldId="319"/>
            <ac:picMk id="9" creationId="{0A23C742-8B57-421B-7711-17BA121ED063}"/>
          </ac:picMkLst>
        </pc:picChg>
      </pc:sldChg>
      <pc:sldChg chg="delSp modSp add mod">
        <pc:chgData name="Helen Nguyen" userId="a5ca44ca-4b6e-404b-b3a4-0e5c19b748e6" providerId="ADAL" clId="{58478227-EEF5-42D1-BA64-BC793F2C0C80}" dt="2025-04-24T03:02:24.221" v="1196" actId="478"/>
        <pc:sldMkLst>
          <pc:docMk/>
          <pc:sldMk cId="970658360" sldId="320"/>
        </pc:sldMkLst>
        <pc:spChg chg="mod">
          <ac:chgData name="Helen Nguyen" userId="a5ca44ca-4b6e-404b-b3a4-0e5c19b748e6" providerId="ADAL" clId="{58478227-EEF5-42D1-BA64-BC793F2C0C80}" dt="2025-04-24T02:50:53.939" v="951" actId="20577"/>
          <ac:spMkLst>
            <pc:docMk/>
            <pc:sldMk cId="970658360" sldId="320"/>
            <ac:spMk id="795" creationId="{EC9A239B-A5A9-7355-EB95-D41EDB7FB7E6}"/>
          </ac:spMkLst>
        </pc:spChg>
        <pc:spChg chg="mod">
          <ac:chgData name="Helen Nguyen" userId="a5ca44ca-4b6e-404b-b3a4-0e5c19b748e6" providerId="ADAL" clId="{58478227-EEF5-42D1-BA64-BC793F2C0C80}" dt="2025-04-24T02:50:48.676" v="939" actId="20577"/>
          <ac:spMkLst>
            <pc:docMk/>
            <pc:sldMk cId="970658360" sldId="320"/>
            <ac:spMk id="796" creationId="{40773E7C-4F77-2ECC-5E23-11FE8D3047FA}"/>
          </ac:spMkLst>
        </pc:spChg>
        <pc:cxnChg chg="del">
          <ac:chgData name="Helen Nguyen" userId="a5ca44ca-4b6e-404b-b3a4-0e5c19b748e6" providerId="ADAL" clId="{58478227-EEF5-42D1-BA64-BC793F2C0C80}" dt="2025-04-24T03:02:24.221" v="1196" actId="478"/>
          <ac:cxnSpMkLst>
            <pc:docMk/>
            <pc:sldMk cId="970658360" sldId="320"/>
            <ac:cxnSpMk id="813" creationId="{3393CC60-8538-0D8B-6E53-FFE4C3C75728}"/>
          </ac:cxnSpMkLst>
        </pc:cxnChg>
      </pc:sldChg>
      <pc:sldChg chg="addSp delSp modSp add mod">
        <pc:chgData name="Helen Nguyen" userId="a5ca44ca-4b6e-404b-b3a4-0e5c19b748e6" providerId="ADAL" clId="{58478227-EEF5-42D1-BA64-BC793F2C0C80}" dt="2025-04-24T03:06:47.564" v="1205" actId="1076"/>
        <pc:sldMkLst>
          <pc:docMk/>
          <pc:sldMk cId="1438551973" sldId="321"/>
        </pc:sldMkLst>
        <pc:spChg chg="add mod">
          <ac:chgData name="Helen Nguyen" userId="a5ca44ca-4b6e-404b-b3a4-0e5c19b748e6" providerId="ADAL" clId="{58478227-EEF5-42D1-BA64-BC793F2C0C80}" dt="2025-04-24T03:06:47.564" v="1205" actId="1076"/>
          <ac:spMkLst>
            <pc:docMk/>
            <pc:sldMk cId="1438551973" sldId="321"/>
            <ac:spMk id="2" creationId="{3CE706D9-04CD-5C62-026D-7B349E5A0DDB}"/>
          </ac:spMkLst>
        </pc:spChg>
        <pc:spChg chg="add del mod">
          <ac:chgData name="Helen Nguyen" userId="a5ca44ca-4b6e-404b-b3a4-0e5c19b748e6" providerId="ADAL" clId="{58478227-EEF5-42D1-BA64-BC793F2C0C80}" dt="2025-04-24T02:56:45.481" v="1061" actId="478"/>
          <ac:spMkLst>
            <pc:docMk/>
            <pc:sldMk cId="1438551973" sldId="321"/>
            <ac:spMk id="3" creationId="{E2D72F3B-CF5C-B3C7-C53C-2E367D2A5FCA}"/>
          </ac:spMkLst>
        </pc:spChg>
        <pc:spChg chg="mod">
          <ac:chgData name="Helen Nguyen" userId="a5ca44ca-4b6e-404b-b3a4-0e5c19b748e6" providerId="ADAL" clId="{58478227-EEF5-42D1-BA64-BC793F2C0C80}" dt="2025-04-24T02:56:58.027" v="1064"/>
          <ac:spMkLst>
            <pc:docMk/>
            <pc:sldMk cId="1438551973" sldId="321"/>
            <ac:spMk id="11" creationId="{204EB910-C368-E9B6-AA52-78FDEECE8518}"/>
          </ac:spMkLst>
        </pc:spChg>
        <pc:spChg chg="mod">
          <ac:chgData name="Helen Nguyen" userId="a5ca44ca-4b6e-404b-b3a4-0e5c19b748e6" providerId="ADAL" clId="{58478227-EEF5-42D1-BA64-BC793F2C0C80}" dt="2025-04-24T02:56:58.027" v="1064"/>
          <ac:spMkLst>
            <pc:docMk/>
            <pc:sldMk cId="1438551973" sldId="321"/>
            <ac:spMk id="43" creationId="{24566150-48E6-4D27-B70E-81A888CDADF4}"/>
          </ac:spMkLst>
        </pc:spChg>
        <pc:spChg chg="mod">
          <ac:chgData name="Helen Nguyen" userId="a5ca44ca-4b6e-404b-b3a4-0e5c19b748e6" providerId="ADAL" clId="{58478227-EEF5-42D1-BA64-BC793F2C0C80}" dt="2025-04-24T02:56:58.027" v="1064"/>
          <ac:spMkLst>
            <pc:docMk/>
            <pc:sldMk cId="1438551973" sldId="321"/>
            <ac:spMk id="53" creationId="{C9B5D0EA-7DC9-1BE4-632A-70DF14E20E6B}"/>
          </ac:spMkLst>
        </pc:spChg>
        <pc:spChg chg="mod">
          <ac:chgData name="Helen Nguyen" userId="a5ca44ca-4b6e-404b-b3a4-0e5c19b748e6" providerId="ADAL" clId="{58478227-EEF5-42D1-BA64-BC793F2C0C80}" dt="2025-04-24T02:56:58.027" v="1064"/>
          <ac:spMkLst>
            <pc:docMk/>
            <pc:sldMk cId="1438551973" sldId="321"/>
            <ac:spMk id="1090" creationId="{09172EB9-ACED-7ACB-5C32-2F59E41EE203}"/>
          </ac:spMkLst>
        </pc:spChg>
        <pc:spChg chg="mod">
          <ac:chgData name="Helen Nguyen" userId="a5ca44ca-4b6e-404b-b3a4-0e5c19b748e6" providerId="ADAL" clId="{58478227-EEF5-42D1-BA64-BC793F2C0C80}" dt="2025-04-24T02:56:58.027" v="1064"/>
          <ac:spMkLst>
            <pc:docMk/>
            <pc:sldMk cId="1438551973" sldId="321"/>
            <ac:spMk id="1091" creationId="{334F328D-E5D4-C73B-0CA0-8E685184F5E8}"/>
          </ac:spMkLst>
        </pc:spChg>
        <pc:spChg chg="mod">
          <ac:chgData name="Helen Nguyen" userId="a5ca44ca-4b6e-404b-b3a4-0e5c19b748e6" providerId="ADAL" clId="{58478227-EEF5-42D1-BA64-BC793F2C0C80}" dt="2025-04-24T02:56:58.027" v="1064"/>
          <ac:spMkLst>
            <pc:docMk/>
            <pc:sldMk cId="1438551973" sldId="321"/>
            <ac:spMk id="1099" creationId="{8EE90F0D-BAA1-FECF-402D-C04D86E85D86}"/>
          </ac:spMkLst>
        </pc:spChg>
        <pc:spChg chg="mod">
          <ac:chgData name="Helen Nguyen" userId="a5ca44ca-4b6e-404b-b3a4-0e5c19b748e6" providerId="ADAL" clId="{58478227-EEF5-42D1-BA64-BC793F2C0C80}" dt="2025-04-24T02:56:58.027" v="1064"/>
          <ac:spMkLst>
            <pc:docMk/>
            <pc:sldMk cId="1438551973" sldId="321"/>
            <ac:spMk id="1102" creationId="{5323745C-596E-28FD-D34C-7E5F55F30940}"/>
          </ac:spMkLst>
        </pc:spChg>
        <pc:spChg chg="mod">
          <ac:chgData name="Helen Nguyen" userId="a5ca44ca-4b6e-404b-b3a4-0e5c19b748e6" providerId="ADAL" clId="{58478227-EEF5-42D1-BA64-BC793F2C0C80}" dt="2025-04-24T02:56:58.027" v="1064"/>
          <ac:spMkLst>
            <pc:docMk/>
            <pc:sldMk cId="1438551973" sldId="321"/>
            <ac:spMk id="1138" creationId="{5BEC0666-F94D-ACC6-677B-BF60645EB976}"/>
          </ac:spMkLst>
        </pc:spChg>
        <pc:spChg chg="mod">
          <ac:chgData name="Helen Nguyen" userId="a5ca44ca-4b6e-404b-b3a4-0e5c19b748e6" providerId="ADAL" clId="{58478227-EEF5-42D1-BA64-BC793F2C0C80}" dt="2025-04-24T02:56:58.027" v="1064"/>
          <ac:spMkLst>
            <pc:docMk/>
            <pc:sldMk cId="1438551973" sldId="321"/>
            <ac:spMk id="1141" creationId="{94FBB5A2-BC70-581B-DE5C-9DEF3DF2326C}"/>
          </ac:spMkLst>
        </pc:spChg>
        <pc:spChg chg="del">
          <ac:chgData name="Helen Nguyen" userId="a5ca44ca-4b6e-404b-b3a4-0e5c19b748e6" providerId="ADAL" clId="{58478227-EEF5-42D1-BA64-BC793F2C0C80}" dt="2025-04-24T02:56:43.018" v="1060" actId="478"/>
          <ac:spMkLst>
            <pc:docMk/>
            <pc:sldMk cId="1438551973" sldId="321"/>
            <ac:spMk id="1145" creationId="{30812C66-992E-A3C3-7981-6F60327F4612}"/>
          </ac:spMkLst>
        </pc:spChg>
        <pc:spChg chg="mod">
          <ac:chgData name="Helen Nguyen" userId="a5ca44ca-4b6e-404b-b3a4-0e5c19b748e6" providerId="ADAL" clId="{58478227-EEF5-42D1-BA64-BC793F2C0C80}" dt="2025-04-24T02:56:58.027" v="1064"/>
          <ac:spMkLst>
            <pc:docMk/>
            <pc:sldMk cId="1438551973" sldId="321"/>
            <ac:spMk id="1211" creationId="{CC971C8E-512F-174C-44F2-163EFED13432}"/>
          </ac:spMkLst>
        </pc:spChg>
        <pc:spChg chg="add mod">
          <ac:chgData name="Helen Nguyen" userId="a5ca44ca-4b6e-404b-b3a4-0e5c19b748e6" providerId="ADAL" clId="{58478227-EEF5-42D1-BA64-BC793F2C0C80}" dt="2025-04-24T02:57:11.975" v="1067"/>
          <ac:spMkLst>
            <pc:docMk/>
            <pc:sldMk cId="1438551973" sldId="321"/>
            <ac:spMk id="1236" creationId="{AFBDD9FE-B777-429F-6206-E25DD90743BA}"/>
          </ac:spMkLst>
        </pc:spChg>
        <pc:spChg chg="mod">
          <ac:chgData name="Helen Nguyen" userId="a5ca44ca-4b6e-404b-b3a4-0e5c19b748e6" providerId="ADAL" clId="{58478227-EEF5-42D1-BA64-BC793F2C0C80}" dt="2025-04-24T02:57:11.975" v="1067"/>
          <ac:spMkLst>
            <pc:docMk/>
            <pc:sldMk cId="1438551973" sldId="321"/>
            <ac:spMk id="1244" creationId="{0397919C-E1D9-FECE-927E-CDA6A85F7938}"/>
          </ac:spMkLst>
        </pc:spChg>
        <pc:spChg chg="mod">
          <ac:chgData name="Helen Nguyen" userId="a5ca44ca-4b6e-404b-b3a4-0e5c19b748e6" providerId="ADAL" clId="{58478227-EEF5-42D1-BA64-BC793F2C0C80}" dt="2025-04-24T02:57:11.975" v="1067"/>
          <ac:spMkLst>
            <pc:docMk/>
            <pc:sldMk cId="1438551973" sldId="321"/>
            <ac:spMk id="1245" creationId="{E98EA217-4F16-2D17-7EE0-978CDC8D7C72}"/>
          </ac:spMkLst>
        </pc:spChg>
        <pc:spChg chg="mod">
          <ac:chgData name="Helen Nguyen" userId="a5ca44ca-4b6e-404b-b3a4-0e5c19b748e6" providerId="ADAL" clId="{58478227-EEF5-42D1-BA64-BC793F2C0C80}" dt="2025-04-24T02:57:11.975" v="1067"/>
          <ac:spMkLst>
            <pc:docMk/>
            <pc:sldMk cId="1438551973" sldId="321"/>
            <ac:spMk id="1246" creationId="{F9D6803B-EF69-2489-D4DE-728F38D955FC}"/>
          </ac:spMkLst>
        </pc:spChg>
        <pc:spChg chg="mod">
          <ac:chgData name="Helen Nguyen" userId="a5ca44ca-4b6e-404b-b3a4-0e5c19b748e6" providerId="ADAL" clId="{58478227-EEF5-42D1-BA64-BC793F2C0C80}" dt="2025-04-24T02:57:11.975" v="1067"/>
          <ac:spMkLst>
            <pc:docMk/>
            <pc:sldMk cId="1438551973" sldId="321"/>
            <ac:spMk id="1247" creationId="{C85E9845-1EA1-E5E2-A8B1-21336C0B210B}"/>
          </ac:spMkLst>
        </pc:spChg>
        <pc:spChg chg="mod">
          <ac:chgData name="Helen Nguyen" userId="a5ca44ca-4b6e-404b-b3a4-0e5c19b748e6" providerId="ADAL" clId="{58478227-EEF5-42D1-BA64-BC793F2C0C80}" dt="2025-04-24T02:57:11.975" v="1067"/>
          <ac:spMkLst>
            <pc:docMk/>
            <pc:sldMk cId="1438551973" sldId="321"/>
            <ac:spMk id="1248" creationId="{B1024DB1-7C4A-D72E-33B8-C69BD9CC119A}"/>
          </ac:spMkLst>
        </pc:spChg>
        <pc:spChg chg="mod">
          <ac:chgData name="Helen Nguyen" userId="a5ca44ca-4b6e-404b-b3a4-0e5c19b748e6" providerId="ADAL" clId="{58478227-EEF5-42D1-BA64-BC793F2C0C80}" dt="2025-04-24T02:57:11.975" v="1067"/>
          <ac:spMkLst>
            <pc:docMk/>
            <pc:sldMk cId="1438551973" sldId="321"/>
            <ac:spMk id="1249" creationId="{087DB4AD-474D-0B51-DDC8-CD2CBEC946FB}"/>
          </ac:spMkLst>
        </pc:spChg>
        <pc:spChg chg="mod">
          <ac:chgData name="Helen Nguyen" userId="a5ca44ca-4b6e-404b-b3a4-0e5c19b748e6" providerId="ADAL" clId="{58478227-EEF5-42D1-BA64-BC793F2C0C80}" dt="2025-04-24T02:57:11.975" v="1067"/>
          <ac:spMkLst>
            <pc:docMk/>
            <pc:sldMk cId="1438551973" sldId="321"/>
            <ac:spMk id="1250" creationId="{F8EA1E66-37E8-5EEB-738C-C83D55D250FC}"/>
          </ac:spMkLst>
        </pc:spChg>
        <pc:spChg chg="mod">
          <ac:chgData name="Helen Nguyen" userId="a5ca44ca-4b6e-404b-b3a4-0e5c19b748e6" providerId="ADAL" clId="{58478227-EEF5-42D1-BA64-BC793F2C0C80}" dt="2025-04-24T02:57:11.975" v="1067"/>
          <ac:spMkLst>
            <pc:docMk/>
            <pc:sldMk cId="1438551973" sldId="321"/>
            <ac:spMk id="1251" creationId="{109CE18D-278D-1A05-760C-81DF837A78E2}"/>
          </ac:spMkLst>
        </pc:spChg>
        <pc:spChg chg="add mod">
          <ac:chgData name="Helen Nguyen" userId="a5ca44ca-4b6e-404b-b3a4-0e5c19b748e6" providerId="ADAL" clId="{58478227-EEF5-42D1-BA64-BC793F2C0C80}" dt="2025-04-24T02:57:40.346" v="1119" actId="255"/>
          <ac:spMkLst>
            <pc:docMk/>
            <pc:sldMk cId="1438551973" sldId="321"/>
            <ac:spMk id="1252" creationId="{F9AF4381-BE7E-D2D4-0614-19DC090D2690}"/>
          </ac:spMkLst>
        </pc:spChg>
        <pc:spChg chg="mod">
          <ac:chgData name="Helen Nguyen" userId="a5ca44ca-4b6e-404b-b3a4-0e5c19b748e6" providerId="ADAL" clId="{58478227-EEF5-42D1-BA64-BC793F2C0C80}" dt="2025-04-24T02:57:17.203" v="1068"/>
          <ac:spMkLst>
            <pc:docMk/>
            <pc:sldMk cId="1438551973" sldId="321"/>
            <ac:spMk id="1260" creationId="{618AF89E-FB93-B96A-5E02-BD1A8D49AED5}"/>
          </ac:spMkLst>
        </pc:spChg>
        <pc:spChg chg="mod">
          <ac:chgData name="Helen Nguyen" userId="a5ca44ca-4b6e-404b-b3a4-0e5c19b748e6" providerId="ADAL" clId="{58478227-EEF5-42D1-BA64-BC793F2C0C80}" dt="2025-04-24T02:57:17.203" v="1068"/>
          <ac:spMkLst>
            <pc:docMk/>
            <pc:sldMk cId="1438551973" sldId="321"/>
            <ac:spMk id="1261" creationId="{9857DB1A-D220-3A33-8F6A-2CB24A2B1246}"/>
          </ac:spMkLst>
        </pc:spChg>
        <pc:spChg chg="mod">
          <ac:chgData name="Helen Nguyen" userId="a5ca44ca-4b6e-404b-b3a4-0e5c19b748e6" providerId="ADAL" clId="{58478227-EEF5-42D1-BA64-BC793F2C0C80}" dt="2025-04-24T02:57:17.203" v="1068"/>
          <ac:spMkLst>
            <pc:docMk/>
            <pc:sldMk cId="1438551973" sldId="321"/>
            <ac:spMk id="1262" creationId="{CA4BB363-B4BD-E642-0FB6-35CF234BEB36}"/>
          </ac:spMkLst>
        </pc:spChg>
        <pc:spChg chg="mod">
          <ac:chgData name="Helen Nguyen" userId="a5ca44ca-4b6e-404b-b3a4-0e5c19b748e6" providerId="ADAL" clId="{58478227-EEF5-42D1-BA64-BC793F2C0C80}" dt="2025-04-24T02:57:17.203" v="1068"/>
          <ac:spMkLst>
            <pc:docMk/>
            <pc:sldMk cId="1438551973" sldId="321"/>
            <ac:spMk id="1263" creationId="{71B19D18-A0F3-10AB-1640-47F3791453A1}"/>
          </ac:spMkLst>
        </pc:spChg>
        <pc:spChg chg="mod">
          <ac:chgData name="Helen Nguyen" userId="a5ca44ca-4b6e-404b-b3a4-0e5c19b748e6" providerId="ADAL" clId="{58478227-EEF5-42D1-BA64-BC793F2C0C80}" dt="2025-04-24T02:57:17.203" v="1068"/>
          <ac:spMkLst>
            <pc:docMk/>
            <pc:sldMk cId="1438551973" sldId="321"/>
            <ac:spMk id="1264" creationId="{39B37FCF-4061-0251-61C5-425D400CDD7B}"/>
          </ac:spMkLst>
        </pc:spChg>
        <pc:spChg chg="mod">
          <ac:chgData name="Helen Nguyen" userId="a5ca44ca-4b6e-404b-b3a4-0e5c19b748e6" providerId="ADAL" clId="{58478227-EEF5-42D1-BA64-BC793F2C0C80}" dt="2025-04-24T02:57:17.203" v="1068"/>
          <ac:spMkLst>
            <pc:docMk/>
            <pc:sldMk cId="1438551973" sldId="321"/>
            <ac:spMk id="1265" creationId="{2F188E6D-D8E3-6407-18A6-FC226D256527}"/>
          </ac:spMkLst>
        </pc:spChg>
        <pc:spChg chg="mod">
          <ac:chgData name="Helen Nguyen" userId="a5ca44ca-4b6e-404b-b3a4-0e5c19b748e6" providerId="ADAL" clId="{58478227-EEF5-42D1-BA64-BC793F2C0C80}" dt="2025-04-24T02:57:17.203" v="1068"/>
          <ac:spMkLst>
            <pc:docMk/>
            <pc:sldMk cId="1438551973" sldId="321"/>
            <ac:spMk id="1266" creationId="{ABE89032-13DC-A381-ADCA-2C2B66FA5D0F}"/>
          </ac:spMkLst>
        </pc:spChg>
        <pc:spChg chg="mod">
          <ac:chgData name="Helen Nguyen" userId="a5ca44ca-4b6e-404b-b3a4-0e5c19b748e6" providerId="ADAL" clId="{58478227-EEF5-42D1-BA64-BC793F2C0C80}" dt="2025-04-24T02:57:17.203" v="1068"/>
          <ac:spMkLst>
            <pc:docMk/>
            <pc:sldMk cId="1438551973" sldId="321"/>
            <ac:spMk id="1267" creationId="{30BE37C2-0C98-7BC4-BD34-38BEB57F1FEB}"/>
          </ac:spMkLst>
        </pc:spChg>
        <pc:grpChg chg="mod">
          <ac:chgData name="Helen Nguyen" userId="a5ca44ca-4b6e-404b-b3a4-0e5c19b748e6" providerId="ADAL" clId="{58478227-EEF5-42D1-BA64-BC793F2C0C80}" dt="2025-04-24T02:57:00.920" v="1065" actId="1076"/>
          <ac:grpSpMkLst>
            <pc:docMk/>
            <pc:sldMk cId="1438551973" sldId="321"/>
            <ac:grpSpMk id="4" creationId="{9C610FCC-6A12-B8EA-F78D-D1032BF677D5}"/>
          </ac:grpSpMkLst>
        </pc:grpChg>
        <pc:grpChg chg="del">
          <ac:chgData name="Helen Nguyen" userId="a5ca44ca-4b6e-404b-b3a4-0e5c19b748e6" providerId="ADAL" clId="{58478227-EEF5-42D1-BA64-BC793F2C0C80}" dt="2025-04-24T02:56:47.798" v="1062" actId="478"/>
          <ac:grpSpMkLst>
            <pc:docMk/>
            <pc:sldMk cId="1438551973" sldId="321"/>
            <ac:grpSpMk id="1147" creationId="{CEE0DF85-B03A-A3F9-2074-D9A5A645D64B}"/>
          </ac:grpSpMkLst>
        </pc:grpChg>
        <pc:grpChg chg="del">
          <ac:chgData name="Helen Nguyen" userId="a5ca44ca-4b6e-404b-b3a4-0e5c19b748e6" providerId="ADAL" clId="{58478227-EEF5-42D1-BA64-BC793F2C0C80}" dt="2025-04-24T02:56:51.699" v="1063" actId="478"/>
          <ac:grpSpMkLst>
            <pc:docMk/>
            <pc:sldMk cId="1438551973" sldId="321"/>
            <ac:grpSpMk id="1162" creationId="{8AB41D0A-2FD7-15DD-AB1F-965E8C0B6EA1}"/>
          </ac:grpSpMkLst>
        </pc:grpChg>
        <pc:grpChg chg="mod">
          <ac:chgData name="Helen Nguyen" userId="a5ca44ca-4b6e-404b-b3a4-0e5c19b748e6" providerId="ADAL" clId="{58478227-EEF5-42D1-BA64-BC793F2C0C80}" dt="2025-04-24T02:57:11.975" v="1067"/>
          <ac:grpSpMkLst>
            <pc:docMk/>
            <pc:sldMk cId="1438551973" sldId="321"/>
            <ac:grpSpMk id="1241" creationId="{CF5A842B-1499-9819-C311-468115F93A2D}"/>
          </ac:grpSpMkLst>
        </pc:grpChg>
        <pc:grpChg chg="mod">
          <ac:chgData name="Helen Nguyen" userId="a5ca44ca-4b6e-404b-b3a4-0e5c19b748e6" providerId="ADAL" clId="{58478227-EEF5-42D1-BA64-BC793F2C0C80}" dt="2025-04-24T02:57:30.530" v="1118" actId="14100"/>
          <ac:grpSpMkLst>
            <pc:docMk/>
            <pc:sldMk cId="1438551973" sldId="321"/>
            <ac:grpSpMk id="1253" creationId="{2206A37D-D9AB-0F25-779F-CB5481596A1D}"/>
          </ac:grpSpMkLst>
        </pc:grpChg>
        <pc:grpChg chg="mod">
          <ac:chgData name="Helen Nguyen" userId="a5ca44ca-4b6e-404b-b3a4-0e5c19b748e6" providerId="ADAL" clId="{58478227-EEF5-42D1-BA64-BC793F2C0C80}" dt="2025-04-24T02:57:17.203" v="1068"/>
          <ac:grpSpMkLst>
            <pc:docMk/>
            <pc:sldMk cId="1438551973" sldId="321"/>
            <ac:grpSpMk id="1259" creationId="{656D74B5-DD98-D134-3566-62FA3272A267}"/>
          </ac:grpSpMkLst>
        </pc:grpChg>
        <pc:cxnChg chg="del">
          <ac:chgData name="Helen Nguyen" userId="a5ca44ca-4b6e-404b-b3a4-0e5c19b748e6" providerId="ADAL" clId="{58478227-EEF5-42D1-BA64-BC793F2C0C80}" dt="2025-04-24T02:57:04.763" v="1066" actId="478"/>
          <ac:cxnSpMkLst>
            <pc:docMk/>
            <pc:sldMk cId="1438551973" sldId="321"/>
            <ac:cxnSpMk id="9" creationId="{B939A808-BB2F-8C10-B2C9-E5D07B297A3B}"/>
          </ac:cxnSpMkLst>
        </pc:cxnChg>
      </pc:sldChg>
      <pc:sldMasterChg chg="delSldLayout">
        <pc:chgData name="Helen Nguyen" userId="a5ca44ca-4b6e-404b-b3a4-0e5c19b748e6" providerId="ADAL" clId="{58478227-EEF5-42D1-BA64-BC793F2C0C80}" dt="2025-04-24T03:00:46.730" v="1173" actId="47"/>
        <pc:sldMasterMkLst>
          <pc:docMk/>
          <pc:sldMasterMk cId="0" sldId="2147483682"/>
        </pc:sldMasterMkLst>
        <pc:sldLayoutChg chg="del">
          <pc:chgData name="Helen Nguyen" userId="a5ca44ca-4b6e-404b-b3a4-0e5c19b748e6" providerId="ADAL" clId="{58478227-EEF5-42D1-BA64-BC793F2C0C80}" dt="2025-04-24T02:59:04.487" v="1145" actId="47"/>
          <pc:sldLayoutMkLst>
            <pc:docMk/>
            <pc:sldMasterMk cId="0" sldId="2147483682"/>
            <pc:sldLayoutMk cId="0" sldId="2147483650"/>
          </pc:sldLayoutMkLst>
        </pc:sldLayoutChg>
        <pc:sldLayoutChg chg="del">
          <pc:chgData name="Helen Nguyen" userId="a5ca44ca-4b6e-404b-b3a4-0e5c19b748e6" providerId="ADAL" clId="{58478227-EEF5-42D1-BA64-BC793F2C0C80}" dt="2025-04-24T03:00:33.262" v="1163" actId="47"/>
          <pc:sldLayoutMkLst>
            <pc:docMk/>
            <pc:sldMasterMk cId="0" sldId="2147483682"/>
            <pc:sldLayoutMk cId="0" sldId="2147483651"/>
          </pc:sldLayoutMkLst>
        </pc:sldLayoutChg>
        <pc:sldLayoutChg chg="del">
          <pc:chgData name="Helen Nguyen" userId="a5ca44ca-4b6e-404b-b3a4-0e5c19b748e6" providerId="ADAL" clId="{58478227-EEF5-42D1-BA64-BC793F2C0C80}" dt="2025-04-24T03:00:42.668" v="1171" actId="47"/>
          <pc:sldLayoutMkLst>
            <pc:docMk/>
            <pc:sldMasterMk cId="0" sldId="2147483682"/>
            <pc:sldLayoutMk cId="0" sldId="2147483652"/>
          </pc:sldLayoutMkLst>
        </pc:sldLayoutChg>
        <pc:sldLayoutChg chg="del">
          <pc:chgData name="Helen Nguyen" userId="a5ca44ca-4b6e-404b-b3a4-0e5c19b748e6" providerId="ADAL" clId="{58478227-EEF5-42D1-BA64-BC793F2C0C80}" dt="2025-04-24T03:00:11.523" v="1151" actId="47"/>
          <pc:sldLayoutMkLst>
            <pc:docMk/>
            <pc:sldMasterMk cId="0" sldId="2147483682"/>
            <pc:sldLayoutMk cId="0" sldId="2147483654"/>
          </pc:sldLayoutMkLst>
        </pc:sldLayoutChg>
        <pc:sldLayoutChg chg="del">
          <pc:chgData name="Helen Nguyen" userId="a5ca44ca-4b6e-404b-b3a4-0e5c19b748e6" providerId="ADAL" clId="{58478227-EEF5-42D1-BA64-BC793F2C0C80}" dt="2025-04-24T02:59:12.080" v="1146" actId="47"/>
          <pc:sldLayoutMkLst>
            <pc:docMk/>
            <pc:sldMasterMk cId="0" sldId="2147483682"/>
            <pc:sldLayoutMk cId="0" sldId="2147483655"/>
          </pc:sldLayoutMkLst>
        </pc:sldLayoutChg>
        <pc:sldLayoutChg chg="del">
          <pc:chgData name="Helen Nguyen" userId="a5ca44ca-4b6e-404b-b3a4-0e5c19b748e6" providerId="ADAL" clId="{58478227-EEF5-42D1-BA64-BC793F2C0C80}" dt="2025-04-24T03:00:13.205" v="1152" actId="47"/>
          <pc:sldLayoutMkLst>
            <pc:docMk/>
            <pc:sldMasterMk cId="0" sldId="2147483682"/>
            <pc:sldLayoutMk cId="0" sldId="2147483656"/>
          </pc:sldLayoutMkLst>
        </pc:sldLayoutChg>
        <pc:sldLayoutChg chg="del">
          <pc:chgData name="Helen Nguyen" userId="a5ca44ca-4b6e-404b-b3a4-0e5c19b748e6" providerId="ADAL" clId="{58478227-EEF5-42D1-BA64-BC793F2C0C80}" dt="2025-04-24T03:00:16.536" v="1154" actId="47"/>
          <pc:sldLayoutMkLst>
            <pc:docMk/>
            <pc:sldMasterMk cId="0" sldId="2147483682"/>
            <pc:sldLayoutMk cId="0" sldId="2147483657"/>
          </pc:sldLayoutMkLst>
        </pc:sldLayoutChg>
        <pc:sldLayoutChg chg="del">
          <pc:chgData name="Helen Nguyen" userId="a5ca44ca-4b6e-404b-b3a4-0e5c19b748e6" providerId="ADAL" clId="{58478227-EEF5-42D1-BA64-BC793F2C0C80}" dt="2025-04-24T03:00:14.763" v="1153" actId="47"/>
          <pc:sldLayoutMkLst>
            <pc:docMk/>
            <pc:sldMasterMk cId="0" sldId="2147483682"/>
            <pc:sldLayoutMk cId="0" sldId="2147483661"/>
          </pc:sldLayoutMkLst>
        </pc:sldLayoutChg>
        <pc:sldLayoutChg chg="del">
          <pc:chgData name="Helen Nguyen" userId="a5ca44ca-4b6e-404b-b3a4-0e5c19b748e6" providerId="ADAL" clId="{58478227-EEF5-42D1-BA64-BC793F2C0C80}" dt="2025-04-24T03:00:23.417" v="1158" actId="47"/>
          <pc:sldLayoutMkLst>
            <pc:docMk/>
            <pc:sldMasterMk cId="0" sldId="2147483682"/>
            <pc:sldLayoutMk cId="0" sldId="2147483662"/>
          </pc:sldLayoutMkLst>
        </pc:sldLayoutChg>
        <pc:sldLayoutChg chg="del">
          <pc:chgData name="Helen Nguyen" userId="a5ca44ca-4b6e-404b-b3a4-0e5c19b748e6" providerId="ADAL" clId="{58478227-EEF5-42D1-BA64-BC793F2C0C80}" dt="2025-04-24T03:00:21.771" v="1157" actId="47"/>
          <pc:sldLayoutMkLst>
            <pc:docMk/>
            <pc:sldMasterMk cId="0" sldId="2147483682"/>
            <pc:sldLayoutMk cId="0" sldId="2147483663"/>
          </pc:sldLayoutMkLst>
        </pc:sldLayoutChg>
        <pc:sldLayoutChg chg="del">
          <pc:chgData name="Helen Nguyen" userId="a5ca44ca-4b6e-404b-b3a4-0e5c19b748e6" providerId="ADAL" clId="{58478227-EEF5-42D1-BA64-BC793F2C0C80}" dt="2025-04-24T03:00:41.801" v="1170" actId="47"/>
          <pc:sldLayoutMkLst>
            <pc:docMk/>
            <pc:sldMasterMk cId="0" sldId="2147483682"/>
            <pc:sldLayoutMk cId="0" sldId="2147483664"/>
          </pc:sldLayoutMkLst>
        </pc:sldLayoutChg>
        <pc:sldLayoutChg chg="del">
          <pc:chgData name="Helen Nguyen" userId="a5ca44ca-4b6e-404b-b3a4-0e5c19b748e6" providerId="ADAL" clId="{58478227-EEF5-42D1-BA64-BC793F2C0C80}" dt="2025-04-24T03:00:45.218" v="1172" actId="47"/>
          <pc:sldLayoutMkLst>
            <pc:docMk/>
            <pc:sldMasterMk cId="0" sldId="2147483682"/>
            <pc:sldLayoutMk cId="0" sldId="2147483665"/>
          </pc:sldLayoutMkLst>
        </pc:sldLayoutChg>
        <pc:sldLayoutChg chg="del">
          <pc:chgData name="Helen Nguyen" userId="a5ca44ca-4b6e-404b-b3a4-0e5c19b748e6" providerId="ADAL" clId="{58478227-EEF5-42D1-BA64-BC793F2C0C80}" dt="2025-04-24T03:00:38.921" v="1167" actId="47"/>
          <pc:sldLayoutMkLst>
            <pc:docMk/>
            <pc:sldMasterMk cId="0" sldId="2147483682"/>
            <pc:sldLayoutMk cId="0" sldId="2147483670"/>
          </pc:sldLayoutMkLst>
        </pc:sldLayoutChg>
        <pc:sldLayoutChg chg="del">
          <pc:chgData name="Helen Nguyen" userId="a5ca44ca-4b6e-404b-b3a4-0e5c19b748e6" providerId="ADAL" clId="{58478227-EEF5-42D1-BA64-BC793F2C0C80}" dt="2025-04-24T03:00:36.386" v="1165" actId="47"/>
          <pc:sldLayoutMkLst>
            <pc:docMk/>
            <pc:sldMasterMk cId="0" sldId="2147483682"/>
            <pc:sldLayoutMk cId="0" sldId="2147483673"/>
          </pc:sldLayoutMkLst>
        </pc:sldLayoutChg>
        <pc:sldLayoutChg chg="del">
          <pc:chgData name="Helen Nguyen" userId="a5ca44ca-4b6e-404b-b3a4-0e5c19b748e6" providerId="ADAL" clId="{58478227-EEF5-42D1-BA64-BC793F2C0C80}" dt="2025-04-24T03:00:46.730" v="1173" actId="47"/>
          <pc:sldLayoutMkLst>
            <pc:docMk/>
            <pc:sldMasterMk cId="0" sldId="2147483682"/>
            <pc:sldLayoutMk cId="0" sldId="2147483675"/>
          </pc:sldLayoutMkLst>
        </pc:sldLayoutChg>
        <pc:sldLayoutChg chg="del">
          <pc:chgData name="Helen Nguyen" userId="a5ca44ca-4b6e-404b-b3a4-0e5c19b748e6" providerId="ADAL" clId="{58478227-EEF5-42D1-BA64-BC793F2C0C80}" dt="2025-04-24T03:00:18.162" v="1155" actId="47"/>
          <pc:sldLayoutMkLst>
            <pc:docMk/>
            <pc:sldMasterMk cId="0" sldId="2147483682"/>
            <pc:sldLayoutMk cId="0" sldId="2147483676"/>
          </pc:sldLayoutMkLst>
        </pc:sldLayoutChg>
        <pc:sldLayoutChg chg="del">
          <pc:chgData name="Helen Nguyen" userId="a5ca44ca-4b6e-404b-b3a4-0e5c19b748e6" providerId="ADAL" clId="{58478227-EEF5-42D1-BA64-BC793F2C0C80}" dt="2025-04-24T03:00:05.888" v="1149" actId="47"/>
          <pc:sldLayoutMkLst>
            <pc:docMk/>
            <pc:sldMasterMk cId="0" sldId="2147483682"/>
            <pc:sldLayoutMk cId="0" sldId="2147483677"/>
          </pc:sldLayoutMkLst>
        </pc:sldLayoutChg>
      </pc:sldMasterChg>
      <pc:sldMasterChg chg="del delSldLayout">
        <pc:chgData name="Helen Nguyen" userId="a5ca44ca-4b6e-404b-b3a4-0e5c19b748e6" providerId="ADAL" clId="{58478227-EEF5-42D1-BA64-BC793F2C0C80}" dt="2025-04-24T03:01:04.729" v="1191" actId="47"/>
        <pc:sldMasterMkLst>
          <pc:docMk/>
          <pc:sldMasterMk cId="0" sldId="2147483683"/>
        </pc:sldMasterMkLst>
        <pc:sldLayoutChg chg="del">
          <pc:chgData name="Helen Nguyen" userId="a5ca44ca-4b6e-404b-b3a4-0e5c19b748e6" providerId="ADAL" clId="{58478227-EEF5-42D1-BA64-BC793F2C0C80}" dt="2025-04-24T03:01:04.729" v="1191" actId="47"/>
          <pc:sldLayoutMkLst>
            <pc:docMk/>
            <pc:sldMasterMk cId="0" sldId="2147483683"/>
            <pc:sldLayoutMk cId="0" sldId="2147483680"/>
          </pc:sldLayoutMkLst>
        </pc:sldLayoutChg>
        <pc:sldLayoutChg chg="del">
          <pc:chgData name="Helen Nguyen" userId="a5ca44ca-4b6e-404b-b3a4-0e5c19b748e6" providerId="ADAL" clId="{58478227-EEF5-42D1-BA64-BC793F2C0C80}" dt="2025-04-24T03:01:02.633" v="1190" actId="47"/>
          <pc:sldLayoutMkLst>
            <pc:docMk/>
            <pc:sldMasterMk cId="0" sldId="2147483683"/>
            <pc:sldLayoutMk cId="0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>
          <a:extLst>
            <a:ext uri="{FF2B5EF4-FFF2-40B4-BE49-F238E27FC236}">
              <a16:creationId xmlns:a16="http://schemas.microsoft.com/office/drawing/2014/main" id="{0163C5BD-174D-7807-A963-B2B7CAC55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54dda1946d_6_308:notes">
            <a:extLst>
              <a:ext uri="{FF2B5EF4-FFF2-40B4-BE49-F238E27FC236}">
                <a16:creationId xmlns:a16="http://schemas.microsoft.com/office/drawing/2014/main" id="{1E30D7D1-B1D0-EA63-8B32-35731C6454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54dda1946d_6_308:notes">
            <a:extLst>
              <a:ext uri="{FF2B5EF4-FFF2-40B4-BE49-F238E27FC236}">
                <a16:creationId xmlns:a16="http://schemas.microsoft.com/office/drawing/2014/main" id="{CA09C154-679B-9C8D-C895-4CEFB4EC6F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713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985517D2-A37A-CD5F-3F4E-833C2C62C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4_2738:notes">
            <a:extLst>
              <a:ext uri="{FF2B5EF4-FFF2-40B4-BE49-F238E27FC236}">
                <a16:creationId xmlns:a16="http://schemas.microsoft.com/office/drawing/2014/main" id="{D62F9503-3A91-F430-43A5-30E46A1120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4_2738:notes">
            <a:extLst>
              <a:ext uri="{FF2B5EF4-FFF2-40B4-BE49-F238E27FC236}">
                <a16:creationId xmlns:a16="http://schemas.microsoft.com/office/drawing/2014/main" id="{1656E099-038B-8C20-00E0-FA5CC5BF48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378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38FAF616-0A5F-F389-F7E6-D9DE0773B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4_2738:notes">
            <a:extLst>
              <a:ext uri="{FF2B5EF4-FFF2-40B4-BE49-F238E27FC236}">
                <a16:creationId xmlns:a16="http://schemas.microsoft.com/office/drawing/2014/main" id="{60F8FEF9-6FB4-F697-F029-8D9C656E6F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4_2738:notes">
            <a:extLst>
              <a:ext uri="{FF2B5EF4-FFF2-40B4-BE49-F238E27FC236}">
                <a16:creationId xmlns:a16="http://schemas.microsoft.com/office/drawing/2014/main" id="{923CCBD5-F0A2-4C61-A52F-500AC0F890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69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>
          <a:extLst>
            <a:ext uri="{FF2B5EF4-FFF2-40B4-BE49-F238E27FC236}">
              <a16:creationId xmlns:a16="http://schemas.microsoft.com/office/drawing/2014/main" id="{D1B3897A-E7C3-ACC4-BEE1-CEE252B95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54dda1946d_6_308:notes">
            <a:extLst>
              <a:ext uri="{FF2B5EF4-FFF2-40B4-BE49-F238E27FC236}">
                <a16:creationId xmlns:a16="http://schemas.microsoft.com/office/drawing/2014/main" id="{8E5820B1-4E7C-4BFD-44F0-8CDE2F3367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54dda1946d_6_308:notes">
            <a:extLst>
              <a:ext uri="{FF2B5EF4-FFF2-40B4-BE49-F238E27FC236}">
                <a16:creationId xmlns:a16="http://schemas.microsoft.com/office/drawing/2014/main" id="{24DF5DDE-1E07-F8B5-A80C-7F87182C03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886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>
          <a:extLst>
            <a:ext uri="{FF2B5EF4-FFF2-40B4-BE49-F238E27FC236}">
              <a16:creationId xmlns:a16="http://schemas.microsoft.com/office/drawing/2014/main" id="{53EBBC37-0DC9-225A-1892-1EE4204AD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d5260bdd85_0_270:notes">
            <a:extLst>
              <a:ext uri="{FF2B5EF4-FFF2-40B4-BE49-F238E27FC236}">
                <a16:creationId xmlns:a16="http://schemas.microsoft.com/office/drawing/2014/main" id="{329F0CB1-D647-B0B5-2DDF-21BA1F094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d5260bdd85_0_270:notes">
            <a:extLst>
              <a:ext uri="{FF2B5EF4-FFF2-40B4-BE49-F238E27FC236}">
                <a16:creationId xmlns:a16="http://schemas.microsoft.com/office/drawing/2014/main" id="{70391164-B556-0A3A-E5B0-98690700BF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08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>
          <a:extLst>
            <a:ext uri="{FF2B5EF4-FFF2-40B4-BE49-F238E27FC236}">
              <a16:creationId xmlns:a16="http://schemas.microsoft.com/office/drawing/2014/main" id="{8497C0A4-C7B0-A2D7-5535-143A364B7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54dda1946d_6_308:notes">
            <a:extLst>
              <a:ext uri="{FF2B5EF4-FFF2-40B4-BE49-F238E27FC236}">
                <a16:creationId xmlns:a16="http://schemas.microsoft.com/office/drawing/2014/main" id="{E582C8C1-1B26-8BCA-B79D-2C7BF0A099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54dda1946d_6_308:notes">
            <a:extLst>
              <a:ext uri="{FF2B5EF4-FFF2-40B4-BE49-F238E27FC236}">
                <a16:creationId xmlns:a16="http://schemas.microsoft.com/office/drawing/2014/main" id="{6BD29EEA-0A13-1E6D-DE72-2F7D169815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221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>
          <a:extLst>
            <a:ext uri="{FF2B5EF4-FFF2-40B4-BE49-F238E27FC236}">
              <a16:creationId xmlns:a16="http://schemas.microsoft.com/office/drawing/2014/main" id="{122A7B37-0A46-AFE0-5E95-C72E2B178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54ff9c4cb4_3_5:notes">
            <a:extLst>
              <a:ext uri="{FF2B5EF4-FFF2-40B4-BE49-F238E27FC236}">
                <a16:creationId xmlns:a16="http://schemas.microsoft.com/office/drawing/2014/main" id="{18B166B7-5F7B-040E-0EE4-53F4FAC601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54ff9c4cb4_3_5:notes">
            <a:extLst>
              <a:ext uri="{FF2B5EF4-FFF2-40B4-BE49-F238E27FC236}">
                <a16:creationId xmlns:a16="http://schemas.microsoft.com/office/drawing/2014/main" id="{7D061898-EB48-FDDF-DBE6-DA00E21178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40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>
          <a:extLst>
            <a:ext uri="{FF2B5EF4-FFF2-40B4-BE49-F238E27FC236}">
              <a16:creationId xmlns:a16="http://schemas.microsoft.com/office/drawing/2014/main" id="{6490123F-6A2A-555C-A55A-A0A8A50AB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54dda1946d_6_308:notes">
            <a:extLst>
              <a:ext uri="{FF2B5EF4-FFF2-40B4-BE49-F238E27FC236}">
                <a16:creationId xmlns:a16="http://schemas.microsoft.com/office/drawing/2014/main" id="{5F4A91E0-C8CF-1282-6FB8-DCDE29DE19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54dda1946d_6_308:notes">
            <a:extLst>
              <a:ext uri="{FF2B5EF4-FFF2-40B4-BE49-F238E27FC236}">
                <a16:creationId xmlns:a16="http://schemas.microsoft.com/office/drawing/2014/main" id="{B0EA5E0A-FC4B-23FA-D8F0-3495F78218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699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>
          <a:extLst>
            <a:ext uri="{FF2B5EF4-FFF2-40B4-BE49-F238E27FC236}">
              <a16:creationId xmlns:a16="http://schemas.microsoft.com/office/drawing/2014/main" id="{2A1D132D-E542-E639-1E6D-1B959724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4072739ea5_12_0:notes">
            <a:extLst>
              <a:ext uri="{FF2B5EF4-FFF2-40B4-BE49-F238E27FC236}">
                <a16:creationId xmlns:a16="http://schemas.microsoft.com/office/drawing/2014/main" id="{078CCA80-7861-6BAF-C201-151930D05A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4072739ea5_12_0:notes">
            <a:extLst>
              <a:ext uri="{FF2B5EF4-FFF2-40B4-BE49-F238E27FC236}">
                <a16:creationId xmlns:a16="http://schemas.microsoft.com/office/drawing/2014/main" id="{9DA5AA38-9031-24E7-815F-41833CD3D3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653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>
          <a:extLst>
            <a:ext uri="{FF2B5EF4-FFF2-40B4-BE49-F238E27FC236}">
              <a16:creationId xmlns:a16="http://schemas.microsoft.com/office/drawing/2014/main" id="{E01971F8-5760-26B2-E639-FCC67E40C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54dda1946d_6_308:notes">
            <a:extLst>
              <a:ext uri="{FF2B5EF4-FFF2-40B4-BE49-F238E27FC236}">
                <a16:creationId xmlns:a16="http://schemas.microsoft.com/office/drawing/2014/main" id="{DADFD74B-4936-AC07-61FF-735977C04D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54dda1946d_6_308:notes">
            <a:extLst>
              <a:ext uri="{FF2B5EF4-FFF2-40B4-BE49-F238E27FC236}">
                <a16:creationId xmlns:a16="http://schemas.microsoft.com/office/drawing/2014/main" id="{2411EC1E-BD57-C359-6E6A-689E970D55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383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13;p2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953375" y="1489713"/>
            <a:ext cx="4477500" cy="15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953375" y="3242188"/>
            <a:ext cx="44775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3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23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328" name="Google Shape;328;p23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23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0" name="Google Shape;330;p23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333" name="Google Shape;333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subTitle" idx="1"/>
          </p:nvPr>
        </p:nvSpPr>
        <p:spPr>
          <a:xfrm>
            <a:off x="1651063" y="2082917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3"/>
          <p:cNvSpPr txBox="1">
            <a:spLocks noGrp="1"/>
          </p:cNvSpPr>
          <p:nvPr>
            <p:ph type="subTitle" idx="2"/>
          </p:nvPr>
        </p:nvSpPr>
        <p:spPr>
          <a:xfrm>
            <a:off x="4838141" y="2082917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3"/>
          <p:cNvSpPr txBox="1">
            <a:spLocks noGrp="1"/>
          </p:cNvSpPr>
          <p:nvPr>
            <p:ph type="subTitle" idx="3"/>
          </p:nvPr>
        </p:nvSpPr>
        <p:spPr>
          <a:xfrm>
            <a:off x="2920413" y="3516317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subTitle" idx="4"/>
          </p:nvPr>
        </p:nvSpPr>
        <p:spPr>
          <a:xfrm>
            <a:off x="6107491" y="3516317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subTitle" idx="5"/>
          </p:nvPr>
        </p:nvSpPr>
        <p:spPr>
          <a:xfrm>
            <a:off x="1651075" y="1698675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39" name="Google Shape;339;p23"/>
          <p:cNvSpPr txBox="1">
            <a:spLocks noGrp="1"/>
          </p:cNvSpPr>
          <p:nvPr>
            <p:ph type="subTitle" idx="6"/>
          </p:nvPr>
        </p:nvSpPr>
        <p:spPr>
          <a:xfrm>
            <a:off x="2920425" y="3132075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40" name="Google Shape;340;p23"/>
          <p:cNvSpPr txBox="1">
            <a:spLocks noGrp="1"/>
          </p:cNvSpPr>
          <p:nvPr>
            <p:ph type="subTitle" idx="7"/>
          </p:nvPr>
        </p:nvSpPr>
        <p:spPr>
          <a:xfrm>
            <a:off x="4838150" y="1698675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41" name="Google Shape;341;p23"/>
          <p:cNvSpPr txBox="1">
            <a:spLocks noGrp="1"/>
          </p:cNvSpPr>
          <p:nvPr>
            <p:ph type="subTitle" idx="8"/>
          </p:nvPr>
        </p:nvSpPr>
        <p:spPr>
          <a:xfrm>
            <a:off x="6107500" y="3132075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grpSp>
        <p:nvGrpSpPr>
          <p:cNvPr id="342" name="Google Shape;342;p23"/>
          <p:cNvGrpSpPr/>
          <p:nvPr/>
        </p:nvGrpSpPr>
        <p:grpSpPr>
          <a:xfrm>
            <a:off x="8511474" y="3598200"/>
            <a:ext cx="592832" cy="1545496"/>
            <a:chOff x="2090350" y="2239265"/>
            <a:chExt cx="905501" cy="2360616"/>
          </a:xfrm>
        </p:grpSpPr>
        <p:sp>
          <p:nvSpPr>
            <p:cNvPr id="343" name="Google Shape;343;p23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avLst/>
              <a:gdLst/>
              <a:ahLst/>
              <a:cxnLst/>
              <a:rect l="l" t="t" r="r" b="b"/>
              <a:pathLst>
                <a:path w="12020" h="14298" extrusionOk="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6" name="Google Shape;346;p23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avLst/>
              <a:gdLst/>
              <a:ahLst/>
              <a:cxnLst/>
              <a:rect l="l" t="t" r="r" b="b"/>
              <a:pathLst>
                <a:path w="13738" h="13738" extrusionOk="0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7" name="Google Shape;347;p23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avLst/>
              <a:gdLst/>
              <a:ahLst/>
              <a:cxnLst/>
              <a:rect l="l" t="t" r="r" b="b"/>
              <a:pathLst>
                <a:path w="12605" h="10715" extrusionOk="0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5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p25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376" name="Google Shape;376;p25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25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8" name="Google Shape;378;p25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381" name="Google Shape;381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5"/>
          <p:cNvSpPr txBox="1">
            <a:spLocks noGrp="1"/>
          </p:cNvSpPr>
          <p:nvPr>
            <p:ph type="subTitle" idx="1"/>
          </p:nvPr>
        </p:nvSpPr>
        <p:spPr>
          <a:xfrm>
            <a:off x="713225" y="2302303"/>
            <a:ext cx="2203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2"/>
          </p:nvPr>
        </p:nvSpPr>
        <p:spPr>
          <a:xfrm>
            <a:off x="3469313" y="2302303"/>
            <a:ext cx="2203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5"/>
          <p:cNvSpPr txBox="1">
            <a:spLocks noGrp="1"/>
          </p:cNvSpPr>
          <p:nvPr>
            <p:ph type="subTitle" idx="3"/>
          </p:nvPr>
        </p:nvSpPr>
        <p:spPr>
          <a:xfrm>
            <a:off x="713225" y="3964300"/>
            <a:ext cx="2203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5"/>
          <p:cNvSpPr txBox="1">
            <a:spLocks noGrp="1"/>
          </p:cNvSpPr>
          <p:nvPr>
            <p:ph type="subTitle" idx="4"/>
          </p:nvPr>
        </p:nvSpPr>
        <p:spPr>
          <a:xfrm>
            <a:off x="3469313" y="3964300"/>
            <a:ext cx="2203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5"/>
          <p:cNvSpPr txBox="1">
            <a:spLocks noGrp="1"/>
          </p:cNvSpPr>
          <p:nvPr>
            <p:ph type="subTitle" idx="5"/>
          </p:nvPr>
        </p:nvSpPr>
        <p:spPr>
          <a:xfrm>
            <a:off x="6225400" y="2302303"/>
            <a:ext cx="2203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5"/>
          <p:cNvSpPr txBox="1">
            <a:spLocks noGrp="1"/>
          </p:cNvSpPr>
          <p:nvPr>
            <p:ph type="subTitle" idx="6"/>
          </p:nvPr>
        </p:nvSpPr>
        <p:spPr>
          <a:xfrm>
            <a:off x="6225400" y="3964300"/>
            <a:ext cx="2203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5"/>
          <p:cNvSpPr txBox="1">
            <a:spLocks noGrp="1"/>
          </p:cNvSpPr>
          <p:nvPr>
            <p:ph type="subTitle" idx="7"/>
          </p:nvPr>
        </p:nvSpPr>
        <p:spPr>
          <a:xfrm>
            <a:off x="713225" y="1917700"/>
            <a:ext cx="2206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89" name="Google Shape;389;p25"/>
          <p:cNvSpPr txBox="1">
            <a:spLocks noGrp="1"/>
          </p:cNvSpPr>
          <p:nvPr>
            <p:ph type="subTitle" idx="8"/>
          </p:nvPr>
        </p:nvSpPr>
        <p:spPr>
          <a:xfrm>
            <a:off x="3468563" y="1917700"/>
            <a:ext cx="2206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subTitle" idx="9"/>
          </p:nvPr>
        </p:nvSpPr>
        <p:spPr>
          <a:xfrm>
            <a:off x="6223900" y="1917700"/>
            <a:ext cx="2206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3"/>
          </p:nvPr>
        </p:nvSpPr>
        <p:spPr>
          <a:xfrm>
            <a:off x="713225" y="3578469"/>
            <a:ext cx="2206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92" name="Google Shape;392;p25"/>
          <p:cNvSpPr txBox="1">
            <a:spLocks noGrp="1"/>
          </p:cNvSpPr>
          <p:nvPr>
            <p:ph type="subTitle" idx="14"/>
          </p:nvPr>
        </p:nvSpPr>
        <p:spPr>
          <a:xfrm>
            <a:off x="3468563" y="3578469"/>
            <a:ext cx="2206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93" name="Google Shape;393;p25"/>
          <p:cNvSpPr txBox="1">
            <a:spLocks noGrp="1"/>
          </p:cNvSpPr>
          <p:nvPr>
            <p:ph type="subTitle" idx="15"/>
          </p:nvPr>
        </p:nvSpPr>
        <p:spPr>
          <a:xfrm>
            <a:off x="6223900" y="3578469"/>
            <a:ext cx="2206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grpSp>
        <p:nvGrpSpPr>
          <p:cNvPr id="394" name="Google Shape;394;p25"/>
          <p:cNvGrpSpPr/>
          <p:nvPr/>
        </p:nvGrpSpPr>
        <p:grpSpPr>
          <a:xfrm>
            <a:off x="57150" y="3884655"/>
            <a:ext cx="592771" cy="1259556"/>
            <a:chOff x="3733925" y="3400424"/>
            <a:chExt cx="1079728" cy="2294274"/>
          </a:xfrm>
        </p:grpSpPr>
        <p:sp>
          <p:nvSpPr>
            <p:cNvPr id="395" name="Google Shape;395;p25"/>
            <p:cNvSpPr/>
            <p:nvPr/>
          </p:nvSpPr>
          <p:spPr>
            <a:xfrm>
              <a:off x="3733925" y="3445303"/>
              <a:ext cx="1079728" cy="42375"/>
            </a:xfrm>
            <a:custGeom>
              <a:avLst/>
              <a:gdLst/>
              <a:ahLst/>
              <a:cxnLst/>
              <a:rect l="l" t="t" r="r" b="b"/>
              <a:pathLst>
                <a:path w="24563" h="964" extrusionOk="0">
                  <a:moveTo>
                    <a:pt x="1" y="1"/>
                  </a:moveTo>
                  <a:lnTo>
                    <a:pt x="1" y="964"/>
                  </a:lnTo>
                  <a:lnTo>
                    <a:pt x="24562" y="964"/>
                  </a:lnTo>
                  <a:lnTo>
                    <a:pt x="24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4252166" y="3400424"/>
              <a:ext cx="43254" cy="2294274"/>
            </a:xfrm>
            <a:custGeom>
              <a:avLst/>
              <a:gdLst/>
              <a:ahLst/>
              <a:cxnLst/>
              <a:rect l="l" t="t" r="r" b="b"/>
              <a:pathLst>
                <a:path w="984" h="52193" extrusionOk="0">
                  <a:moveTo>
                    <a:pt x="0" y="1"/>
                  </a:moveTo>
                  <a:lnTo>
                    <a:pt x="0" y="52193"/>
                  </a:lnTo>
                  <a:lnTo>
                    <a:pt x="983" y="52193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3761178" y="3401523"/>
              <a:ext cx="83036" cy="80047"/>
            </a:xfrm>
            <a:custGeom>
              <a:avLst/>
              <a:gdLst/>
              <a:ahLst/>
              <a:cxnLst/>
              <a:rect l="l" t="t" r="r" b="b"/>
              <a:pathLst>
                <a:path w="1889" h="1821" extrusionOk="0">
                  <a:moveTo>
                    <a:pt x="945" y="1"/>
                  </a:moveTo>
                  <a:cubicBezTo>
                    <a:pt x="473" y="1"/>
                    <a:pt x="1" y="304"/>
                    <a:pt x="10" y="911"/>
                  </a:cubicBezTo>
                  <a:cubicBezTo>
                    <a:pt x="1" y="1517"/>
                    <a:pt x="473" y="1820"/>
                    <a:pt x="945" y="1820"/>
                  </a:cubicBezTo>
                  <a:cubicBezTo>
                    <a:pt x="1416" y="1820"/>
                    <a:pt x="1888" y="1517"/>
                    <a:pt x="1879" y="911"/>
                  </a:cubicBezTo>
                  <a:cubicBezTo>
                    <a:pt x="1888" y="304"/>
                    <a:pt x="1416" y="1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4703374" y="3401523"/>
              <a:ext cx="82992" cy="80047"/>
            </a:xfrm>
            <a:custGeom>
              <a:avLst/>
              <a:gdLst/>
              <a:ahLst/>
              <a:cxnLst/>
              <a:rect l="l" t="t" r="r" b="b"/>
              <a:pathLst>
                <a:path w="1888" h="1821" extrusionOk="0">
                  <a:moveTo>
                    <a:pt x="944" y="1"/>
                  </a:moveTo>
                  <a:cubicBezTo>
                    <a:pt x="472" y="1"/>
                    <a:pt x="0" y="304"/>
                    <a:pt x="9" y="911"/>
                  </a:cubicBezTo>
                  <a:cubicBezTo>
                    <a:pt x="0" y="1517"/>
                    <a:pt x="472" y="1820"/>
                    <a:pt x="944" y="1820"/>
                  </a:cubicBezTo>
                  <a:cubicBezTo>
                    <a:pt x="1416" y="1820"/>
                    <a:pt x="1887" y="1517"/>
                    <a:pt x="1878" y="911"/>
                  </a:cubicBezTo>
                  <a:cubicBezTo>
                    <a:pt x="1887" y="304"/>
                    <a:pt x="1416" y="1"/>
                    <a:pt x="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6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02" name="Google Shape;402;p26"/>
          <p:cNvGrpSpPr/>
          <p:nvPr/>
        </p:nvGrpSpPr>
        <p:grpSpPr>
          <a:xfrm>
            <a:off x="8478398" y="3555950"/>
            <a:ext cx="634563" cy="1587396"/>
            <a:chOff x="3899880" y="1817280"/>
            <a:chExt cx="1502280" cy="3758040"/>
          </a:xfrm>
        </p:grpSpPr>
        <p:sp>
          <p:nvSpPr>
            <p:cNvPr id="403" name="Google Shape;403;p26"/>
            <p:cNvSpPr/>
            <p:nvPr/>
          </p:nvSpPr>
          <p:spPr>
            <a:xfrm>
              <a:off x="4374000" y="1818000"/>
              <a:ext cx="554760" cy="3757320"/>
            </a:xfrm>
            <a:custGeom>
              <a:avLst/>
              <a:gdLst/>
              <a:ahLst/>
              <a:cxnLst/>
              <a:rect l="l" t="t" r="r" b="b"/>
              <a:pathLst>
                <a:path w="1541" h="10437" extrusionOk="0">
                  <a:moveTo>
                    <a:pt x="1519" y="10437"/>
                  </a:moveTo>
                  <a:cubicBezTo>
                    <a:pt x="1508" y="10437"/>
                    <a:pt x="1498" y="10427"/>
                    <a:pt x="1496" y="10416"/>
                  </a:cubicBezTo>
                  <a:lnTo>
                    <a:pt x="918" y="47"/>
                  </a:lnTo>
                  <a:lnTo>
                    <a:pt x="625" y="47"/>
                  </a:lnTo>
                  <a:lnTo>
                    <a:pt x="46" y="10416"/>
                  </a:lnTo>
                  <a:cubicBezTo>
                    <a:pt x="46" y="10429"/>
                    <a:pt x="36" y="10439"/>
                    <a:pt x="22" y="10437"/>
                  </a:cubicBezTo>
                  <a:cubicBezTo>
                    <a:pt x="8" y="10437"/>
                    <a:pt x="0" y="10426"/>
                    <a:pt x="0" y="10413"/>
                  </a:cubicBezTo>
                  <a:lnTo>
                    <a:pt x="578" y="22"/>
                  </a:lnTo>
                  <a:cubicBezTo>
                    <a:pt x="578" y="10"/>
                    <a:pt x="588" y="0"/>
                    <a:pt x="601" y="0"/>
                  </a:cubicBezTo>
                  <a:lnTo>
                    <a:pt x="938" y="0"/>
                  </a:lnTo>
                  <a:cubicBezTo>
                    <a:pt x="950" y="0"/>
                    <a:pt x="960" y="10"/>
                    <a:pt x="961" y="22"/>
                  </a:cubicBezTo>
                  <a:lnTo>
                    <a:pt x="1541" y="10413"/>
                  </a:lnTo>
                  <a:cubicBezTo>
                    <a:pt x="1543" y="10426"/>
                    <a:pt x="1534" y="10436"/>
                    <a:pt x="1519" y="10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4381200" y="1817280"/>
              <a:ext cx="527760" cy="3613320"/>
            </a:xfrm>
            <a:custGeom>
              <a:avLst/>
              <a:gdLst/>
              <a:ahLst/>
              <a:cxnLst/>
              <a:rect l="l" t="t" r="r" b="b"/>
              <a:pathLst>
                <a:path w="1466" h="10037" extrusionOk="0">
                  <a:moveTo>
                    <a:pt x="25" y="10037"/>
                  </a:moveTo>
                  <a:cubicBezTo>
                    <a:pt x="16" y="10037"/>
                    <a:pt x="7" y="10031"/>
                    <a:pt x="3" y="10024"/>
                  </a:cubicBezTo>
                  <a:cubicBezTo>
                    <a:pt x="-3" y="10013"/>
                    <a:pt x="3" y="9999"/>
                    <a:pt x="15" y="9994"/>
                  </a:cubicBezTo>
                  <a:lnTo>
                    <a:pt x="1392" y="9377"/>
                  </a:lnTo>
                  <a:lnTo>
                    <a:pt x="93" y="8561"/>
                  </a:lnTo>
                  <a:cubicBezTo>
                    <a:pt x="86" y="8557"/>
                    <a:pt x="82" y="8550"/>
                    <a:pt x="83" y="8541"/>
                  </a:cubicBezTo>
                  <a:cubicBezTo>
                    <a:pt x="83" y="8532"/>
                    <a:pt x="88" y="8525"/>
                    <a:pt x="95" y="8522"/>
                  </a:cubicBezTo>
                  <a:lnTo>
                    <a:pt x="1309" y="7801"/>
                  </a:lnTo>
                  <a:lnTo>
                    <a:pt x="176" y="7125"/>
                  </a:lnTo>
                  <a:cubicBezTo>
                    <a:pt x="169" y="7120"/>
                    <a:pt x="165" y="7113"/>
                    <a:pt x="165" y="7106"/>
                  </a:cubicBezTo>
                  <a:cubicBezTo>
                    <a:pt x="165" y="7097"/>
                    <a:pt x="169" y="7090"/>
                    <a:pt x="175" y="7085"/>
                  </a:cubicBezTo>
                  <a:lnTo>
                    <a:pt x="1233" y="6422"/>
                  </a:lnTo>
                  <a:lnTo>
                    <a:pt x="249" y="5787"/>
                  </a:lnTo>
                  <a:cubicBezTo>
                    <a:pt x="243" y="5783"/>
                    <a:pt x="239" y="5778"/>
                    <a:pt x="239" y="5770"/>
                  </a:cubicBezTo>
                  <a:cubicBezTo>
                    <a:pt x="239" y="5763"/>
                    <a:pt x="242" y="5755"/>
                    <a:pt x="248" y="5751"/>
                  </a:cubicBezTo>
                  <a:lnTo>
                    <a:pt x="1161" y="5005"/>
                  </a:lnTo>
                  <a:lnTo>
                    <a:pt x="331" y="4304"/>
                  </a:lnTo>
                  <a:cubicBezTo>
                    <a:pt x="325" y="4299"/>
                    <a:pt x="322" y="4294"/>
                    <a:pt x="322" y="4286"/>
                  </a:cubicBezTo>
                  <a:cubicBezTo>
                    <a:pt x="322" y="4279"/>
                    <a:pt x="325" y="4273"/>
                    <a:pt x="331" y="4269"/>
                  </a:cubicBezTo>
                  <a:lnTo>
                    <a:pt x="1086" y="3622"/>
                  </a:lnTo>
                  <a:lnTo>
                    <a:pt x="402" y="3034"/>
                  </a:lnTo>
                  <a:cubicBezTo>
                    <a:pt x="396" y="3030"/>
                    <a:pt x="393" y="3022"/>
                    <a:pt x="393" y="3015"/>
                  </a:cubicBezTo>
                  <a:cubicBezTo>
                    <a:pt x="393" y="3008"/>
                    <a:pt x="398" y="3002"/>
                    <a:pt x="404" y="2998"/>
                  </a:cubicBezTo>
                  <a:lnTo>
                    <a:pt x="1020" y="2563"/>
                  </a:lnTo>
                  <a:lnTo>
                    <a:pt x="449" y="2208"/>
                  </a:lnTo>
                  <a:cubicBezTo>
                    <a:pt x="443" y="2204"/>
                    <a:pt x="439" y="2198"/>
                    <a:pt x="437" y="2189"/>
                  </a:cubicBezTo>
                  <a:cubicBezTo>
                    <a:pt x="437" y="2182"/>
                    <a:pt x="440" y="2174"/>
                    <a:pt x="446" y="2170"/>
                  </a:cubicBezTo>
                  <a:lnTo>
                    <a:pt x="976" y="1750"/>
                  </a:lnTo>
                  <a:lnTo>
                    <a:pt x="493" y="1383"/>
                  </a:lnTo>
                  <a:cubicBezTo>
                    <a:pt x="487" y="1379"/>
                    <a:pt x="484" y="1371"/>
                    <a:pt x="484" y="1364"/>
                  </a:cubicBezTo>
                  <a:cubicBezTo>
                    <a:pt x="484" y="1356"/>
                    <a:pt x="487" y="1350"/>
                    <a:pt x="493" y="1345"/>
                  </a:cubicBezTo>
                  <a:lnTo>
                    <a:pt x="936" y="994"/>
                  </a:lnTo>
                  <a:lnTo>
                    <a:pt x="532" y="697"/>
                  </a:lnTo>
                  <a:cubicBezTo>
                    <a:pt x="526" y="693"/>
                    <a:pt x="523" y="685"/>
                    <a:pt x="523" y="678"/>
                  </a:cubicBezTo>
                  <a:cubicBezTo>
                    <a:pt x="523" y="671"/>
                    <a:pt x="526" y="663"/>
                    <a:pt x="532" y="659"/>
                  </a:cubicBezTo>
                  <a:lnTo>
                    <a:pt x="903" y="362"/>
                  </a:lnTo>
                  <a:lnTo>
                    <a:pt x="567" y="41"/>
                  </a:lnTo>
                  <a:cubicBezTo>
                    <a:pt x="558" y="33"/>
                    <a:pt x="557" y="18"/>
                    <a:pt x="565" y="8"/>
                  </a:cubicBezTo>
                  <a:cubicBezTo>
                    <a:pt x="574" y="-1"/>
                    <a:pt x="589" y="-2"/>
                    <a:pt x="599" y="6"/>
                  </a:cubicBezTo>
                  <a:lnTo>
                    <a:pt x="954" y="344"/>
                  </a:lnTo>
                  <a:cubicBezTo>
                    <a:pt x="959" y="349"/>
                    <a:pt x="962" y="356"/>
                    <a:pt x="962" y="362"/>
                  </a:cubicBezTo>
                  <a:cubicBezTo>
                    <a:pt x="962" y="369"/>
                    <a:pt x="959" y="375"/>
                    <a:pt x="953" y="379"/>
                  </a:cubicBezTo>
                  <a:lnTo>
                    <a:pt x="584" y="675"/>
                  </a:lnTo>
                  <a:lnTo>
                    <a:pt x="988" y="972"/>
                  </a:lnTo>
                  <a:cubicBezTo>
                    <a:pt x="994" y="977"/>
                    <a:pt x="997" y="983"/>
                    <a:pt x="997" y="991"/>
                  </a:cubicBezTo>
                  <a:cubicBezTo>
                    <a:pt x="997" y="998"/>
                    <a:pt x="994" y="1006"/>
                    <a:pt x="988" y="1010"/>
                  </a:cubicBezTo>
                  <a:lnTo>
                    <a:pt x="545" y="1361"/>
                  </a:lnTo>
                  <a:lnTo>
                    <a:pt x="1029" y="1729"/>
                  </a:lnTo>
                  <a:cubicBezTo>
                    <a:pt x="1035" y="1733"/>
                    <a:pt x="1038" y="1740"/>
                    <a:pt x="1038" y="1748"/>
                  </a:cubicBezTo>
                  <a:cubicBezTo>
                    <a:pt x="1038" y="1755"/>
                    <a:pt x="1035" y="1762"/>
                    <a:pt x="1029" y="1766"/>
                  </a:cubicBezTo>
                  <a:lnTo>
                    <a:pt x="501" y="2185"/>
                  </a:lnTo>
                  <a:lnTo>
                    <a:pt x="1072" y="2537"/>
                  </a:lnTo>
                  <a:cubicBezTo>
                    <a:pt x="1080" y="2542"/>
                    <a:pt x="1083" y="2549"/>
                    <a:pt x="1084" y="2556"/>
                  </a:cubicBezTo>
                  <a:cubicBezTo>
                    <a:pt x="1084" y="2563"/>
                    <a:pt x="1081" y="2571"/>
                    <a:pt x="1074" y="2575"/>
                  </a:cubicBezTo>
                  <a:lnTo>
                    <a:pt x="453" y="3012"/>
                  </a:lnTo>
                  <a:lnTo>
                    <a:pt x="1135" y="3597"/>
                  </a:lnTo>
                  <a:cubicBezTo>
                    <a:pt x="1141" y="3601"/>
                    <a:pt x="1144" y="3608"/>
                    <a:pt x="1144" y="3615"/>
                  </a:cubicBezTo>
                  <a:cubicBezTo>
                    <a:pt x="1144" y="3623"/>
                    <a:pt x="1141" y="3628"/>
                    <a:pt x="1135" y="3632"/>
                  </a:cubicBezTo>
                  <a:lnTo>
                    <a:pt x="380" y="4279"/>
                  </a:lnTo>
                  <a:lnTo>
                    <a:pt x="1212" y="4980"/>
                  </a:lnTo>
                  <a:cubicBezTo>
                    <a:pt x="1218" y="4984"/>
                    <a:pt x="1221" y="4991"/>
                    <a:pt x="1221" y="4997"/>
                  </a:cubicBezTo>
                  <a:cubicBezTo>
                    <a:pt x="1221" y="5005"/>
                    <a:pt x="1218" y="5010"/>
                    <a:pt x="1212" y="5015"/>
                  </a:cubicBezTo>
                  <a:lnTo>
                    <a:pt x="302" y="5758"/>
                  </a:lnTo>
                  <a:lnTo>
                    <a:pt x="1290" y="6396"/>
                  </a:lnTo>
                  <a:cubicBezTo>
                    <a:pt x="1297" y="6400"/>
                    <a:pt x="1300" y="6408"/>
                    <a:pt x="1300" y="6415"/>
                  </a:cubicBezTo>
                  <a:cubicBezTo>
                    <a:pt x="1300" y="6422"/>
                    <a:pt x="1295" y="6430"/>
                    <a:pt x="1290" y="6434"/>
                  </a:cubicBezTo>
                  <a:lnTo>
                    <a:pt x="233" y="7095"/>
                  </a:lnTo>
                  <a:lnTo>
                    <a:pt x="1367" y="7773"/>
                  </a:lnTo>
                  <a:cubicBezTo>
                    <a:pt x="1374" y="7777"/>
                    <a:pt x="1378" y="7785"/>
                    <a:pt x="1378" y="7793"/>
                  </a:cubicBezTo>
                  <a:cubicBezTo>
                    <a:pt x="1378" y="7802"/>
                    <a:pt x="1374" y="7809"/>
                    <a:pt x="1367" y="7814"/>
                  </a:cubicBezTo>
                  <a:lnTo>
                    <a:pt x="153" y="8537"/>
                  </a:lnTo>
                  <a:lnTo>
                    <a:pt x="1456" y="9355"/>
                  </a:lnTo>
                  <a:cubicBezTo>
                    <a:pt x="1463" y="9360"/>
                    <a:pt x="1467" y="9368"/>
                    <a:pt x="1466" y="9377"/>
                  </a:cubicBezTo>
                  <a:cubicBezTo>
                    <a:pt x="1466" y="9386"/>
                    <a:pt x="1460" y="9393"/>
                    <a:pt x="1453" y="9396"/>
                  </a:cubicBezTo>
                  <a:lnTo>
                    <a:pt x="35" y="10030"/>
                  </a:lnTo>
                  <a:cubicBezTo>
                    <a:pt x="31" y="10036"/>
                    <a:pt x="28" y="10037"/>
                    <a:pt x="25" y="10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394520" y="1817640"/>
              <a:ext cx="527040" cy="3612960"/>
            </a:xfrm>
            <a:custGeom>
              <a:avLst/>
              <a:gdLst/>
              <a:ahLst/>
              <a:cxnLst/>
              <a:rect l="l" t="t" r="r" b="b"/>
              <a:pathLst>
                <a:path w="1464" h="10036" extrusionOk="0">
                  <a:moveTo>
                    <a:pt x="1439" y="10036"/>
                  </a:moveTo>
                  <a:cubicBezTo>
                    <a:pt x="1436" y="10036"/>
                    <a:pt x="1433" y="10036"/>
                    <a:pt x="1430" y="10035"/>
                  </a:cubicBezTo>
                  <a:lnTo>
                    <a:pt x="13" y="9401"/>
                  </a:lnTo>
                  <a:cubicBezTo>
                    <a:pt x="5" y="9398"/>
                    <a:pt x="0" y="9389"/>
                    <a:pt x="0" y="9382"/>
                  </a:cubicBezTo>
                  <a:cubicBezTo>
                    <a:pt x="0" y="9373"/>
                    <a:pt x="2" y="9366"/>
                    <a:pt x="10" y="9360"/>
                  </a:cubicBezTo>
                  <a:lnTo>
                    <a:pt x="1312" y="8541"/>
                  </a:lnTo>
                  <a:lnTo>
                    <a:pt x="99" y="7817"/>
                  </a:lnTo>
                  <a:cubicBezTo>
                    <a:pt x="91" y="7813"/>
                    <a:pt x="87" y="7806"/>
                    <a:pt x="87" y="7797"/>
                  </a:cubicBezTo>
                  <a:cubicBezTo>
                    <a:pt x="87" y="7788"/>
                    <a:pt x="91" y="7781"/>
                    <a:pt x="99" y="7776"/>
                  </a:cubicBezTo>
                  <a:lnTo>
                    <a:pt x="1232" y="7099"/>
                  </a:lnTo>
                  <a:lnTo>
                    <a:pt x="176" y="6437"/>
                  </a:lnTo>
                  <a:cubicBezTo>
                    <a:pt x="169" y="6433"/>
                    <a:pt x="166" y="6426"/>
                    <a:pt x="166" y="6418"/>
                  </a:cubicBezTo>
                  <a:cubicBezTo>
                    <a:pt x="166" y="6411"/>
                    <a:pt x="170" y="6402"/>
                    <a:pt x="176" y="6399"/>
                  </a:cubicBezTo>
                  <a:lnTo>
                    <a:pt x="1164" y="5761"/>
                  </a:lnTo>
                  <a:lnTo>
                    <a:pt x="253" y="5018"/>
                  </a:lnTo>
                  <a:cubicBezTo>
                    <a:pt x="247" y="5014"/>
                    <a:pt x="244" y="5009"/>
                    <a:pt x="244" y="5001"/>
                  </a:cubicBezTo>
                  <a:cubicBezTo>
                    <a:pt x="244" y="4994"/>
                    <a:pt x="247" y="4988"/>
                    <a:pt x="253" y="4983"/>
                  </a:cubicBezTo>
                  <a:lnTo>
                    <a:pt x="1085" y="4282"/>
                  </a:lnTo>
                  <a:lnTo>
                    <a:pt x="330" y="3635"/>
                  </a:lnTo>
                  <a:cubicBezTo>
                    <a:pt x="324" y="3631"/>
                    <a:pt x="322" y="3625"/>
                    <a:pt x="322" y="3618"/>
                  </a:cubicBezTo>
                  <a:cubicBezTo>
                    <a:pt x="322" y="3611"/>
                    <a:pt x="324" y="3605"/>
                    <a:pt x="330" y="3600"/>
                  </a:cubicBezTo>
                  <a:lnTo>
                    <a:pt x="1012" y="3016"/>
                  </a:lnTo>
                  <a:lnTo>
                    <a:pt x="391" y="2579"/>
                  </a:lnTo>
                  <a:cubicBezTo>
                    <a:pt x="386" y="2574"/>
                    <a:pt x="381" y="2567"/>
                    <a:pt x="381" y="2560"/>
                  </a:cubicBezTo>
                  <a:cubicBezTo>
                    <a:pt x="381" y="2552"/>
                    <a:pt x="386" y="2545"/>
                    <a:pt x="393" y="2541"/>
                  </a:cubicBezTo>
                  <a:lnTo>
                    <a:pt x="964" y="2188"/>
                  </a:lnTo>
                  <a:lnTo>
                    <a:pt x="434" y="1767"/>
                  </a:lnTo>
                  <a:cubicBezTo>
                    <a:pt x="428" y="1763"/>
                    <a:pt x="425" y="1755"/>
                    <a:pt x="425" y="1748"/>
                  </a:cubicBezTo>
                  <a:cubicBezTo>
                    <a:pt x="425" y="1741"/>
                    <a:pt x="428" y="1733"/>
                    <a:pt x="434" y="1729"/>
                  </a:cubicBezTo>
                  <a:lnTo>
                    <a:pt x="917" y="1362"/>
                  </a:lnTo>
                  <a:lnTo>
                    <a:pt x="475" y="1011"/>
                  </a:lnTo>
                  <a:cubicBezTo>
                    <a:pt x="469" y="1006"/>
                    <a:pt x="466" y="999"/>
                    <a:pt x="466" y="992"/>
                  </a:cubicBezTo>
                  <a:cubicBezTo>
                    <a:pt x="466" y="984"/>
                    <a:pt x="469" y="977"/>
                    <a:pt x="475" y="973"/>
                  </a:cubicBezTo>
                  <a:lnTo>
                    <a:pt x="878" y="676"/>
                  </a:lnTo>
                  <a:lnTo>
                    <a:pt x="509" y="380"/>
                  </a:lnTo>
                  <a:cubicBezTo>
                    <a:pt x="504" y="375"/>
                    <a:pt x="501" y="369"/>
                    <a:pt x="501" y="362"/>
                  </a:cubicBezTo>
                  <a:cubicBezTo>
                    <a:pt x="501" y="354"/>
                    <a:pt x="504" y="349"/>
                    <a:pt x="508" y="345"/>
                  </a:cubicBezTo>
                  <a:lnTo>
                    <a:pt x="864" y="7"/>
                  </a:lnTo>
                  <a:cubicBezTo>
                    <a:pt x="872" y="-2"/>
                    <a:pt x="887" y="-2"/>
                    <a:pt x="897" y="8"/>
                  </a:cubicBezTo>
                  <a:cubicBezTo>
                    <a:pt x="906" y="17"/>
                    <a:pt x="906" y="32"/>
                    <a:pt x="896" y="42"/>
                  </a:cubicBezTo>
                  <a:lnTo>
                    <a:pt x="559" y="362"/>
                  </a:lnTo>
                  <a:lnTo>
                    <a:pt x="931" y="660"/>
                  </a:lnTo>
                  <a:cubicBezTo>
                    <a:pt x="936" y="664"/>
                    <a:pt x="939" y="670"/>
                    <a:pt x="939" y="678"/>
                  </a:cubicBezTo>
                  <a:cubicBezTo>
                    <a:pt x="939" y="685"/>
                    <a:pt x="936" y="693"/>
                    <a:pt x="931" y="697"/>
                  </a:cubicBezTo>
                  <a:lnTo>
                    <a:pt x="527" y="995"/>
                  </a:lnTo>
                  <a:lnTo>
                    <a:pt x="970" y="1346"/>
                  </a:lnTo>
                  <a:cubicBezTo>
                    <a:pt x="976" y="1350"/>
                    <a:pt x="979" y="1357"/>
                    <a:pt x="979" y="1365"/>
                  </a:cubicBezTo>
                  <a:cubicBezTo>
                    <a:pt x="979" y="1372"/>
                    <a:pt x="976" y="1379"/>
                    <a:pt x="970" y="1384"/>
                  </a:cubicBezTo>
                  <a:lnTo>
                    <a:pt x="486" y="1751"/>
                  </a:lnTo>
                  <a:lnTo>
                    <a:pt x="1017" y="2171"/>
                  </a:lnTo>
                  <a:cubicBezTo>
                    <a:pt x="1022" y="2175"/>
                    <a:pt x="1025" y="2181"/>
                    <a:pt x="1025" y="2189"/>
                  </a:cubicBezTo>
                  <a:cubicBezTo>
                    <a:pt x="1025" y="2196"/>
                    <a:pt x="1021" y="2204"/>
                    <a:pt x="1014" y="2208"/>
                  </a:cubicBezTo>
                  <a:lnTo>
                    <a:pt x="444" y="2560"/>
                  </a:lnTo>
                  <a:lnTo>
                    <a:pt x="1060" y="2994"/>
                  </a:lnTo>
                  <a:cubicBezTo>
                    <a:pt x="1066" y="2998"/>
                    <a:pt x="1070" y="3003"/>
                    <a:pt x="1070" y="3011"/>
                  </a:cubicBezTo>
                  <a:cubicBezTo>
                    <a:pt x="1070" y="3018"/>
                    <a:pt x="1068" y="3026"/>
                    <a:pt x="1062" y="3030"/>
                  </a:cubicBezTo>
                  <a:lnTo>
                    <a:pt x="378" y="3618"/>
                  </a:lnTo>
                  <a:lnTo>
                    <a:pt x="1133" y="4265"/>
                  </a:lnTo>
                  <a:cubicBezTo>
                    <a:pt x="1139" y="4269"/>
                    <a:pt x="1142" y="4275"/>
                    <a:pt x="1142" y="4282"/>
                  </a:cubicBezTo>
                  <a:cubicBezTo>
                    <a:pt x="1142" y="4290"/>
                    <a:pt x="1139" y="4295"/>
                    <a:pt x="1133" y="4300"/>
                  </a:cubicBezTo>
                  <a:lnTo>
                    <a:pt x="303" y="5001"/>
                  </a:lnTo>
                  <a:lnTo>
                    <a:pt x="1216" y="5747"/>
                  </a:lnTo>
                  <a:cubicBezTo>
                    <a:pt x="1222" y="5751"/>
                    <a:pt x="1225" y="5759"/>
                    <a:pt x="1225" y="5766"/>
                  </a:cubicBezTo>
                  <a:cubicBezTo>
                    <a:pt x="1225" y="5774"/>
                    <a:pt x="1221" y="5780"/>
                    <a:pt x="1215" y="5783"/>
                  </a:cubicBezTo>
                  <a:lnTo>
                    <a:pt x="231" y="6418"/>
                  </a:lnTo>
                  <a:lnTo>
                    <a:pt x="1289" y="7081"/>
                  </a:lnTo>
                  <a:cubicBezTo>
                    <a:pt x="1296" y="7086"/>
                    <a:pt x="1301" y="7093"/>
                    <a:pt x="1299" y="7102"/>
                  </a:cubicBezTo>
                  <a:cubicBezTo>
                    <a:pt x="1299" y="7110"/>
                    <a:pt x="1295" y="7118"/>
                    <a:pt x="1288" y="7121"/>
                  </a:cubicBezTo>
                  <a:lnTo>
                    <a:pt x="157" y="7797"/>
                  </a:lnTo>
                  <a:lnTo>
                    <a:pt x="1371" y="8518"/>
                  </a:lnTo>
                  <a:cubicBezTo>
                    <a:pt x="1378" y="8522"/>
                    <a:pt x="1382" y="8530"/>
                    <a:pt x="1382" y="8537"/>
                  </a:cubicBezTo>
                  <a:cubicBezTo>
                    <a:pt x="1382" y="8546"/>
                    <a:pt x="1378" y="8553"/>
                    <a:pt x="1372" y="8557"/>
                  </a:cubicBezTo>
                  <a:lnTo>
                    <a:pt x="74" y="9373"/>
                  </a:lnTo>
                  <a:lnTo>
                    <a:pt x="1451" y="9990"/>
                  </a:lnTo>
                  <a:cubicBezTo>
                    <a:pt x="1462" y="9995"/>
                    <a:pt x="1468" y="10009"/>
                    <a:pt x="1462" y="10020"/>
                  </a:cubicBezTo>
                  <a:cubicBezTo>
                    <a:pt x="1457" y="10030"/>
                    <a:pt x="1449" y="10036"/>
                    <a:pt x="1439" y="10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150440" y="2053080"/>
              <a:ext cx="1001160" cy="136800"/>
            </a:xfrm>
            <a:custGeom>
              <a:avLst/>
              <a:gdLst/>
              <a:ahLst/>
              <a:cxnLst/>
              <a:rect l="l" t="t" r="r" b="b"/>
              <a:pathLst>
                <a:path w="2781" h="380" extrusionOk="0">
                  <a:moveTo>
                    <a:pt x="1391" y="379"/>
                  </a:moveTo>
                  <a:cubicBezTo>
                    <a:pt x="1390" y="379"/>
                    <a:pt x="1389" y="379"/>
                    <a:pt x="1387" y="379"/>
                  </a:cubicBezTo>
                  <a:lnTo>
                    <a:pt x="19" y="135"/>
                  </a:lnTo>
                  <a:cubicBezTo>
                    <a:pt x="7" y="134"/>
                    <a:pt x="0" y="124"/>
                    <a:pt x="0" y="112"/>
                  </a:cubicBez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  <a:lnTo>
                    <a:pt x="2757" y="0"/>
                  </a:lnTo>
                  <a:cubicBezTo>
                    <a:pt x="2770" y="0"/>
                    <a:pt x="2781" y="10"/>
                    <a:pt x="2781" y="23"/>
                  </a:cubicBezTo>
                  <a:lnTo>
                    <a:pt x="2781" y="113"/>
                  </a:lnTo>
                  <a:cubicBezTo>
                    <a:pt x="2781" y="125"/>
                    <a:pt x="2772" y="134"/>
                    <a:pt x="2762" y="137"/>
                  </a:cubicBezTo>
                  <a:lnTo>
                    <a:pt x="1394" y="380"/>
                  </a:lnTo>
                  <a:cubicBezTo>
                    <a:pt x="1394" y="379"/>
                    <a:pt x="1393" y="379"/>
                    <a:pt x="1391" y="379"/>
                  </a:cubicBezTo>
                  <a:moveTo>
                    <a:pt x="47" y="93"/>
                  </a:moveTo>
                  <a:lnTo>
                    <a:pt x="1391" y="332"/>
                  </a:lnTo>
                  <a:lnTo>
                    <a:pt x="2735" y="93"/>
                  </a:lnTo>
                  <a:lnTo>
                    <a:pt x="2735" y="45"/>
                  </a:lnTo>
                  <a:lnTo>
                    <a:pt x="47" y="45"/>
                  </a:lnTo>
                  <a:lnTo>
                    <a:pt x="47" y="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150800" y="2053080"/>
              <a:ext cx="429840" cy="184680"/>
            </a:xfrm>
            <a:custGeom>
              <a:avLst/>
              <a:gdLst/>
              <a:ahLst/>
              <a:cxnLst/>
              <a:rect l="l" t="t" r="r" b="b"/>
              <a:pathLst>
                <a:path w="1194" h="513" extrusionOk="0">
                  <a:moveTo>
                    <a:pt x="24" y="513"/>
                  </a:moveTo>
                  <a:cubicBezTo>
                    <a:pt x="11" y="513"/>
                    <a:pt x="0" y="502"/>
                    <a:pt x="0" y="489"/>
                  </a:cubicBezTo>
                  <a:lnTo>
                    <a:pt x="0" y="23"/>
                  </a:lnTo>
                  <a:cubicBezTo>
                    <a:pt x="0" y="14"/>
                    <a:pt x="5" y="7"/>
                    <a:pt x="12" y="3"/>
                  </a:cubicBezTo>
                  <a:cubicBezTo>
                    <a:pt x="19" y="-2"/>
                    <a:pt x="30" y="0"/>
                    <a:pt x="35" y="4"/>
                  </a:cubicBezTo>
                  <a:lnTo>
                    <a:pt x="204" y="118"/>
                  </a:lnTo>
                  <a:lnTo>
                    <a:pt x="429" y="3"/>
                  </a:lnTo>
                  <a:cubicBezTo>
                    <a:pt x="439" y="-2"/>
                    <a:pt x="451" y="0"/>
                    <a:pt x="458" y="8"/>
                  </a:cubicBezTo>
                  <a:lnTo>
                    <a:pt x="596" y="183"/>
                  </a:lnTo>
                  <a:lnTo>
                    <a:pt x="879" y="4"/>
                  </a:lnTo>
                  <a:cubicBezTo>
                    <a:pt x="888" y="-2"/>
                    <a:pt x="901" y="0"/>
                    <a:pt x="908" y="7"/>
                  </a:cubicBezTo>
                  <a:lnTo>
                    <a:pt x="1188" y="301"/>
                  </a:lnTo>
                  <a:cubicBezTo>
                    <a:pt x="1197" y="310"/>
                    <a:pt x="1197" y="325"/>
                    <a:pt x="1186" y="335"/>
                  </a:cubicBezTo>
                  <a:cubicBezTo>
                    <a:pt x="1178" y="344"/>
                    <a:pt x="1163" y="344"/>
                    <a:pt x="1153" y="333"/>
                  </a:cubicBezTo>
                  <a:lnTo>
                    <a:pt x="886" y="52"/>
                  </a:lnTo>
                  <a:lnTo>
                    <a:pt x="602" y="233"/>
                  </a:lnTo>
                  <a:cubicBezTo>
                    <a:pt x="592" y="239"/>
                    <a:pt x="579" y="237"/>
                    <a:pt x="572" y="227"/>
                  </a:cubicBezTo>
                  <a:lnTo>
                    <a:pt x="433" y="51"/>
                  </a:lnTo>
                  <a:lnTo>
                    <a:pt x="215" y="164"/>
                  </a:lnTo>
                  <a:cubicBezTo>
                    <a:pt x="207" y="169"/>
                    <a:pt x="199" y="167"/>
                    <a:pt x="191" y="163"/>
                  </a:cubicBezTo>
                  <a:lnTo>
                    <a:pt x="47" y="65"/>
                  </a:lnTo>
                  <a:lnTo>
                    <a:pt x="47" y="488"/>
                  </a:lnTo>
                  <a:cubicBezTo>
                    <a:pt x="46" y="502"/>
                    <a:pt x="35" y="513"/>
                    <a:pt x="24" y="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22120" y="2052360"/>
              <a:ext cx="429840" cy="185400"/>
            </a:xfrm>
            <a:custGeom>
              <a:avLst/>
              <a:gdLst/>
              <a:ahLst/>
              <a:cxnLst/>
              <a:rect l="l" t="t" r="r" b="b"/>
              <a:pathLst>
                <a:path w="1194" h="515" extrusionOk="0">
                  <a:moveTo>
                    <a:pt x="1171" y="515"/>
                  </a:moveTo>
                  <a:cubicBezTo>
                    <a:pt x="1158" y="515"/>
                    <a:pt x="1147" y="504"/>
                    <a:pt x="1147" y="491"/>
                  </a:cubicBezTo>
                  <a:lnTo>
                    <a:pt x="1147" y="69"/>
                  </a:lnTo>
                  <a:lnTo>
                    <a:pt x="1004" y="166"/>
                  </a:lnTo>
                  <a:cubicBezTo>
                    <a:pt x="997" y="171"/>
                    <a:pt x="988" y="172"/>
                    <a:pt x="981" y="168"/>
                  </a:cubicBezTo>
                  <a:lnTo>
                    <a:pt x="762" y="54"/>
                  </a:lnTo>
                  <a:lnTo>
                    <a:pt x="624" y="230"/>
                  </a:lnTo>
                  <a:cubicBezTo>
                    <a:pt x="617" y="239"/>
                    <a:pt x="603" y="242"/>
                    <a:pt x="593" y="236"/>
                  </a:cubicBezTo>
                  <a:lnTo>
                    <a:pt x="308" y="54"/>
                  </a:lnTo>
                  <a:lnTo>
                    <a:pt x="41" y="334"/>
                  </a:lnTo>
                  <a:cubicBezTo>
                    <a:pt x="32" y="343"/>
                    <a:pt x="18" y="344"/>
                    <a:pt x="7" y="335"/>
                  </a:cubicBezTo>
                  <a:cubicBezTo>
                    <a:pt x="-1" y="327"/>
                    <a:pt x="-3" y="312"/>
                    <a:pt x="6" y="302"/>
                  </a:cubicBezTo>
                  <a:lnTo>
                    <a:pt x="286" y="8"/>
                  </a:lnTo>
                  <a:cubicBezTo>
                    <a:pt x="293" y="0"/>
                    <a:pt x="306" y="-3"/>
                    <a:pt x="315" y="5"/>
                  </a:cubicBezTo>
                  <a:lnTo>
                    <a:pt x="598" y="184"/>
                  </a:lnTo>
                  <a:lnTo>
                    <a:pt x="736" y="9"/>
                  </a:lnTo>
                  <a:cubicBezTo>
                    <a:pt x="743" y="0"/>
                    <a:pt x="755" y="-3"/>
                    <a:pt x="765" y="3"/>
                  </a:cubicBezTo>
                  <a:lnTo>
                    <a:pt x="990" y="118"/>
                  </a:lnTo>
                  <a:lnTo>
                    <a:pt x="1158" y="5"/>
                  </a:lnTo>
                  <a:cubicBezTo>
                    <a:pt x="1165" y="0"/>
                    <a:pt x="1174" y="-1"/>
                    <a:pt x="1181" y="3"/>
                  </a:cubicBezTo>
                  <a:cubicBezTo>
                    <a:pt x="1188" y="8"/>
                    <a:pt x="1193" y="15"/>
                    <a:pt x="1193" y="24"/>
                  </a:cubicBezTo>
                  <a:lnTo>
                    <a:pt x="1193" y="490"/>
                  </a:lnTo>
                  <a:cubicBezTo>
                    <a:pt x="1194" y="504"/>
                    <a:pt x="1182" y="515"/>
                    <a:pt x="1171" y="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102200" y="3223800"/>
              <a:ext cx="1098360" cy="148680"/>
            </a:xfrm>
            <a:custGeom>
              <a:avLst/>
              <a:gdLst/>
              <a:ahLst/>
              <a:cxnLst/>
              <a:rect l="l" t="t" r="r" b="b"/>
              <a:pathLst>
                <a:path w="3051" h="413" extrusionOk="0">
                  <a:moveTo>
                    <a:pt x="3028" y="413"/>
                  </a:moveTo>
                  <a:lnTo>
                    <a:pt x="23" y="413"/>
                  </a:lnTo>
                  <a:cubicBezTo>
                    <a:pt x="10" y="413"/>
                    <a:pt x="0" y="403"/>
                    <a:pt x="0" y="389"/>
                  </a:cubicBezTo>
                  <a:lnTo>
                    <a:pt x="0" y="290"/>
                  </a:lnTo>
                  <a:cubicBezTo>
                    <a:pt x="0" y="279"/>
                    <a:pt x="9" y="270"/>
                    <a:pt x="19" y="267"/>
                  </a:cubicBezTo>
                  <a:lnTo>
                    <a:pt x="1521" y="0"/>
                  </a:lnTo>
                  <a:cubicBezTo>
                    <a:pt x="1524" y="0"/>
                    <a:pt x="1527" y="0"/>
                    <a:pt x="1530" y="0"/>
                  </a:cubicBezTo>
                  <a:lnTo>
                    <a:pt x="3031" y="267"/>
                  </a:lnTo>
                  <a:cubicBezTo>
                    <a:pt x="3043" y="268"/>
                    <a:pt x="3050" y="279"/>
                    <a:pt x="3050" y="290"/>
                  </a:cubicBezTo>
                  <a:lnTo>
                    <a:pt x="3050" y="389"/>
                  </a:lnTo>
                  <a:cubicBezTo>
                    <a:pt x="3051" y="403"/>
                    <a:pt x="3040" y="413"/>
                    <a:pt x="3028" y="413"/>
                  </a:cubicBezTo>
                  <a:moveTo>
                    <a:pt x="47" y="368"/>
                  </a:moveTo>
                  <a:lnTo>
                    <a:pt x="3005" y="368"/>
                  </a:lnTo>
                  <a:lnTo>
                    <a:pt x="3005" y="311"/>
                  </a:lnTo>
                  <a:lnTo>
                    <a:pt x="1525" y="48"/>
                  </a:lnTo>
                  <a:lnTo>
                    <a:pt x="45" y="311"/>
                  </a:lnTo>
                  <a:lnTo>
                    <a:pt x="45" y="368"/>
                  </a:lnTo>
                  <a:lnTo>
                    <a:pt x="47" y="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4102200" y="3249720"/>
              <a:ext cx="416520" cy="279360"/>
            </a:xfrm>
            <a:custGeom>
              <a:avLst/>
              <a:gdLst/>
              <a:ahLst/>
              <a:cxnLst/>
              <a:rect l="l" t="t" r="r" b="b"/>
              <a:pathLst>
                <a:path w="1157" h="776" extrusionOk="0">
                  <a:moveTo>
                    <a:pt x="23" y="776"/>
                  </a:moveTo>
                  <a:cubicBezTo>
                    <a:pt x="10" y="776"/>
                    <a:pt x="0" y="766"/>
                    <a:pt x="0" y="753"/>
                  </a:cubicBezTo>
                  <a:lnTo>
                    <a:pt x="0" y="317"/>
                  </a:lnTo>
                  <a:cubicBezTo>
                    <a:pt x="0" y="309"/>
                    <a:pt x="4" y="301"/>
                    <a:pt x="12" y="297"/>
                  </a:cubicBezTo>
                  <a:lnTo>
                    <a:pt x="229" y="173"/>
                  </a:lnTo>
                  <a:cubicBezTo>
                    <a:pt x="236" y="169"/>
                    <a:pt x="245" y="169"/>
                    <a:pt x="252" y="173"/>
                  </a:cubicBezTo>
                  <a:lnTo>
                    <a:pt x="452" y="288"/>
                  </a:lnTo>
                  <a:lnTo>
                    <a:pt x="629" y="93"/>
                  </a:lnTo>
                  <a:cubicBezTo>
                    <a:pt x="634" y="89"/>
                    <a:pt x="640" y="86"/>
                    <a:pt x="645" y="86"/>
                  </a:cubicBezTo>
                  <a:cubicBezTo>
                    <a:pt x="651" y="86"/>
                    <a:pt x="657" y="87"/>
                    <a:pt x="661" y="92"/>
                  </a:cubicBezTo>
                  <a:lnTo>
                    <a:pt x="873" y="285"/>
                  </a:lnTo>
                  <a:lnTo>
                    <a:pt x="1117" y="7"/>
                  </a:lnTo>
                  <a:cubicBezTo>
                    <a:pt x="1126" y="-3"/>
                    <a:pt x="1141" y="-3"/>
                    <a:pt x="1150" y="6"/>
                  </a:cubicBezTo>
                  <a:cubicBezTo>
                    <a:pt x="1160" y="14"/>
                    <a:pt x="1160" y="29"/>
                    <a:pt x="1151" y="38"/>
                  </a:cubicBezTo>
                  <a:lnTo>
                    <a:pt x="890" y="335"/>
                  </a:lnTo>
                  <a:cubicBezTo>
                    <a:pt x="886" y="339"/>
                    <a:pt x="880" y="342"/>
                    <a:pt x="874" y="342"/>
                  </a:cubicBezTo>
                  <a:cubicBezTo>
                    <a:pt x="868" y="342"/>
                    <a:pt x="863" y="341"/>
                    <a:pt x="857" y="336"/>
                  </a:cubicBezTo>
                  <a:lnTo>
                    <a:pt x="645" y="143"/>
                  </a:lnTo>
                  <a:lnTo>
                    <a:pt x="471" y="335"/>
                  </a:lnTo>
                  <a:cubicBezTo>
                    <a:pt x="463" y="344"/>
                    <a:pt x="452" y="345"/>
                    <a:pt x="441" y="339"/>
                  </a:cubicBezTo>
                  <a:lnTo>
                    <a:pt x="237" y="221"/>
                  </a:lnTo>
                  <a:lnTo>
                    <a:pt x="44" y="332"/>
                  </a:lnTo>
                  <a:lnTo>
                    <a:pt x="44" y="753"/>
                  </a:lnTo>
                  <a:cubicBezTo>
                    <a:pt x="47" y="766"/>
                    <a:pt x="35" y="776"/>
                    <a:pt x="23" y="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4783320" y="3249360"/>
              <a:ext cx="416880" cy="279720"/>
            </a:xfrm>
            <a:custGeom>
              <a:avLst/>
              <a:gdLst/>
              <a:ahLst/>
              <a:cxnLst/>
              <a:rect l="l" t="t" r="r" b="b"/>
              <a:pathLst>
                <a:path w="1158" h="777" extrusionOk="0">
                  <a:moveTo>
                    <a:pt x="1136" y="777"/>
                  </a:moveTo>
                  <a:cubicBezTo>
                    <a:pt x="1123" y="777"/>
                    <a:pt x="1113" y="767"/>
                    <a:pt x="1113" y="754"/>
                  </a:cubicBezTo>
                  <a:lnTo>
                    <a:pt x="1113" y="333"/>
                  </a:lnTo>
                  <a:lnTo>
                    <a:pt x="920" y="222"/>
                  </a:lnTo>
                  <a:lnTo>
                    <a:pt x="716" y="340"/>
                  </a:lnTo>
                  <a:cubicBezTo>
                    <a:pt x="707" y="346"/>
                    <a:pt x="694" y="343"/>
                    <a:pt x="687" y="336"/>
                  </a:cubicBezTo>
                  <a:lnTo>
                    <a:pt x="512" y="144"/>
                  </a:lnTo>
                  <a:lnTo>
                    <a:pt x="301" y="336"/>
                  </a:lnTo>
                  <a:cubicBezTo>
                    <a:pt x="296" y="340"/>
                    <a:pt x="291" y="342"/>
                    <a:pt x="283" y="342"/>
                  </a:cubicBezTo>
                  <a:cubicBezTo>
                    <a:pt x="278" y="342"/>
                    <a:pt x="272" y="339"/>
                    <a:pt x="267" y="334"/>
                  </a:cubicBezTo>
                  <a:lnTo>
                    <a:pt x="6" y="37"/>
                  </a:lnTo>
                  <a:cubicBezTo>
                    <a:pt x="-2" y="27"/>
                    <a:pt x="-1" y="12"/>
                    <a:pt x="8" y="5"/>
                  </a:cubicBezTo>
                  <a:cubicBezTo>
                    <a:pt x="18" y="-4"/>
                    <a:pt x="33" y="-2"/>
                    <a:pt x="40" y="7"/>
                  </a:cubicBezTo>
                  <a:lnTo>
                    <a:pt x="285" y="285"/>
                  </a:lnTo>
                  <a:lnTo>
                    <a:pt x="496" y="91"/>
                  </a:lnTo>
                  <a:cubicBezTo>
                    <a:pt x="500" y="87"/>
                    <a:pt x="506" y="85"/>
                    <a:pt x="512" y="85"/>
                  </a:cubicBezTo>
                  <a:cubicBezTo>
                    <a:pt x="518" y="85"/>
                    <a:pt x="524" y="88"/>
                    <a:pt x="528" y="93"/>
                  </a:cubicBezTo>
                  <a:lnTo>
                    <a:pt x="706" y="288"/>
                  </a:lnTo>
                  <a:lnTo>
                    <a:pt x="906" y="173"/>
                  </a:lnTo>
                  <a:cubicBezTo>
                    <a:pt x="913" y="168"/>
                    <a:pt x="922" y="168"/>
                    <a:pt x="929" y="173"/>
                  </a:cubicBezTo>
                  <a:lnTo>
                    <a:pt x="1145" y="297"/>
                  </a:lnTo>
                  <a:cubicBezTo>
                    <a:pt x="1152" y="301"/>
                    <a:pt x="1157" y="308"/>
                    <a:pt x="1157" y="317"/>
                  </a:cubicBezTo>
                  <a:lnTo>
                    <a:pt x="1157" y="753"/>
                  </a:lnTo>
                  <a:cubicBezTo>
                    <a:pt x="1159" y="767"/>
                    <a:pt x="1148" y="777"/>
                    <a:pt x="1136" y="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900240" y="2660760"/>
              <a:ext cx="1501920" cy="163800"/>
            </a:xfrm>
            <a:custGeom>
              <a:avLst/>
              <a:gdLst/>
              <a:ahLst/>
              <a:cxnLst/>
              <a:rect l="l" t="t" r="r" b="b"/>
              <a:pathLst>
                <a:path w="4172" h="455" extrusionOk="0">
                  <a:moveTo>
                    <a:pt x="4149" y="455"/>
                  </a:moveTo>
                  <a:lnTo>
                    <a:pt x="23" y="455"/>
                  </a:lnTo>
                  <a:cubicBezTo>
                    <a:pt x="10" y="455"/>
                    <a:pt x="0" y="445"/>
                    <a:pt x="0" y="432"/>
                  </a:cubicBezTo>
                  <a:lnTo>
                    <a:pt x="0" y="296"/>
                  </a:lnTo>
                  <a:cubicBezTo>
                    <a:pt x="0" y="285"/>
                    <a:pt x="9" y="274"/>
                    <a:pt x="20" y="273"/>
                  </a:cubicBezTo>
                  <a:lnTo>
                    <a:pt x="2084" y="0"/>
                  </a:lnTo>
                  <a:cubicBezTo>
                    <a:pt x="2085" y="0"/>
                    <a:pt x="2088" y="0"/>
                    <a:pt x="2089" y="0"/>
                  </a:cubicBezTo>
                  <a:lnTo>
                    <a:pt x="4152" y="273"/>
                  </a:lnTo>
                  <a:cubicBezTo>
                    <a:pt x="4163" y="274"/>
                    <a:pt x="4172" y="285"/>
                    <a:pt x="4172" y="296"/>
                  </a:cubicBezTo>
                  <a:lnTo>
                    <a:pt x="4172" y="432"/>
                  </a:lnTo>
                  <a:cubicBezTo>
                    <a:pt x="4172" y="445"/>
                    <a:pt x="4162" y="455"/>
                    <a:pt x="4149" y="455"/>
                  </a:cubicBezTo>
                  <a:moveTo>
                    <a:pt x="47" y="408"/>
                  </a:moveTo>
                  <a:lnTo>
                    <a:pt x="4125" y="408"/>
                  </a:lnTo>
                  <a:lnTo>
                    <a:pt x="4125" y="317"/>
                  </a:lnTo>
                  <a:lnTo>
                    <a:pt x="2086" y="47"/>
                  </a:lnTo>
                  <a:lnTo>
                    <a:pt x="47" y="317"/>
                  </a:lnTo>
                  <a:lnTo>
                    <a:pt x="47" y="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3900240" y="2675160"/>
              <a:ext cx="650880" cy="278280"/>
            </a:xfrm>
            <a:custGeom>
              <a:avLst/>
              <a:gdLst/>
              <a:ahLst/>
              <a:cxnLst/>
              <a:rect l="l" t="t" r="r" b="b"/>
              <a:pathLst>
                <a:path w="1808" h="773" extrusionOk="0">
                  <a:moveTo>
                    <a:pt x="23" y="773"/>
                  </a:moveTo>
                  <a:cubicBezTo>
                    <a:pt x="10" y="773"/>
                    <a:pt x="0" y="762"/>
                    <a:pt x="0" y="749"/>
                  </a:cubicBezTo>
                  <a:lnTo>
                    <a:pt x="0" y="256"/>
                  </a:lnTo>
                  <a:cubicBezTo>
                    <a:pt x="0" y="248"/>
                    <a:pt x="4" y="240"/>
                    <a:pt x="12" y="236"/>
                  </a:cubicBezTo>
                  <a:cubicBezTo>
                    <a:pt x="19" y="231"/>
                    <a:pt x="28" y="231"/>
                    <a:pt x="35" y="236"/>
                  </a:cubicBezTo>
                  <a:lnTo>
                    <a:pt x="267" y="364"/>
                  </a:lnTo>
                  <a:lnTo>
                    <a:pt x="526" y="169"/>
                  </a:lnTo>
                  <a:cubicBezTo>
                    <a:pt x="535" y="163"/>
                    <a:pt x="545" y="163"/>
                    <a:pt x="554" y="169"/>
                  </a:cubicBezTo>
                  <a:lnTo>
                    <a:pt x="822" y="363"/>
                  </a:lnTo>
                  <a:lnTo>
                    <a:pt x="1126" y="92"/>
                  </a:lnTo>
                  <a:cubicBezTo>
                    <a:pt x="1135" y="84"/>
                    <a:pt x="1148" y="84"/>
                    <a:pt x="1157" y="92"/>
                  </a:cubicBezTo>
                  <a:lnTo>
                    <a:pt x="1460" y="360"/>
                  </a:lnTo>
                  <a:lnTo>
                    <a:pt x="1769" y="9"/>
                  </a:lnTo>
                  <a:cubicBezTo>
                    <a:pt x="1778" y="-2"/>
                    <a:pt x="1792" y="-2"/>
                    <a:pt x="1801" y="7"/>
                  </a:cubicBezTo>
                  <a:cubicBezTo>
                    <a:pt x="1811" y="16"/>
                    <a:pt x="1811" y="30"/>
                    <a:pt x="1802" y="39"/>
                  </a:cubicBezTo>
                  <a:lnTo>
                    <a:pt x="1479" y="408"/>
                  </a:lnTo>
                  <a:cubicBezTo>
                    <a:pt x="1475" y="412"/>
                    <a:pt x="1469" y="415"/>
                    <a:pt x="1463" y="415"/>
                  </a:cubicBezTo>
                  <a:cubicBezTo>
                    <a:pt x="1457" y="415"/>
                    <a:pt x="1451" y="414"/>
                    <a:pt x="1445" y="409"/>
                  </a:cubicBezTo>
                  <a:lnTo>
                    <a:pt x="1141" y="140"/>
                  </a:lnTo>
                  <a:lnTo>
                    <a:pt x="838" y="409"/>
                  </a:lnTo>
                  <a:cubicBezTo>
                    <a:pt x="829" y="417"/>
                    <a:pt x="817" y="417"/>
                    <a:pt x="809" y="411"/>
                  </a:cubicBezTo>
                  <a:lnTo>
                    <a:pt x="539" y="217"/>
                  </a:lnTo>
                  <a:lnTo>
                    <a:pt x="281" y="411"/>
                  </a:lnTo>
                  <a:cubicBezTo>
                    <a:pt x="274" y="417"/>
                    <a:pt x="264" y="417"/>
                    <a:pt x="256" y="412"/>
                  </a:cubicBezTo>
                  <a:lnTo>
                    <a:pt x="45" y="296"/>
                  </a:lnTo>
                  <a:lnTo>
                    <a:pt x="45" y="749"/>
                  </a:lnTo>
                  <a:cubicBezTo>
                    <a:pt x="47" y="762"/>
                    <a:pt x="36" y="773"/>
                    <a:pt x="23" y="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3899880" y="2691720"/>
              <a:ext cx="643320" cy="132840"/>
            </a:xfrm>
            <a:custGeom>
              <a:avLst/>
              <a:gdLst/>
              <a:ahLst/>
              <a:cxnLst/>
              <a:rect l="l" t="t" r="r" b="b"/>
              <a:pathLst>
                <a:path w="1787" h="369" extrusionOk="0">
                  <a:moveTo>
                    <a:pt x="24" y="369"/>
                  </a:moveTo>
                  <a:cubicBezTo>
                    <a:pt x="17" y="369"/>
                    <a:pt x="10" y="366"/>
                    <a:pt x="5" y="359"/>
                  </a:cubicBezTo>
                  <a:cubicBezTo>
                    <a:pt x="-2" y="349"/>
                    <a:pt x="-1" y="334"/>
                    <a:pt x="11" y="327"/>
                  </a:cubicBezTo>
                  <a:lnTo>
                    <a:pt x="243" y="161"/>
                  </a:lnTo>
                  <a:cubicBezTo>
                    <a:pt x="250" y="155"/>
                    <a:pt x="260" y="155"/>
                    <a:pt x="268" y="159"/>
                  </a:cubicBezTo>
                  <a:lnTo>
                    <a:pt x="539" y="317"/>
                  </a:lnTo>
                  <a:lnTo>
                    <a:pt x="767" y="92"/>
                  </a:lnTo>
                  <a:cubicBezTo>
                    <a:pt x="775" y="85"/>
                    <a:pt x="786" y="83"/>
                    <a:pt x="797" y="89"/>
                  </a:cubicBezTo>
                  <a:lnTo>
                    <a:pt x="1149" y="315"/>
                  </a:lnTo>
                  <a:lnTo>
                    <a:pt x="1422" y="8"/>
                  </a:lnTo>
                  <a:cubicBezTo>
                    <a:pt x="1426" y="3"/>
                    <a:pt x="1432" y="0"/>
                    <a:pt x="1438" y="0"/>
                  </a:cubicBezTo>
                  <a:cubicBezTo>
                    <a:pt x="1443" y="0"/>
                    <a:pt x="1451" y="3"/>
                    <a:pt x="1455" y="8"/>
                  </a:cubicBezTo>
                  <a:lnTo>
                    <a:pt x="1781" y="330"/>
                  </a:lnTo>
                  <a:cubicBezTo>
                    <a:pt x="1790" y="338"/>
                    <a:pt x="1790" y="353"/>
                    <a:pt x="1781" y="363"/>
                  </a:cubicBezTo>
                  <a:cubicBezTo>
                    <a:pt x="1773" y="372"/>
                    <a:pt x="1758" y="372"/>
                    <a:pt x="1748" y="363"/>
                  </a:cubicBezTo>
                  <a:lnTo>
                    <a:pt x="1439" y="57"/>
                  </a:lnTo>
                  <a:lnTo>
                    <a:pt x="1170" y="362"/>
                  </a:lnTo>
                  <a:cubicBezTo>
                    <a:pt x="1162" y="371"/>
                    <a:pt x="1149" y="372"/>
                    <a:pt x="1140" y="366"/>
                  </a:cubicBezTo>
                  <a:lnTo>
                    <a:pt x="786" y="140"/>
                  </a:lnTo>
                  <a:lnTo>
                    <a:pt x="558" y="362"/>
                  </a:lnTo>
                  <a:cubicBezTo>
                    <a:pt x="550" y="369"/>
                    <a:pt x="539" y="371"/>
                    <a:pt x="530" y="365"/>
                  </a:cubicBezTo>
                  <a:lnTo>
                    <a:pt x="256" y="206"/>
                  </a:lnTo>
                  <a:lnTo>
                    <a:pt x="37" y="363"/>
                  </a:lnTo>
                  <a:cubicBezTo>
                    <a:pt x="33" y="368"/>
                    <a:pt x="29" y="369"/>
                    <a:pt x="24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4750920" y="2675520"/>
              <a:ext cx="651240" cy="277920"/>
            </a:xfrm>
            <a:custGeom>
              <a:avLst/>
              <a:gdLst/>
              <a:ahLst/>
              <a:cxnLst/>
              <a:rect l="l" t="t" r="r" b="b"/>
              <a:pathLst>
                <a:path w="1809" h="772" extrusionOk="0">
                  <a:moveTo>
                    <a:pt x="1786" y="772"/>
                  </a:moveTo>
                  <a:cubicBezTo>
                    <a:pt x="1773" y="772"/>
                    <a:pt x="1762" y="761"/>
                    <a:pt x="1762" y="748"/>
                  </a:cubicBezTo>
                  <a:lnTo>
                    <a:pt x="1762" y="295"/>
                  </a:lnTo>
                  <a:lnTo>
                    <a:pt x="1551" y="411"/>
                  </a:lnTo>
                  <a:cubicBezTo>
                    <a:pt x="1542" y="416"/>
                    <a:pt x="1534" y="416"/>
                    <a:pt x="1526" y="410"/>
                  </a:cubicBezTo>
                  <a:lnTo>
                    <a:pt x="1268" y="216"/>
                  </a:lnTo>
                  <a:lnTo>
                    <a:pt x="1000" y="410"/>
                  </a:lnTo>
                  <a:cubicBezTo>
                    <a:pt x="991" y="416"/>
                    <a:pt x="979" y="416"/>
                    <a:pt x="971" y="408"/>
                  </a:cubicBezTo>
                  <a:lnTo>
                    <a:pt x="668" y="139"/>
                  </a:lnTo>
                  <a:lnTo>
                    <a:pt x="363" y="408"/>
                  </a:lnTo>
                  <a:cubicBezTo>
                    <a:pt x="359" y="413"/>
                    <a:pt x="353" y="414"/>
                    <a:pt x="346" y="414"/>
                  </a:cubicBezTo>
                  <a:cubicBezTo>
                    <a:pt x="340" y="414"/>
                    <a:pt x="334" y="411"/>
                    <a:pt x="330" y="407"/>
                  </a:cubicBezTo>
                  <a:lnTo>
                    <a:pt x="6" y="38"/>
                  </a:lnTo>
                  <a:cubicBezTo>
                    <a:pt x="-3" y="28"/>
                    <a:pt x="-1" y="13"/>
                    <a:pt x="8" y="6"/>
                  </a:cubicBezTo>
                  <a:cubicBezTo>
                    <a:pt x="18" y="-3"/>
                    <a:pt x="32" y="-1"/>
                    <a:pt x="40" y="8"/>
                  </a:cubicBezTo>
                  <a:lnTo>
                    <a:pt x="349" y="359"/>
                  </a:lnTo>
                  <a:lnTo>
                    <a:pt x="652" y="91"/>
                  </a:lnTo>
                  <a:cubicBezTo>
                    <a:pt x="660" y="83"/>
                    <a:pt x="673" y="83"/>
                    <a:pt x="682" y="91"/>
                  </a:cubicBezTo>
                  <a:lnTo>
                    <a:pt x="987" y="362"/>
                  </a:lnTo>
                  <a:lnTo>
                    <a:pt x="1254" y="168"/>
                  </a:lnTo>
                  <a:cubicBezTo>
                    <a:pt x="1263" y="162"/>
                    <a:pt x="1273" y="162"/>
                    <a:pt x="1282" y="168"/>
                  </a:cubicBezTo>
                  <a:lnTo>
                    <a:pt x="1541" y="363"/>
                  </a:lnTo>
                  <a:lnTo>
                    <a:pt x="1773" y="235"/>
                  </a:lnTo>
                  <a:cubicBezTo>
                    <a:pt x="1780" y="230"/>
                    <a:pt x="1789" y="230"/>
                    <a:pt x="1796" y="235"/>
                  </a:cubicBezTo>
                  <a:cubicBezTo>
                    <a:pt x="1803" y="239"/>
                    <a:pt x="1808" y="247"/>
                    <a:pt x="1808" y="255"/>
                  </a:cubicBezTo>
                  <a:lnTo>
                    <a:pt x="1808" y="748"/>
                  </a:lnTo>
                  <a:cubicBezTo>
                    <a:pt x="1809" y="761"/>
                    <a:pt x="1799" y="772"/>
                    <a:pt x="1786" y="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4759200" y="2691720"/>
              <a:ext cx="642960" cy="132840"/>
            </a:xfrm>
            <a:custGeom>
              <a:avLst/>
              <a:gdLst/>
              <a:ahLst/>
              <a:cxnLst/>
              <a:rect l="l" t="t" r="r" b="b"/>
              <a:pathLst>
                <a:path w="1786" h="369" extrusionOk="0">
                  <a:moveTo>
                    <a:pt x="1763" y="369"/>
                  </a:moveTo>
                  <a:cubicBezTo>
                    <a:pt x="1758" y="369"/>
                    <a:pt x="1754" y="368"/>
                    <a:pt x="1750" y="365"/>
                  </a:cubicBezTo>
                  <a:lnTo>
                    <a:pt x="1531" y="207"/>
                  </a:lnTo>
                  <a:lnTo>
                    <a:pt x="1257" y="366"/>
                  </a:lnTo>
                  <a:cubicBezTo>
                    <a:pt x="1248" y="372"/>
                    <a:pt x="1237" y="371"/>
                    <a:pt x="1229" y="363"/>
                  </a:cubicBezTo>
                  <a:lnTo>
                    <a:pt x="1002" y="140"/>
                  </a:lnTo>
                  <a:lnTo>
                    <a:pt x="648" y="366"/>
                  </a:lnTo>
                  <a:cubicBezTo>
                    <a:pt x="637" y="372"/>
                    <a:pt x="626" y="371"/>
                    <a:pt x="618" y="362"/>
                  </a:cubicBezTo>
                  <a:lnTo>
                    <a:pt x="349" y="57"/>
                  </a:lnTo>
                  <a:lnTo>
                    <a:pt x="40" y="363"/>
                  </a:lnTo>
                  <a:cubicBezTo>
                    <a:pt x="31" y="372"/>
                    <a:pt x="17" y="372"/>
                    <a:pt x="6" y="363"/>
                  </a:cubicBezTo>
                  <a:cubicBezTo>
                    <a:pt x="-2" y="355"/>
                    <a:pt x="-2" y="340"/>
                    <a:pt x="6" y="330"/>
                  </a:cubicBezTo>
                  <a:lnTo>
                    <a:pt x="333" y="8"/>
                  </a:lnTo>
                  <a:cubicBezTo>
                    <a:pt x="337" y="3"/>
                    <a:pt x="343" y="0"/>
                    <a:pt x="350" y="0"/>
                  </a:cubicBezTo>
                  <a:cubicBezTo>
                    <a:pt x="356" y="0"/>
                    <a:pt x="362" y="3"/>
                    <a:pt x="366" y="8"/>
                  </a:cubicBezTo>
                  <a:lnTo>
                    <a:pt x="639" y="315"/>
                  </a:lnTo>
                  <a:lnTo>
                    <a:pt x="991" y="89"/>
                  </a:lnTo>
                  <a:cubicBezTo>
                    <a:pt x="1000" y="83"/>
                    <a:pt x="1012" y="85"/>
                    <a:pt x="1021" y="92"/>
                  </a:cubicBezTo>
                  <a:lnTo>
                    <a:pt x="1248" y="317"/>
                  </a:lnTo>
                  <a:lnTo>
                    <a:pt x="1519" y="159"/>
                  </a:lnTo>
                  <a:cubicBezTo>
                    <a:pt x="1527" y="155"/>
                    <a:pt x="1537" y="155"/>
                    <a:pt x="1544" y="161"/>
                  </a:cubicBezTo>
                  <a:lnTo>
                    <a:pt x="1776" y="327"/>
                  </a:lnTo>
                  <a:cubicBezTo>
                    <a:pt x="1786" y="334"/>
                    <a:pt x="1789" y="349"/>
                    <a:pt x="1782" y="359"/>
                  </a:cubicBezTo>
                  <a:cubicBezTo>
                    <a:pt x="1777" y="365"/>
                    <a:pt x="1770" y="369"/>
                    <a:pt x="1763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26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418" name="Google Shape;418;p26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26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0" name="Google Shape;420;p26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3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28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Google Shape;440;p28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441" name="Google Shape;441;p28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28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3" name="Google Shape;443;p28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446" name="Google Shape;446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47" name="Google Shape;447;p28"/>
          <p:cNvGrpSpPr/>
          <p:nvPr/>
        </p:nvGrpSpPr>
        <p:grpSpPr>
          <a:xfrm>
            <a:off x="97222" y="4089997"/>
            <a:ext cx="496243" cy="1054448"/>
            <a:chOff x="3733925" y="3400424"/>
            <a:chExt cx="1079728" cy="2294274"/>
          </a:xfrm>
        </p:grpSpPr>
        <p:sp>
          <p:nvSpPr>
            <p:cNvPr id="448" name="Google Shape;448;p28"/>
            <p:cNvSpPr/>
            <p:nvPr/>
          </p:nvSpPr>
          <p:spPr>
            <a:xfrm>
              <a:off x="3733925" y="3445303"/>
              <a:ext cx="1079728" cy="42375"/>
            </a:xfrm>
            <a:custGeom>
              <a:avLst/>
              <a:gdLst/>
              <a:ahLst/>
              <a:cxnLst/>
              <a:rect l="l" t="t" r="r" b="b"/>
              <a:pathLst>
                <a:path w="24563" h="964" extrusionOk="0">
                  <a:moveTo>
                    <a:pt x="1" y="1"/>
                  </a:moveTo>
                  <a:lnTo>
                    <a:pt x="1" y="964"/>
                  </a:lnTo>
                  <a:lnTo>
                    <a:pt x="24562" y="964"/>
                  </a:lnTo>
                  <a:lnTo>
                    <a:pt x="24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252166" y="3400424"/>
              <a:ext cx="43254" cy="2294274"/>
            </a:xfrm>
            <a:custGeom>
              <a:avLst/>
              <a:gdLst/>
              <a:ahLst/>
              <a:cxnLst/>
              <a:rect l="l" t="t" r="r" b="b"/>
              <a:pathLst>
                <a:path w="984" h="52193" extrusionOk="0">
                  <a:moveTo>
                    <a:pt x="0" y="1"/>
                  </a:moveTo>
                  <a:lnTo>
                    <a:pt x="0" y="52193"/>
                  </a:lnTo>
                  <a:lnTo>
                    <a:pt x="983" y="52193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3761178" y="3401523"/>
              <a:ext cx="83036" cy="80047"/>
            </a:xfrm>
            <a:custGeom>
              <a:avLst/>
              <a:gdLst/>
              <a:ahLst/>
              <a:cxnLst/>
              <a:rect l="l" t="t" r="r" b="b"/>
              <a:pathLst>
                <a:path w="1889" h="1821" extrusionOk="0">
                  <a:moveTo>
                    <a:pt x="945" y="1"/>
                  </a:moveTo>
                  <a:cubicBezTo>
                    <a:pt x="473" y="1"/>
                    <a:pt x="1" y="304"/>
                    <a:pt x="10" y="911"/>
                  </a:cubicBezTo>
                  <a:cubicBezTo>
                    <a:pt x="1" y="1517"/>
                    <a:pt x="473" y="1820"/>
                    <a:pt x="945" y="1820"/>
                  </a:cubicBezTo>
                  <a:cubicBezTo>
                    <a:pt x="1416" y="1820"/>
                    <a:pt x="1888" y="1517"/>
                    <a:pt x="1879" y="911"/>
                  </a:cubicBezTo>
                  <a:cubicBezTo>
                    <a:pt x="1888" y="304"/>
                    <a:pt x="1416" y="1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03374" y="3401523"/>
              <a:ext cx="82992" cy="80047"/>
            </a:xfrm>
            <a:custGeom>
              <a:avLst/>
              <a:gdLst/>
              <a:ahLst/>
              <a:cxnLst/>
              <a:rect l="l" t="t" r="r" b="b"/>
              <a:pathLst>
                <a:path w="1888" h="1821" extrusionOk="0">
                  <a:moveTo>
                    <a:pt x="944" y="1"/>
                  </a:moveTo>
                  <a:cubicBezTo>
                    <a:pt x="472" y="1"/>
                    <a:pt x="0" y="304"/>
                    <a:pt x="9" y="911"/>
                  </a:cubicBezTo>
                  <a:cubicBezTo>
                    <a:pt x="0" y="1517"/>
                    <a:pt x="472" y="1820"/>
                    <a:pt x="944" y="1820"/>
                  </a:cubicBezTo>
                  <a:cubicBezTo>
                    <a:pt x="1416" y="1820"/>
                    <a:pt x="1887" y="1517"/>
                    <a:pt x="1878" y="911"/>
                  </a:cubicBezTo>
                  <a:cubicBezTo>
                    <a:pt x="1887" y="304"/>
                    <a:pt x="1416" y="1"/>
                    <a:pt x="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32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32"/>
          <p:cNvGrpSpPr/>
          <p:nvPr/>
        </p:nvGrpSpPr>
        <p:grpSpPr>
          <a:xfrm>
            <a:off x="8511474" y="3598200"/>
            <a:ext cx="592832" cy="1545496"/>
            <a:chOff x="2090350" y="2239265"/>
            <a:chExt cx="905501" cy="2360616"/>
          </a:xfrm>
        </p:grpSpPr>
        <p:sp>
          <p:nvSpPr>
            <p:cNvPr id="494" name="Google Shape;494;p32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avLst/>
              <a:gdLst/>
              <a:ahLst/>
              <a:cxnLst/>
              <a:rect l="l" t="t" r="r" b="b"/>
              <a:pathLst>
                <a:path w="12020" h="14298" extrusionOk="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7" name="Google Shape;497;p32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avLst/>
              <a:gdLst/>
              <a:ahLst/>
              <a:cxnLst/>
              <a:rect l="l" t="t" r="r" b="b"/>
              <a:pathLst>
                <a:path w="13738" h="13738" extrusionOk="0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8" name="Google Shape;498;p32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avLst/>
              <a:gdLst/>
              <a:ahLst/>
              <a:cxnLst/>
              <a:rect l="l" t="t" r="r" b="b"/>
              <a:pathLst>
                <a:path w="12605" h="10715" extrusionOk="0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99" name="Google Shape;499;p32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500" name="Google Shape;500;p32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32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2" name="Google Shape;502;p32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33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33"/>
          <p:cNvGrpSpPr/>
          <p:nvPr/>
        </p:nvGrpSpPr>
        <p:grpSpPr>
          <a:xfrm>
            <a:off x="55050" y="2328334"/>
            <a:ext cx="3289439" cy="2280112"/>
            <a:chOff x="55050" y="2328334"/>
            <a:chExt cx="3289439" cy="2280112"/>
          </a:xfrm>
        </p:grpSpPr>
        <p:sp>
          <p:nvSpPr>
            <p:cNvPr id="508" name="Google Shape;508;p33"/>
            <p:cNvSpPr/>
            <p:nvPr/>
          </p:nvSpPr>
          <p:spPr>
            <a:xfrm>
              <a:off x="694525" y="3707625"/>
              <a:ext cx="376250" cy="196475"/>
            </a:xfrm>
            <a:custGeom>
              <a:avLst/>
              <a:gdLst/>
              <a:ahLst/>
              <a:cxnLst/>
              <a:rect l="l" t="t" r="r" b="b"/>
              <a:pathLst>
                <a:path w="15050" h="7859" extrusionOk="0">
                  <a:moveTo>
                    <a:pt x="0" y="0"/>
                  </a:moveTo>
                  <a:cubicBezTo>
                    <a:pt x="1642" y="2874"/>
                    <a:pt x="3353" y="6433"/>
                    <a:pt x="6477" y="7525"/>
                  </a:cubicBezTo>
                  <a:cubicBezTo>
                    <a:pt x="9285" y="8507"/>
                    <a:pt x="12947" y="7151"/>
                    <a:pt x="15050" y="50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9" name="Google Shape;509;p33"/>
            <p:cNvSpPr/>
            <p:nvPr/>
          </p:nvSpPr>
          <p:spPr>
            <a:xfrm>
              <a:off x="695331" y="3536150"/>
              <a:ext cx="381000" cy="273050"/>
            </a:xfrm>
            <a:custGeom>
              <a:avLst/>
              <a:gdLst/>
              <a:ahLst/>
              <a:cxnLst/>
              <a:rect l="l" t="t" r="r" b="b"/>
              <a:pathLst>
                <a:path w="15240" h="10922" extrusionOk="0">
                  <a:moveTo>
                    <a:pt x="0" y="0"/>
                  </a:moveTo>
                  <a:cubicBezTo>
                    <a:pt x="745" y="5978"/>
                    <a:pt x="10976" y="13972"/>
                    <a:pt x="15240" y="971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0" name="Google Shape;510;p33"/>
            <p:cNvSpPr/>
            <p:nvPr/>
          </p:nvSpPr>
          <p:spPr>
            <a:xfrm>
              <a:off x="1835998" y="2721509"/>
              <a:ext cx="141787" cy="1874540"/>
            </a:xfrm>
            <a:custGeom>
              <a:avLst/>
              <a:gdLst/>
              <a:ahLst/>
              <a:cxnLst/>
              <a:rect l="l" t="t" r="r" b="b"/>
              <a:pathLst>
                <a:path w="164" h="2156" extrusionOk="0">
                  <a:moveTo>
                    <a:pt x="164" y="2156"/>
                  </a:moveTo>
                  <a:lnTo>
                    <a:pt x="0" y="2156"/>
                  </a:lnTo>
                  <a:lnTo>
                    <a:pt x="61" y="0"/>
                  </a:lnTo>
                  <a:lnTo>
                    <a:pt x="106" y="0"/>
                  </a:lnTo>
                  <a:lnTo>
                    <a:pt x="164" y="21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909936" y="2606688"/>
              <a:ext cx="544531" cy="189629"/>
            </a:xfrm>
            <a:custGeom>
              <a:avLst/>
              <a:gdLst/>
              <a:ahLst/>
              <a:cxnLst/>
              <a:rect l="l" t="t" r="r" b="b"/>
              <a:pathLst>
                <a:path w="627" h="219" extrusionOk="0">
                  <a:moveTo>
                    <a:pt x="169" y="219"/>
                  </a:moveTo>
                  <a:lnTo>
                    <a:pt x="10" y="182"/>
                  </a:lnTo>
                  <a:lnTo>
                    <a:pt x="0" y="135"/>
                  </a:lnTo>
                  <a:lnTo>
                    <a:pt x="622" y="0"/>
                  </a:lnTo>
                  <a:lnTo>
                    <a:pt x="627" y="26"/>
                  </a:lnTo>
                  <a:lnTo>
                    <a:pt x="532" y="66"/>
                  </a:lnTo>
                  <a:lnTo>
                    <a:pt x="169" y="2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3825" rIns="90000" bIns="338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2365744" y="2606688"/>
              <a:ext cx="88726" cy="56541"/>
            </a:xfrm>
            <a:custGeom>
              <a:avLst/>
              <a:gdLst/>
              <a:ahLst/>
              <a:cxnLst/>
              <a:rect l="l" t="t" r="r" b="b"/>
              <a:pathLst>
                <a:path w="103" h="66" extrusionOk="0">
                  <a:moveTo>
                    <a:pt x="8" y="66"/>
                  </a:moveTo>
                  <a:lnTo>
                    <a:pt x="0" y="24"/>
                  </a:lnTo>
                  <a:lnTo>
                    <a:pt x="98" y="0"/>
                  </a:lnTo>
                  <a:lnTo>
                    <a:pt x="103" y="26"/>
                  </a:lnTo>
                  <a:lnTo>
                    <a:pt x="8" y="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1515889" y="2328334"/>
              <a:ext cx="401877" cy="421882"/>
            </a:xfrm>
            <a:custGeom>
              <a:avLst/>
              <a:gdLst/>
              <a:ahLst/>
              <a:cxnLst/>
              <a:rect l="l" t="t" r="r" b="b"/>
              <a:pathLst>
                <a:path w="463" h="486" extrusionOk="0">
                  <a:moveTo>
                    <a:pt x="416" y="299"/>
                  </a:moveTo>
                  <a:lnTo>
                    <a:pt x="463" y="455"/>
                  </a:lnTo>
                  <a:lnTo>
                    <a:pt x="426" y="486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01" y="60"/>
                  </a:lnTo>
                  <a:lnTo>
                    <a:pt x="416" y="2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1515889" y="2328334"/>
              <a:ext cx="86986" cy="79157"/>
            </a:xfrm>
            <a:custGeom>
              <a:avLst/>
              <a:gdLst/>
              <a:ahLst/>
              <a:cxnLst/>
              <a:rect l="l" t="t" r="r" b="b"/>
              <a:pathLst>
                <a:path w="101" h="92" extrusionOk="0">
                  <a:moveTo>
                    <a:pt x="101" y="60"/>
                  </a:moveTo>
                  <a:lnTo>
                    <a:pt x="69" y="92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01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732485" y="2744126"/>
              <a:ext cx="190499" cy="540181"/>
            </a:xfrm>
            <a:custGeom>
              <a:avLst/>
              <a:gdLst/>
              <a:ahLst/>
              <a:cxnLst/>
              <a:rect l="l" t="t" r="r" b="b"/>
              <a:pathLst>
                <a:path w="220" h="622" extrusionOk="0">
                  <a:moveTo>
                    <a:pt x="64" y="120"/>
                  </a:moveTo>
                  <a:lnTo>
                    <a:pt x="175" y="0"/>
                  </a:lnTo>
                  <a:lnTo>
                    <a:pt x="220" y="16"/>
                  </a:lnTo>
                  <a:lnTo>
                    <a:pt x="24" y="622"/>
                  </a:lnTo>
                  <a:lnTo>
                    <a:pt x="0" y="614"/>
                  </a:lnTo>
                  <a:lnTo>
                    <a:pt x="13" y="511"/>
                  </a:lnTo>
                  <a:lnTo>
                    <a:pt x="64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1732485" y="3188623"/>
              <a:ext cx="47842" cy="95684"/>
            </a:xfrm>
            <a:custGeom>
              <a:avLst/>
              <a:gdLst/>
              <a:ahLst/>
              <a:cxnLst/>
              <a:rect l="l" t="t" r="r" b="b"/>
              <a:pathLst>
                <a:path w="56" h="111" extrusionOk="0">
                  <a:moveTo>
                    <a:pt x="13" y="0"/>
                  </a:moveTo>
                  <a:lnTo>
                    <a:pt x="56" y="13"/>
                  </a:lnTo>
                  <a:lnTo>
                    <a:pt x="24" y="111"/>
                  </a:lnTo>
                  <a:lnTo>
                    <a:pt x="0" y="10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1870793" y="2707592"/>
              <a:ext cx="72199" cy="73068"/>
            </a:xfrm>
            <a:custGeom>
              <a:avLst/>
              <a:gdLst/>
              <a:ahLst/>
              <a:cxnLst/>
              <a:rect l="l" t="t" r="r" b="b"/>
              <a:pathLst>
                <a:path w="84" h="85" extrusionOk="0">
                  <a:moveTo>
                    <a:pt x="84" y="42"/>
                  </a:moveTo>
                  <a:cubicBezTo>
                    <a:pt x="84" y="50"/>
                    <a:pt x="83" y="58"/>
                    <a:pt x="79" y="64"/>
                  </a:cubicBezTo>
                  <a:cubicBezTo>
                    <a:pt x="75" y="71"/>
                    <a:pt x="69" y="75"/>
                    <a:pt x="63" y="79"/>
                  </a:cubicBezTo>
                  <a:cubicBezTo>
                    <a:pt x="56" y="83"/>
                    <a:pt x="49" y="85"/>
                    <a:pt x="42" y="85"/>
                  </a:cubicBezTo>
                  <a:cubicBezTo>
                    <a:pt x="34" y="85"/>
                    <a:pt x="27" y="83"/>
                    <a:pt x="21" y="79"/>
                  </a:cubicBezTo>
                  <a:cubicBezTo>
                    <a:pt x="15" y="75"/>
                    <a:pt x="8" y="71"/>
                    <a:pt x="5" y="64"/>
                  </a:cubicBezTo>
                  <a:cubicBezTo>
                    <a:pt x="1" y="58"/>
                    <a:pt x="0" y="50"/>
                    <a:pt x="0" y="42"/>
                  </a:cubicBezTo>
                  <a:cubicBezTo>
                    <a:pt x="0" y="35"/>
                    <a:pt x="2" y="28"/>
                    <a:pt x="5" y="21"/>
                  </a:cubicBezTo>
                  <a:cubicBezTo>
                    <a:pt x="9" y="15"/>
                    <a:pt x="15" y="10"/>
                    <a:pt x="21" y="6"/>
                  </a:cubicBezTo>
                  <a:cubicBezTo>
                    <a:pt x="27" y="2"/>
                    <a:pt x="35" y="0"/>
                    <a:pt x="42" y="0"/>
                  </a:cubicBezTo>
                  <a:cubicBezTo>
                    <a:pt x="50" y="0"/>
                    <a:pt x="56" y="2"/>
                    <a:pt x="63" y="6"/>
                  </a:cubicBezTo>
                  <a:cubicBezTo>
                    <a:pt x="69" y="10"/>
                    <a:pt x="75" y="15"/>
                    <a:pt x="79" y="21"/>
                  </a:cubicBezTo>
                  <a:cubicBezTo>
                    <a:pt x="83" y="28"/>
                    <a:pt x="84" y="35"/>
                    <a:pt x="84" y="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2245703" y="3179925"/>
              <a:ext cx="105253" cy="1416130"/>
            </a:xfrm>
            <a:custGeom>
              <a:avLst/>
              <a:gdLst/>
              <a:ahLst/>
              <a:cxnLst/>
              <a:rect l="l" t="t" r="r" b="b"/>
              <a:pathLst>
                <a:path w="122" h="1629" extrusionOk="0">
                  <a:moveTo>
                    <a:pt x="122" y="1629"/>
                  </a:moveTo>
                  <a:lnTo>
                    <a:pt x="0" y="1629"/>
                  </a:lnTo>
                  <a:lnTo>
                    <a:pt x="45" y="0"/>
                  </a:lnTo>
                  <a:lnTo>
                    <a:pt x="77" y="0"/>
                  </a:lnTo>
                  <a:lnTo>
                    <a:pt x="122" y="16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2287456" y="2802406"/>
              <a:ext cx="155705" cy="392305"/>
            </a:xfrm>
            <a:custGeom>
              <a:avLst/>
              <a:gdLst/>
              <a:ahLst/>
              <a:cxnLst/>
              <a:rect l="l" t="t" r="r" b="b"/>
              <a:pathLst>
                <a:path w="180" h="452" extrusionOk="0">
                  <a:moveTo>
                    <a:pt x="119" y="367"/>
                  </a:moveTo>
                  <a:lnTo>
                    <a:pt x="31" y="452"/>
                  </a:lnTo>
                  <a:lnTo>
                    <a:pt x="0" y="441"/>
                  </a:lnTo>
                  <a:lnTo>
                    <a:pt x="161" y="0"/>
                  </a:lnTo>
                  <a:lnTo>
                    <a:pt x="180" y="5"/>
                  </a:lnTo>
                  <a:lnTo>
                    <a:pt x="166" y="82"/>
                  </a:lnTo>
                  <a:lnTo>
                    <a:pt x="119" y="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2404887" y="2802406"/>
              <a:ext cx="38274" cy="70459"/>
            </a:xfrm>
            <a:custGeom>
              <a:avLst/>
              <a:gdLst/>
              <a:ahLst/>
              <a:cxnLst/>
              <a:rect l="l" t="t" r="r" b="b"/>
              <a:pathLst>
                <a:path w="45" h="82" extrusionOk="0">
                  <a:moveTo>
                    <a:pt x="31" y="82"/>
                  </a:moveTo>
                  <a:lnTo>
                    <a:pt x="0" y="68"/>
                  </a:lnTo>
                  <a:lnTo>
                    <a:pt x="26" y="0"/>
                  </a:lnTo>
                  <a:lnTo>
                    <a:pt x="45" y="5"/>
                  </a:lnTo>
                  <a:lnTo>
                    <a:pt x="31" y="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1889060" y="3153829"/>
              <a:ext cx="406225" cy="128739"/>
            </a:xfrm>
            <a:custGeom>
              <a:avLst/>
              <a:gdLst/>
              <a:ahLst/>
              <a:cxnLst/>
              <a:rect l="l" t="t" r="r" b="b"/>
              <a:pathLst>
                <a:path w="468" h="149" extrusionOk="0">
                  <a:moveTo>
                    <a:pt x="344" y="0"/>
                  </a:moveTo>
                  <a:lnTo>
                    <a:pt x="460" y="32"/>
                  </a:lnTo>
                  <a:lnTo>
                    <a:pt x="468" y="67"/>
                  </a:lnTo>
                  <a:lnTo>
                    <a:pt x="3" y="149"/>
                  </a:lnTo>
                  <a:lnTo>
                    <a:pt x="0" y="130"/>
                  </a:lnTo>
                  <a:lnTo>
                    <a:pt x="71" y="104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1889060" y="3244294"/>
              <a:ext cx="66110" cy="38274"/>
            </a:xfrm>
            <a:custGeom>
              <a:avLst/>
              <a:gdLst/>
              <a:ahLst/>
              <a:cxnLst/>
              <a:rect l="l" t="t" r="r" b="b"/>
              <a:pathLst>
                <a:path w="77" h="45" extrusionOk="0">
                  <a:moveTo>
                    <a:pt x="71" y="0"/>
                  </a:moveTo>
                  <a:lnTo>
                    <a:pt x="77" y="31"/>
                  </a:lnTo>
                  <a:lnTo>
                    <a:pt x="3" y="45"/>
                  </a:lnTo>
                  <a:lnTo>
                    <a:pt x="0" y="2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2289196" y="3191233"/>
              <a:ext cx="287055" cy="323588"/>
            </a:xfrm>
            <a:custGeom>
              <a:avLst/>
              <a:gdLst/>
              <a:ahLst/>
              <a:cxnLst/>
              <a:rect l="l" t="t" r="r" b="b"/>
              <a:pathLst>
                <a:path w="331" h="373" extrusionOk="0">
                  <a:moveTo>
                    <a:pt x="32" y="140"/>
                  </a:moveTo>
                  <a:lnTo>
                    <a:pt x="0" y="24"/>
                  </a:lnTo>
                  <a:lnTo>
                    <a:pt x="27" y="0"/>
                  </a:lnTo>
                  <a:lnTo>
                    <a:pt x="331" y="362"/>
                  </a:lnTo>
                  <a:lnTo>
                    <a:pt x="315" y="373"/>
                  </a:lnTo>
                  <a:lnTo>
                    <a:pt x="257" y="325"/>
                  </a:lnTo>
                  <a:lnTo>
                    <a:pt x="32" y="1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2512750" y="3455670"/>
              <a:ext cx="63500" cy="59150"/>
            </a:xfrm>
            <a:custGeom>
              <a:avLst/>
              <a:gdLst/>
              <a:ahLst/>
              <a:cxnLst/>
              <a:rect l="l" t="t" r="r" b="b"/>
              <a:pathLst>
                <a:path w="74" h="69" extrusionOk="0">
                  <a:moveTo>
                    <a:pt x="0" y="21"/>
                  </a:moveTo>
                  <a:lnTo>
                    <a:pt x="24" y="0"/>
                  </a:lnTo>
                  <a:lnTo>
                    <a:pt x="74" y="58"/>
                  </a:lnTo>
                  <a:lnTo>
                    <a:pt x="58" y="6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2271799" y="3169487"/>
              <a:ext cx="52192" cy="52191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0" y="41"/>
                  </a:moveTo>
                  <a:cubicBezTo>
                    <a:pt x="55" y="56"/>
                    <a:pt x="36" y="64"/>
                    <a:pt x="20" y="59"/>
                  </a:cubicBezTo>
                  <a:cubicBezTo>
                    <a:pt x="4" y="54"/>
                    <a:pt x="-3" y="35"/>
                    <a:pt x="2" y="19"/>
                  </a:cubicBezTo>
                  <a:cubicBezTo>
                    <a:pt x="7" y="4"/>
                    <a:pt x="26" y="-4"/>
                    <a:pt x="41" y="1"/>
                  </a:cubicBezTo>
                  <a:cubicBezTo>
                    <a:pt x="57" y="9"/>
                    <a:pt x="65" y="25"/>
                    <a:pt x="60" y="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1103826" y="3150841"/>
              <a:ext cx="556813" cy="354823"/>
            </a:xfrm>
            <a:custGeom>
              <a:avLst/>
              <a:gdLst/>
              <a:ahLst/>
              <a:cxnLst/>
              <a:rect l="l" t="t" r="r" b="b"/>
              <a:pathLst>
                <a:path w="1349" h="860" extrusionOk="0">
                  <a:moveTo>
                    <a:pt x="1108" y="469"/>
                  </a:moveTo>
                  <a:cubicBezTo>
                    <a:pt x="1090" y="503"/>
                    <a:pt x="1056" y="527"/>
                    <a:pt x="1019" y="535"/>
                  </a:cubicBezTo>
                  <a:cubicBezTo>
                    <a:pt x="981" y="543"/>
                    <a:pt x="939" y="532"/>
                    <a:pt x="910" y="508"/>
                  </a:cubicBezTo>
                  <a:cubicBezTo>
                    <a:pt x="878" y="567"/>
                    <a:pt x="815" y="606"/>
                    <a:pt x="751" y="614"/>
                  </a:cubicBezTo>
                  <a:cubicBezTo>
                    <a:pt x="685" y="622"/>
                    <a:pt x="622" y="596"/>
                    <a:pt x="577" y="548"/>
                  </a:cubicBezTo>
                  <a:cubicBezTo>
                    <a:pt x="558" y="574"/>
                    <a:pt x="526" y="588"/>
                    <a:pt x="495" y="588"/>
                  </a:cubicBezTo>
                  <a:cubicBezTo>
                    <a:pt x="463" y="588"/>
                    <a:pt x="431" y="572"/>
                    <a:pt x="413" y="545"/>
                  </a:cubicBezTo>
                  <a:cubicBezTo>
                    <a:pt x="405" y="588"/>
                    <a:pt x="368" y="625"/>
                    <a:pt x="325" y="630"/>
                  </a:cubicBezTo>
                  <a:cubicBezTo>
                    <a:pt x="333" y="651"/>
                    <a:pt x="331" y="676"/>
                    <a:pt x="320" y="694"/>
                  </a:cubicBezTo>
                  <a:cubicBezTo>
                    <a:pt x="309" y="713"/>
                    <a:pt x="286" y="723"/>
                    <a:pt x="265" y="723"/>
                  </a:cubicBezTo>
                  <a:cubicBezTo>
                    <a:pt x="280" y="741"/>
                    <a:pt x="286" y="768"/>
                    <a:pt x="280" y="791"/>
                  </a:cubicBezTo>
                  <a:cubicBezTo>
                    <a:pt x="275" y="815"/>
                    <a:pt x="262" y="836"/>
                    <a:pt x="241" y="847"/>
                  </a:cubicBezTo>
                  <a:cubicBezTo>
                    <a:pt x="220" y="858"/>
                    <a:pt x="198" y="860"/>
                    <a:pt x="175" y="860"/>
                  </a:cubicBezTo>
                  <a:cubicBezTo>
                    <a:pt x="153" y="860"/>
                    <a:pt x="132" y="855"/>
                    <a:pt x="114" y="844"/>
                  </a:cubicBezTo>
                  <a:cubicBezTo>
                    <a:pt x="95" y="831"/>
                    <a:pt x="85" y="807"/>
                    <a:pt x="82" y="786"/>
                  </a:cubicBezTo>
                  <a:cubicBezTo>
                    <a:pt x="79" y="762"/>
                    <a:pt x="87" y="738"/>
                    <a:pt x="98" y="720"/>
                  </a:cubicBezTo>
                  <a:cubicBezTo>
                    <a:pt x="74" y="725"/>
                    <a:pt x="50" y="715"/>
                    <a:pt x="34" y="694"/>
                  </a:cubicBezTo>
                  <a:cubicBezTo>
                    <a:pt x="21" y="672"/>
                    <a:pt x="21" y="646"/>
                    <a:pt x="37" y="625"/>
                  </a:cubicBezTo>
                  <a:cubicBezTo>
                    <a:pt x="5" y="585"/>
                    <a:pt x="-8" y="529"/>
                    <a:pt x="5" y="479"/>
                  </a:cubicBezTo>
                  <a:cubicBezTo>
                    <a:pt x="18" y="429"/>
                    <a:pt x="56" y="387"/>
                    <a:pt x="103" y="368"/>
                  </a:cubicBezTo>
                  <a:cubicBezTo>
                    <a:pt x="90" y="297"/>
                    <a:pt x="119" y="220"/>
                    <a:pt x="177" y="178"/>
                  </a:cubicBezTo>
                  <a:cubicBezTo>
                    <a:pt x="235" y="135"/>
                    <a:pt x="317" y="130"/>
                    <a:pt x="381" y="167"/>
                  </a:cubicBezTo>
                  <a:cubicBezTo>
                    <a:pt x="389" y="141"/>
                    <a:pt x="415" y="119"/>
                    <a:pt x="442" y="111"/>
                  </a:cubicBezTo>
                  <a:cubicBezTo>
                    <a:pt x="468" y="104"/>
                    <a:pt x="497" y="111"/>
                    <a:pt x="518" y="133"/>
                  </a:cubicBezTo>
                  <a:cubicBezTo>
                    <a:pt x="566" y="64"/>
                    <a:pt x="640" y="16"/>
                    <a:pt x="722" y="3"/>
                  </a:cubicBezTo>
                  <a:cubicBezTo>
                    <a:pt x="804" y="-10"/>
                    <a:pt x="892" y="11"/>
                    <a:pt x="960" y="59"/>
                  </a:cubicBezTo>
                  <a:cubicBezTo>
                    <a:pt x="987" y="40"/>
                    <a:pt x="1029" y="43"/>
                    <a:pt x="1058" y="51"/>
                  </a:cubicBezTo>
                  <a:cubicBezTo>
                    <a:pt x="1087" y="59"/>
                    <a:pt x="1114" y="80"/>
                    <a:pt x="1127" y="109"/>
                  </a:cubicBezTo>
                  <a:cubicBezTo>
                    <a:pt x="1143" y="101"/>
                    <a:pt x="1161" y="104"/>
                    <a:pt x="1175" y="117"/>
                  </a:cubicBezTo>
                  <a:cubicBezTo>
                    <a:pt x="1188" y="130"/>
                    <a:pt x="1188" y="148"/>
                    <a:pt x="1180" y="164"/>
                  </a:cubicBezTo>
                  <a:cubicBezTo>
                    <a:pt x="1209" y="162"/>
                    <a:pt x="1243" y="175"/>
                    <a:pt x="1262" y="199"/>
                  </a:cubicBezTo>
                  <a:cubicBezTo>
                    <a:pt x="1280" y="223"/>
                    <a:pt x="1286" y="254"/>
                    <a:pt x="1278" y="283"/>
                  </a:cubicBezTo>
                  <a:cubicBezTo>
                    <a:pt x="1304" y="281"/>
                    <a:pt x="1333" y="297"/>
                    <a:pt x="1344" y="320"/>
                  </a:cubicBezTo>
                  <a:cubicBezTo>
                    <a:pt x="1355" y="344"/>
                    <a:pt x="1347" y="376"/>
                    <a:pt x="1328" y="395"/>
                  </a:cubicBezTo>
                  <a:cubicBezTo>
                    <a:pt x="1307" y="413"/>
                    <a:pt x="1278" y="416"/>
                    <a:pt x="1254" y="402"/>
                  </a:cubicBezTo>
                  <a:cubicBezTo>
                    <a:pt x="1254" y="432"/>
                    <a:pt x="1238" y="463"/>
                    <a:pt x="1212" y="477"/>
                  </a:cubicBezTo>
                  <a:cubicBezTo>
                    <a:pt x="1177" y="492"/>
                    <a:pt x="1135" y="484"/>
                    <a:pt x="1108" y="4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1061693" y="3392484"/>
              <a:ext cx="30980" cy="32219"/>
            </a:xfrm>
            <a:custGeom>
              <a:avLst/>
              <a:gdLst/>
              <a:ahLst/>
              <a:cxnLst/>
              <a:rect l="l" t="t" r="r" b="b"/>
              <a:pathLst>
                <a:path w="76" h="79" extrusionOk="0">
                  <a:moveTo>
                    <a:pt x="38" y="0"/>
                  </a:moveTo>
                  <a:cubicBezTo>
                    <a:pt x="-12" y="0"/>
                    <a:pt x="-13" y="79"/>
                    <a:pt x="38" y="79"/>
                  </a:cubicBezTo>
                  <a:cubicBezTo>
                    <a:pt x="88" y="79"/>
                    <a:pt x="89" y="0"/>
                    <a:pt x="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1070781" y="3355308"/>
              <a:ext cx="18175" cy="19414"/>
            </a:xfrm>
            <a:custGeom>
              <a:avLst/>
              <a:gdLst/>
              <a:ahLst/>
              <a:cxnLst/>
              <a:rect l="l" t="t" r="r" b="b"/>
              <a:pathLst>
                <a:path w="45" h="48" extrusionOk="0">
                  <a:moveTo>
                    <a:pt x="24" y="0"/>
                  </a:moveTo>
                  <a:cubicBezTo>
                    <a:pt x="-7" y="0"/>
                    <a:pt x="-7" y="48"/>
                    <a:pt x="24" y="48"/>
                  </a:cubicBezTo>
                  <a:cubicBezTo>
                    <a:pt x="53" y="48"/>
                    <a:pt x="53" y="0"/>
                    <a:pt x="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1041453" y="3474684"/>
              <a:ext cx="273862" cy="51633"/>
            </a:xfrm>
            <a:custGeom>
              <a:avLst/>
              <a:gdLst/>
              <a:ahLst/>
              <a:cxnLst/>
              <a:rect l="l" t="t" r="r" b="b"/>
              <a:pathLst>
                <a:path w="664" h="126" extrusionOk="0">
                  <a:moveTo>
                    <a:pt x="664" y="126"/>
                  </a:moveTo>
                  <a:cubicBezTo>
                    <a:pt x="442" y="97"/>
                    <a:pt x="222" y="97"/>
                    <a:pt x="0" y="126"/>
                  </a:cubicBezTo>
                  <a:cubicBezTo>
                    <a:pt x="3" y="116"/>
                    <a:pt x="3" y="105"/>
                    <a:pt x="5" y="95"/>
                  </a:cubicBezTo>
                  <a:cubicBezTo>
                    <a:pt x="11" y="71"/>
                    <a:pt x="13" y="47"/>
                    <a:pt x="19" y="23"/>
                  </a:cubicBezTo>
                  <a:cubicBezTo>
                    <a:pt x="228" y="-8"/>
                    <a:pt x="439" y="-8"/>
                    <a:pt x="648" y="23"/>
                  </a:cubicBezTo>
                  <a:cubicBezTo>
                    <a:pt x="651" y="47"/>
                    <a:pt x="656" y="71"/>
                    <a:pt x="662" y="92"/>
                  </a:cubicBezTo>
                  <a:cubicBezTo>
                    <a:pt x="659" y="105"/>
                    <a:pt x="662" y="116"/>
                    <a:pt x="664" y="1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670107" y="3493685"/>
              <a:ext cx="1016973" cy="1110315"/>
            </a:xfrm>
            <a:custGeom>
              <a:avLst/>
              <a:gdLst/>
              <a:ahLst/>
              <a:cxnLst/>
              <a:rect l="l" t="t" r="r" b="b"/>
              <a:pathLst>
                <a:path w="2463" h="2689" extrusionOk="0">
                  <a:moveTo>
                    <a:pt x="2463" y="2689"/>
                  </a:moveTo>
                  <a:lnTo>
                    <a:pt x="0" y="2689"/>
                  </a:lnTo>
                  <a:cubicBezTo>
                    <a:pt x="349" y="1969"/>
                    <a:pt x="611" y="1221"/>
                    <a:pt x="777" y="443"/>
                  </a:cubicBezTo>
                  <a:cubicBezTo>
                    <a:pt x="783" y="422"/>
                    <a:pt x="785" y="401"/>
                    <a:pt x="791" y="379"/>
                  </a:cubicBezTo>
                  <a:cubicBezTo>
                    <a:pt x="793" y="364"/>
                    <a:pt x="796" y="350"/>
                    <a:pt x="799" y="334"/>
                  </a:cubicBezTo>
                  <a:cubicBezTo>
                    <a:pt x="804" y="305"/>
                    <a:pt x="809" y="276"/>
                    <a:pt x="817" y="244"/>
                  </a:cubicBezTo>
                  <a:cubicBezTo>
                    <a:pt x="820" y="226"/>
                    <a:pt x="825" y="207"/>
                    <a:pt x="828" y="189"/>
                  </a:cubicBezTo>
                  <a:cubicBezTo>
                    <a:pt x="830" y="176"/>
                    <a:pt x="833" y="162"/>
                    <a:pt x="836" y="149"/>
                  </a:cubicBezTo>
                  <a:cubicBezTo>
                    <a:pt x="838" y="136"/>
                    <a:pt x="841" y="125"/>
                    <a:pt x="841" y="112"/>
                  </a:cubicBezTo>
                  <a:cubicBezTo>
                    <a:pt x="846" y="83"/>
                    <a:pt x="852" y="57"/>
                    <a:pt x="854" y="28"/>
                  </a:cubicBezTo>
                  <a:cubicBezTo>
                    <a:pt x="1106" y="-10"/>
                    <a:pt x="1357" y="-10"/>
                    <a:pt x="1606" y="28"/>
                  </a:cubicBezTo>
                  <a:cubicBezTo>
                    <a:pt x="1611" y="57"/>
                    <a:pt x="1616" y="83"/>
                    <a:pt x="1619" y="112"/>
                  </a:cubicBezTo>
                  <a:cubicBezTo>
                    <a:pt x="1621" y="125"/>
                    <a:pt x="1624" y="136"/>
                    <a:pt x="1624" y="149"/>
                  </a:cubicBezTo>
                  <a:cubicBezTo>
                    <a:pt x="1627" y="162"/>
                    <a:pt x="1629" y="176"/>
                    <a:pt x="1632" y="189"/>
                  </a:cubicBezTo>
                  <a:cubicBezTo>
                    <a:pt x="1635" y="207"/>
                    <a:pt x="1640" y="226"/>
                    <a:pt x="1643" y="244"/>
                  </a:cubicBezTo>
                  <a:cubicBezTo>
                    <a:pt x="1648" y="274"/>
                    <a:pt x="1653" y="303"/>
                    <a:pt x="1661" y="334"/>
                  </a:cubicBezTo>
                  <a:cubicBezTo>
                    <a:pt x="1664" y="350"/>
                    <a:pt x="1666" y="364"/>
                    <a:pt x="1669" y="379"/>
                  </a:cubicBezTo>
                  <a:cubicBezTo>
                    <a:pt x="1674" y="401"/>
                    <a:pt x="1677" y="422"/>
                    <a:pt x="1682" y="443"/>
                  </a:cubicBezTo>
                  <a:cubicBezTo>
                    <a:pt x="1849" y="1221"/>
                    <a:pt x="2111" y="1967"/>
                    <a:pt x="2463" y="26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1014191" y="3493685"/>
              <a:ext cx="327563" cy="61134"/>
            </a:xfrm>
            <a:custGeom>
              <a:avLst/>
              <a:gdLst/>
              <a:ahLst/>
              <a:cxnLst/>
              <a:rect l="l" t="t" r="r" b="b"/>
              <a:pathLst>
                <a:path w="794" h="149" extrusionOk="0">
                  <a:moveTo>
                    <a:pt x="794" y="149"/>
                  </a:moveTo>
                  <a:cubicBezTo>
                    <a:pt x="529" y="115"/>
                    <a:pt x="265" y="115"/>
                    <a:pt x="0" y="149"/>
                  </a:cubicBezTo>
                  <a:cubicBezTo>
                    <a:pt x="3" y="136"/>
                    <a:pt x="5" y="125"/>
                    <a:pt x="5" y="112"/>
                  </a:cubicBezTo>
                  <a:cubicBezTo>
                    <a:pt x="11" y="83"/>
                    <a:pt x="16" y="57"/>
                    <a:pt x="19" y="28"/>
                  </a:cubicBezTo>
                  <a:cubicBezTo>
                    <a:pt x="270" y="-10"/>
                    <a:pt x="521" y="-10"/>
                    <a:pt x="770" y="28"/>
                  </a:cubicBezTo>
                  <a:cubicBezTo>
                    <a:pt x="775" y="57"/>
                    <a:pt x="780" y="83"/>
                    <a:pt x="783" y="112"/>
                  </a:cubicBezTo>
                  <a:cubicBezTo>
                    <a:pt x="791" y="123"/>
                    <a:pt x="791" y="136"/>
                    <a:pt x="794" y="1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1007582" y="3560601"/>
              <a:ext cx="341606" cy="33458"/>
            </a:xfrm>
            <a:custGeom>
              <a:avLst/>
              <a:gdLst/>
              <a:ahLst/>
              <a:cxnLst/>
              <a:rect l="l" t="t" r="r" b="b"/>
              <a:pathLst>
                <a:path w="828" h="82" extrusionOk="0">
                  <a:moveTo>
                    <a:pt x="828" y="82"/>
                  </a:moveTo>
                  <a:cubicBezTo>
                    <a:pt x="553" y="43"/>
                    <a:pt x="275" y="45"/>
                    <a:pt x="0" y="82"/>
                  </a:cubicBezTo>
                  <a:cubicBezTo>
                    <a:pt x="3" y="64"/>
                    <a:pt x="8" y="45"/>
                    <a:pt x="11" y="27"/>
                  </a:cubicBezTo>
                  <a:cubicBezTo>
                    <a:pt x="281" y="-10"/>
                    <a:pt x="550" y="-10"/>
                    <a:pt x="818" y="27"/>
                  </a:cubicBezTo>
                  <a:cubicBezTo>
                    <a:pt x="820" y="43"/>
                    <a:pt x="823" y="64"/>
                    <a:pt x="828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3" name="Google Shape;533;p33"/>
            <p:cNvGrpSpPr/>
            <p:nvPr/>
          </p:nvGrpSpPr>
          <p:grpSpPr>
            <a:xfrm>
              <a:off x="55050" y="4595950"/>
              <a:ext cx="3289439" cy="9"/>
              <a:chOff x="0" y="4595950"/>
              <a:chExt cx="3289439" cy="9"/>
            </a:xfrm>
          </p:grpSpPr>
          <p:cxnSp>
            <p:nvCxnSpPr>
              <p:cNvPr id="534" name="Google Shape;534;p33"/>
              <p:cNvCxnSpPr/>
              <p:nvPr/>
            </p:nvCxnSpPr>
            <p:spPr>
              <a:xfrm>
                <a:off x="0" y="4595950"/>
                <a:ext cx="2924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33"/>
              <p:cNvCxnSpPr/>
              <p:nvPr/>
            </p:nvCxnSpPr>
            <p:spPr>
              <a:xfrm>
                <a:off x="3072839" y="4595959"/>
                <a:ext cx="21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36" name="Google Shape;536;p33"/>
            <p:cNvGrpSpPr/>
            <p:nvPr/>
          </p:nvGrpSpPr>
          <p:grpSpPr>
            <a:xfrm>
              <a:off x="156428" y="3156666"/>
              <a:ext cx="556793" cy="1451779"/>
              <a:chOff x="2090350" y="2239265"/>
              <a:chExt cx="905501" cy="2360616"/>
            </a:xfrm>
          </p:grpSpPr>
          <p:sp>
            <p:nvSpPr>
              <p:cNvPr id="537" name="Google Shape;537;p33"/>
              <p:cNvSpPr/>
              <p:nvPr/>
            </p:nvSpPr>
            <p:spPr>
              <a:xfrm flipH="1">
                <a:off x="2712180" y="2613372"/>
                <a:ext cx="283672" cy="1986468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26064" extrusionOk="0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3"/>
              <p:cNvSpPr/>
              <p:nvPr/>
            </p:nvSpPr>
            <p:spPr>
              <a:xfrm flipH="1">
                <a:off x="2090350" y="2239265"/>
                <a:ext cx="337102" cy="2360616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26064" extrusionOk="0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3"/>
              <p:cNvSpPr/>
              <p:nvPr/>
            </p:nvSpPr>
            <p:spPr>
              <a:xfrm flipH="1">
                <a:off x="2378953" y="2297047"/>
                <a:ext cx="350052" cy="379826"/>
              </a:xfrm>
              <a:custGeom>
                <a:avLst/>
                <a:gdLst/>
                <a:ahLst/>
                <a:cxnLst/>
                <a:rect l="l" t="t" r="r" b="b"/>
                <a:pathLst>
                  <a:path w="12020" h="14298" extrusionOk="0">
                    <a:moveTo>
                      <a:pt x="0" y="13737"/>
                    </a:moveTo>
                    <a:cubicBezTo>
                      <a:pt x="5217" y="16868"/>
                      <a:pt x="10098" y="5773"/>
                      <a:pt x="1202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0" name="Google Shape;540;p33"/>
              <p:cNvSpPr/>
              <p:nvPr/>
            </p:nvSpPr>
            <p:spPr>
              <a:xfrm flipH="1">
                <a:off x="2371680" y="2464308"/>
                <a:ext cx="364950" cy="364950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13738" extrusionOk="0">
                    <a:moveTo>
                      <a:pt x="0" y="13738"/>
                    </a:moveTo>
                    <a:cubicBezTo>
                      <a:pt x="6476" y="13738"/>
                      <a:pt x="12169" y="6283"/>
                      <a:pt x="13738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1" name="Google Shape;541;p33"/>
              <p:cNvSpPr/>
              <p:nvPr/>
            </p:nvSpPr>
            <p:spPr>
              <a:xfrm flipH="1">
                <a:off x="2385676" y="2832756"/>
                <a:ext cx="350104" cy="284644"/>
              </a:xfrm>
              <a:custGeom>
                <a:avLst/>
                <a:gdLst/>
                <a:ahLst/>
                <a:cxnLst/>
                <a:rect l="l" t="t" r="r" b="b"/>
                <a:pathLst>
                  <a:path w="12605" h="10715" extrusionOk="0">
                    <a:moveTo>
                      <a:pt x="0" y="10599"/>
                    </a:moveTo>
                    <a:cubicBezTo>
                      <a:pt x="5415" y="11499"/>
                      <a:pt x="11704" y="5415"/>
                      <a:pt x="1260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542" name="Google Shape;542;p33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543" name="Google Shape;543;p33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33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5" name="Google Shape;545;p33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3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1" name="Google Shape;21;p3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3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3;p3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0000" y="2051275"/>
            <a:ext cx="4698600" cy="15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2363550" y="1037225"/>
            <a:ext cx="1411500" cy="841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0000" y="3800925"/>
            <a:ext cx="4698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7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85" name="Google Shape;85;p7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7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7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4135975" y="1576450"/>
            <a:ext cx="4294800" cy="2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3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3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28" name="Google Shape;128;p13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3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0" name="Google Shape;130;p13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"/>
          </p:nvPr>
        </p:nvSpPr>
        <p:spPr>
          <a:xfrm>
            <a:off x="1447926" y="1988507"/>
            <a:ext cx="2828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2"/>
          </p:nvPr>
        </p:nvSpPr>
        <p:spPr>
          <a:xfrm>
            <a:off x="5602000" y="1988507"/>
            <a:ext cx="2828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3"/>
          </p:nvPr>
        </p:nvSpPr>
        <p:spPr>
          <a:xfrm>
            <a:off x="1447926" y="3649327"/>
            <a:ext cx="2828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4"/>
          </p:nvPr>
        </p:nvSpPr>
        <p:spPr>
          <a:xfrm>
            <a:off x="5602000" y="3649327"/>
            <a:ext cx="2828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15" y="1600450"/>
            <a:ext cx="7347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15" y="3261320"/>
            <a:ext cx="7347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4867290" y="1600450"/>
            <a:ext cx="7347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8" hasCustomPrompt="1"/>
          </p:nvPr>
        </p:nvSpPr>
        <p:spPr>
          <a:xfrm>
            <a:off x="4867290" y="3261320"/>
            <a:ext cx="7347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9"/>
          </p:nvPr>
        </p:nvSpPr>
        <p:spPr>
          <a:xfrm>
            <a:off x="1447926" y="1600450"/>
            <a:ext cx="2828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3"/>
          </p:nvPr>
        </p:nvSpPr>
        <p:spPr>
          <a:xfrm>
            <a:off x="5602005" y="1600450"/>
            <a:ext cx="2828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4"/>
          </p:nvPr>
        </p:nvSpPr>
        <p:spPr>
          <a:xfrm>
            <a:off x="1447926" y="3261320"/>
            <a:ext cx="2828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5"/>
          </p:nvPr>
        </p:nvSpPr>
        <p:spPr>
          <a:xfrm>
            <a:off x="5602005" y="3261320"/>
            <a:ext cx="2828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grpSp>
        <p:nvGrpSpPr>
          <p:cNvPr id="146" name="Google Shape;146;p13"/>
          <p:cNvGrpSpPr/>
          <p:nvPr/>
        </p:nvGrpSpPr>
        <p:grpSpPr>
          <a:xfrm>
            <a:off x="53765" y="3589018"/>
            <a:ext cx="596273" cy="1554466"/>
            <a:chOff x="2090350" y="2239265"/>
            <a:chExt cx="905501" cy="2360616"/>
          </a:xfrm>
        </p:grpSpPr>
        <p:sp>
          <p:nvSpPr>
            <p:cNvPr id="147" name="Google Shape;147;p13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avLst/>
              <a:gdLst/>
              <a:ahLst/>
              <a:cxnLst/>
              <a:rect l="l" t="t" r="r" b="b"/>
              <a:pathLst>
                <a:path w="12020" h="14298" extrusionOk="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0" name="Google Shape;150;p13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avLst/>
              <a:gdLst/>
              <a:ahLst/>
              <a:cxnLst/>
              <a:rect l="l" t="t" r="r" b="b"/>
              <a:pathLst>
                <a:path w="13738" h="13738" extrusionOk="0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1" name="Google Shape;151;p13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avLst/>
              <a:gdLst/>
              <a:ahLst/>
              <a:cxnLst/>
              <a:rect l="l" t="t" r="r" b="b"/>
              <a:pathLst>
                <a:path w="12605" h="10715" extrusionOk="0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4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14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55" name="Google Shape;155;p14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14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4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2698750" y="3230203"/>
            <a:ext cx="57321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1"/>
          </p:nvPr>
        </p:nvSpPr>
        <p:spPr>
          <a:xfrm>
            <a:off x="2698750" y="1468975"/>
            <a:ext cx="57321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0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20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54" name="Google Shape;254;p20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0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6" name="Google Shape;256;p20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259" name="Google Shape;259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subTitle" idx="1"/>
          </p:nvPr>
        </p:nvSpPr>
        <p:spPr>
          <a:xfrm>
            <a:off x="4968716" y="2915208"/>
            <a:ext cx="2830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2"/>
          </p:nvPr>
        </p:nvSpPr>
        <p:spPr>
          <a:xfrm>
            <a:off x="1344488" y="2915208"/>
            <a:ext cx="2830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3"/>
          </p:nvPr>
        </p:nvSpPr>
        <p:spPr>
          <a:xfrm>
            <a:off x="1344488" y="2523625"/>
            <a:ext cx="2830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subTitle" idx="4"/>
          </p:nvPr>
        </p:nvSpPr>
        <p:spPr>
          <a:xfrm>
            <a:off x="4968719" y="2523625"/>
            <a:ext cx="2830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grpSp>
        <p:nvGrpSpPr>
          <p:cNvPr id="264" name="Google Shape;264;p20"/>
          <p:cNvGrpSpPr/>
          <p:nvPr/>
        </p:nvGrpSpPr>
        <p:grpSpPr>
          <a:xfrm>
            <a:off x="8505825" y="3884655"/>
            <a:ext cx="592771" cy="1259556"/>
            <a:chOff x="3733925" y="3400424"/>
            <a:chExt cx="1079728" cy="2294274"/>
          </a:xfrm>
        </p:grpSpPr>
        <p:sp>
          <p:nvSpPr>
            <p:cNvPr id="265" name="Google Shape;265;p20"/>
            <p:cNvSpPr/>
            <p:nvPr/>
          </p:nvSpPr>
          <p:spPr>
            <a:xfrm>
              <a:off x="3733925" y="3445303"/>
              <a:ext cx="1079728" cy="42375"/>
            </a:xfrm>
            <a:custGeom>
              <a:avLst/>
              <a:gdLst/>
              <a:ahLst/>
              <a:cxnLst/>
              <a:rect l="l" t="t" r="r" b="b"/>
              <a:pathLst>
                <a:path w="24563" h="964" extrusionOk="0">
                  <a:moveTo>
                    <a:pt x="1" y="1"/>
                  </a:moveTo>
                  <a:lnTo>
                    <a:pt x="1" y="964"/>
                  </a:lnTo>
                  <a:lnTo>
                    <a:pt x="24562" y="964"/>
                  </a:lnTo>
                  <a:lnTo>
                    <a:pt x="24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4252166" y="3400424"/>
              <a:ext cx="43254" cy="2294274"/>
            </a:xfrm>
            <a:custGeom>
              <a:avLst/>
              <a:gdLst/>
              <a:ahLst/>
              <a:cxnLst/>
              <a:rect l="l" t="t" r="r" b="b"/>
              <a:pathLst>
                <a:path w="984" h="52193" extrusionOk="0">
                  <a:moveTo>
                    <a:pt x="0" y="1"/>
                  </a:moveTo>
                  <a:lnTo>
                    <a:pt x="0" y="52193"/>
                  </a:lnTo>
                  <a:lnTo>
                    <a:pt x="983" y="52193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3761178" y="3401523"/>
              <a:ext cx="83036" cy="80047"/>
            </a:xfrm>
            <a:custGeom>
              <a:avLst/>
              <a:gdLst/>
              <a:ahLst/>
              <a:cxnLst/>
              <a:rect l="l" t="t" r="r" b="b"/>
              <a:pathLst>
                <a:path w="1889" h="1821" extrusionOk="0">
                  <a:moveTo>
                    <a:pt x="945" y="1"/>
                  </a:moveTo>
                  <a:cubicBezTo>
                    <a:pt x="473" y="1"/>
                    <a:pt x="1" y="304"/>
                    <a:pt x="10" y="911"/>
                  </a:cubicBezTo>
                  <a:cubicBezTo>
                    <a:pt x="1" y="1517"/>
                    <a:pt x="473" y="1820"/>
                    <a:pt x="945" y="1820"/>
                  </a:cubicBezTo>
                  <a:cubicBezTo>
                    <a:pt x="1416" y="1820"/>
                    <a:pt x="1888" y="1517"/>
                    <a:pt x="1879" y="911"/>
                  </a:cubicBezTo>
                  <a:cubicBezTo>
                    <a:pt x="1888" y="304"/>
                    <a:pt x="1416" y="1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4703374" y="3401523"/>
              <a:ext cx="82992" cy="80047"/>
            </a:xfrm>
            <a:custGeom>
              <a:avLst/>
              <a:gdLst/>
              <a:ahLst/>
              <a:cxnLst/>
              <a:rect l="l" t="t" r="r" b="b"/>
              <a:pathLst>
                <a:path w="1888" h="1821" extrusionOk="0">
                  <a:moveTo>
                    <a:pt x="944" y="1"/>
                  </a:moveTo>
                  <a:cubicBezTo>
                    <a:pt x="472" y="1"/>
                    <a:pt x="0" y="304"/>
                    <a:pt x="9" y="911"/>
                  </a:cubicBezTo>
                  <a:cubicBezTo>
                    <a:pt x="0" y="1517"/>
                    <a:pt x="472" y="1820"/>
                    <a:pt x="944" y="1820"/>
                  </a:cubicBezTo>
                  <a:cubicBezTo>
                    <a:pt x="1416" y="1820"/>
                    <a:pt x="1887" y="1517"/>
                    <a:pt x="1878" y="911"/>
                  </a:cubicBezTo>
                  <a:cubicBezTo>
                    <a:pt x="1887" y="304"/>
                    <a:pt x="1416" y="1"/>
                    <a:pt x="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1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1"/>
          <p:cNvSpPr txBox="1">
            <a:spLocks noGrp="1"/>
          </p:cNvSpPr>
          <p:nvPr>
            <p:ph type="subTitle" idx="1"/>
          </p:nvPr>
        </p:nvSpPr>
        <p:spPr>
          <a:xfrm>
            <a:off x="5015376" y="1543900"/>
            <a:ext cx="3163200" cy="27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1"/>
          <p:cNvSpPr txBox="1">
            <a:spLocks noGrp="1"/>
          </p:cNvSpPr>
          <p:nvPr>
            <p:ph type="subTitle" idx="2"/>
          </p:nvPr>
        </p:nvSpPr>
        <p:spPr>
          <a:xfrm>
            <a:off x="965450" y="1543900"/>
            <a:ext cx="3163200" cy="27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4" name="Google Shape;274;p21"/>
          <p:cNvGrpSpPr/>
          <p:nvPr/>
        </p:nvGrpSpPr>
        <p:grpSpPr>
          <a:xfrm>
            <a:off x="8466355" y="3555950"/>
            <a:ext cx="634563" cy="1587396"/>
            <a:chOff x="3899880" y="1817280"/>
            <a:chExt cx="1502280" cy="3758040"/>
          </a:xfrm>
        </p:grpSpPr>
        <p:sp>
          <p:nvSpPr>
            <p:cNvPr id="275" name="Google Shape;275;p21"/>
            <p:cNvSpPr/>
            <p:nvPr/>
          </p:nvSpPr>
          <p:spPr>
            <a:xfrm>
              <a:off x="4374000" y="1818000"/>
              <a:ext cx="554760" cy="3757320"/>
            </a:xfrm>
            <a:custGeom>
              <a:avLst/>
              <a:gdLst/>
              <a:ahLst/>
              <a:cxnLst/>
              <a:rect l="l" t="t" r="r" b="b"/>
              <a:pathLst>
                <a:path w="1541" h="10437" extrusionOk="0">
                  <a:moveTo>
                    <a:pt x="1519" y="10437"/>
                  </a:moveTo>
                  <a:cubicBezTo>
                    <a:pt x="1508" y="10437"/>
                    <a:pt x="1498" y="10427"/>
                    <a:pt x="1496" y="10416"/>
                  </a:cubicBezTo>
                  <a:lnTo>
                    <a:pt x="918" y="47"/>
                  </a:lnTo>
                  <a:lnTo>
                    <a:pt x="625" y="47"/>
                  </a:lnTo>
                  <a:lnTo>
                    <a:pt x="46" y="10416"/>
                  </a:lnTo>
                  <a:cubicBezTo>
                    <a:pt x="46" y="10429"/>
                    <a:pt x="36" y="10439"/>
                    <a:pt x="22" y="10437"/>
                  </a:cubicBezTo>
                  <a:cubicBezTo>
                    <a:pt x="8" y="10437"/>
                    <a:pt x="0" y="10426"/>
                    <a:pt x="0" y="10413"/>
                  </a:cubicBezTo>
                  <a:lnTo>
                    <a:pt x="578" y="22"/>
                  </a:lnTo>
                  <a:cubicBezTo>
                    <a:pt x="578" y="10"/>
                    <a:pt x="588" y="0"/>
                    <a:pt x="601" y="0"/>
                  </a:cubicBezTo>
                  <a:lnTo>
                    <a:pt x="938" y="0"/>
                  </a:lnTo>
                  <a:cubicBezTo>
                    <a:pt x="950" y="0"/>
                    <a:pt x="960" y="10"/>
                    <a:pt x="961" y="22"/>
                  </a:cubicBezTo>
                  <a:lnTo>
                    <a:pt x="1541" y="10413"/>
                  </a:lnTo>
                  <a:cubicBezTo>
                    <a:pt x="1543" y="10426"/>
                    <a:pt x="1534" y="10436"/>
                    <a:pt x="1519" y="10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4381200" y="1817280"/>
              <a:ext cx="527760" cy="3613320"/>
            </a:xfrm>
            <a:custGeom>
              <a:avLst/>
              <a:gdLst/>
              <a:ahLst/>
              <a:cxnLst/>
              <a:rect l="l" t="t" r="r" b="b"/>
              <a:pathLst>
                <a:path w="1466" h="10037" extrusionOk="0">
                  <a:moveTo>
                    <a:pt x="25" y="10037"/>
                  </a:moveTo>
                  <a:cubicBezTo>
                    <a:pt x="16" y="10037"/>
                    <a:pt x="7" y="10031"/>
                    <a:pt x="3" y="10024"/>
                  </a:cubicBezTo>
                  <a:cubicBezTo>
                    <a:pt x="-3" y="10013"/>
                    <a:pt x="3" y="9999"/>
                    <a:pt x="15" y="9994"/>
                  </a:cubicBezTo>
                  <a:lnTo>
                    <a:pt x="1392" y="9377"/>
                  </a:lnTo>
                  <a:lnTo>
                    <a:pt x="93" y="8561"/>
                  </a:lnTo>
                  <a:cubicBezTo>
                    <a:pt x="86" y="8557"/>
                    <a:pt x="82" y="8550"/>
                    <a:pt x="83" y="8541"/>
                  </a:cubicBezTo>
                  <a:cubicBezTo>
                    <a:pt x="83" y="8532"/>
                    <a:pt x="88" y="8525"/>
                    <a:pt x="95" y="8522"/>
                  </a:cubicBezTo>
                  <a:lnTo>
                    <a:pt x="1309" y="7801"/>
                  </a:lnTo>
                  <a:lnTo>
                    <a:pt x="176" y="7125"/>
                  </a:lnTo>
                  <a:cubicBezTo>
                    <a:pt x="169" y="7120"/>
                    <a:pt x="165" y="7113"/>
                    <a:pt x="165" y="7106"/>
                  </a:cubicBezTo>
                  <a:cubicBezTo>
                    <a:pt x="165" y="7097"/>
                    <a:pt x="169" y="7090"/>
                    <a:pt x="175" y="7085"/>
                  </a:cubicBezTo>
                  <a:lnTo>
                    <a:pt x="1233" y="6422"/>
                  </a:lnTo>
                  <a:lnTo>
                    <a:pt x="249" y="5787"/>
                  </a:lnTo>
                  <a:cubicBezTo>
                    <a:pt x="243" y="5783"/>
                    <a:pt x="239" y="5778"/>
                    <a:pt x="239" y="5770"/>
                  </a:cubicBezTo>
                  <a:cubicBezTo>
                    <a:pt x="239" y="5763"/>
                    <a:pt x="242" y="5755"/>
                    <a:pt x="248" y="5751"/>
                  </a:cubicBezTo>
                  <a:lnTo>
                    <a:pt x="1161" y="5005"/>
                  </a:lnTo>
                  <a:lnTo>
                    <a:pt x="331" y="4304"/>
                  </a:lnTo>
                  <a:cubicBezTo>
                    <a:pt x="325" y="4299"/>
                    <a:pt x="322" y="4294"/>
                    <a:pt x="322" y="4286"/>
                  </a:cubicBezTo>
                  <a:cubicBezTo>
                    <a:pt x="322" y="4279"/>
                    <a:pt x="325" y="4273"/>
                    <a:pt x="331" y="4269"/>
                  </a:cubicBezTo>
                  <a:lnTo>
                    <a:pt x="1086" y="3622"/>
                  </a:lnTo>
                  <a:lnTo>
                    <a:pt x="402" y="3034"/>
                  </a:lnTo>
                  <a:cubicBezTo>
                    <a:pt x="396" y="3030"/>
                    <a:pt x="393" y="3022"/>
                    <a:pt x="393" y="3015"/>
                  </a:cubicBezTo>
                  <a:cubicBezTo>
                    <a:pt x="393" y="3008"/>
                    <a:pt x="398" y="3002"/>
                    <a:pt x="404" y="2998"/>
                  </a:cubicBezTo>
                  <a:lnTo>
                    <a:pt x="1020" y="2563"/>
                  </a:lnTo>
                  <a:lnTo>
                    <a:pt x="449" y="2208"/>
                  </a:lnTo>
                  <a:cubicBezTo>
                    <a:pt x="443" y="2204"/>
                    <a:pt x="439" y="2198"/>
                    <a:pt x="437" y="2189"/>
                  </a:cubicBezTo>
                  <a:cubicBezTo>
                    <a:pt x="437" y="2182"/>
                    <a:pt x="440" y="2174"/>
                    <a:pt x="446" y="2170"/>
                  </a:cubicBezTo>
                  <a:lnTo>
                    <a:pt x="976" y="1750"/>
                  </a:lnTo>
                  <a:lnTo>
                    <a:pt x="493" y="1383"/>
                  </a:lnTo>
                  <a:cubicBezTo>
                    <a:pt x="487" y="1379"/>
                    <a:pt x="484" y="1371"/>
                    <a:pt x="484" y="1364"/>
                  </a:cubicBezTo>
                  <a:cubicBezTo>
                    <a:pt x="484" y="1356"/>
                    <a:pt x="487" y="1350"/>
                    <a:pt x="493" y="1345"/>
                  </a:cubicBezTo>
                  <a:lnTo>
                    <a:pt x="936" y="994"/>
                  </a:lnTo>
                  <a:lnTo>
                    <a:pt x="532" y="697"/>
                  </a:lnTo>
                  <a:cubicBezTo>
                    <a:pt x="526" y="693"/>
                    <a:pt x="523" y="685"/>
                    <a:pt x="523" y="678"/>
                  </a:cubicBezTo>
                  <a:cubicBezTo>
                    <a:pt x="523" y="671"/>
                    <a:pt x="526" y="663"/>
                    <a:pt x="532" y="659"/>
                  </a:cubicBezTo>
                  <a:lnTo>
                    <a:pt x="903" y="362"/>
                  </a:lnTo>
                  <a:lnTo>
                    <a:pt x="567" y="41"/>
                  </a:lnTo>
                  <a:cubicBezTo>
                    <a:pt x="558" y="33"/>
                    <a:pt x="557" y="18"/>
                    <a:pt x="565" y="8"/>
                  </a:cubicBezTo>
                  <a:cubicBezTo>
                    <a:pt x="574" y="-1"/>
                    <a:pt x="589" y="-2"/>
                    <a:pt x="599" y="6"/>
                  </a:cubicBezTo>
                  <a:lnTo>
                    <a:pt x="954" y="344"/>
                  </a:lnTo>
                  <a:cubicBezTo>
                    <a:pt x="959" y="349"/>
                    <a:pt x="962" y="356"/>
                    <a:pt x="962" y="362"/>
                  </a:cubicBezTo>
                  <a:cubicBezTo>
                    <a:pt x="962" y="369"/>
                    <a:pt x="959" y="375"/>
                    <a:pt x="953" y="379"/>
                  </a:cubicBezTo>
                  <a:lnTo>
                    <a:pt x="584" y="675"/>
                  </a:lnTo>
                  <a:lnTo>
                    <a:pt x="988" y="972"/>
                  </a:lnTo>
                  <a:cubicBezTo>
                    <a:pt x="994" y="977"/>
                    <a:pt x="997" y="983"/>
                    <a:pt x="997" y="991"/>
                  </a:cubicBezTo>
                  <a:cubicBezTo>
                    <a:pt x="997" y="998"/>
                    <a:pt x="994" y="1006"/>
                    <a:pt x="988" y="1010"/>
                  </a:cubicBezTo>
                  <a:lnTo>
                    <a:pt x="545" y="1361"/>
                  </a:lnTo>
                  <a:lnTo>
                    <a:pt x="1029" y="1729"/>
                  </a:lnTo>
                  <a:cubicBezTo>
                    <a:pt x="1035" y="1733"/>
                    <a:pt x="1038" y="1740"/>
                    <a:pt x="1038" y="1748"/>
                  </a:cubicBezTo>
                  <a:cubicBezTo>
                    <a:pt x="1038" y="1755"/>
                    <a:pt x="1035" y="1762"/>
                    <a:pt x="1029" y="1766"/>
                  </a:cubicBezTo>
                  <a:lnTo>
                    <a:pt x="501" y="2185"/>
                  </a:lnTo>
                  <a:lnTo>
                    <a:pt x="1072" y="2537"/>
                  </a:lnTo>
                  <a:cubicBezTo>
                    <a:pt x="1080" y="2542"/>
                    <a:pt x="1083" y="2549"/>
                    <a:pt x="1084" y="2556"/>
                  </a:cubicBezTo>
                  <a:cubicBezTo>
                    <a:pt x="1084" y="2563"/>
                    <a:pt x="1081" y="2571"/>
                    <a:pt x="1074" y="2575"/>
                  </a:cubicBezTo>
                  <a:lnTo>
                    <a:pt x="453" y="3012"/>
                  </a:lnTo>
                  <a:lnTo>
                    <a:pt x="1135" y="3597"/>
                  </a:lnTo>
                  <a:cubicBezTo>
                    <a:pt x="1141" y="3601"/>
                    <a:pt x="1144" y="3608"/>
                    <a:pt x="1144" y="3615"/>
                  </a:cubicBezTo>
                  <a:cubicBezTo>
                    <a:pt x="1144" y="3623"/>
                    <a:pt x="1141" y="3628"/>
                    <a:pt x="1135" y="3632"/>
                  </a:cubicBezTo>
                  <a:lnTo>
                    <a:pt x="380" y="4279"/>
                  </a:lnTo>
                  <a:lnTo>
                    <a:pt x="1212" y="4980"/>
                  </a:lnTo>
                  <a:cubicBezTo>
                    <a:pt x="1218" y="4984"/>
                    <a:pt x="1221" y="4991"/>
                    <a:pt x="1221" y="4997"/>
                  </a:cubicBezTo>
                  <a:cubicBezTo>
                    <a:pt x="1221" y="5005"/>
                    <a:pt x="1218" y="5010"/>
                    <a:pt x="1212" y="5015"/>
                  </a:cubicBezTo>
                  <a:lnTo>
                    <a:pt x="302" y="5758"/>
                  </a:lnTo>
                  <a:lnTo>
                    <a:pt x="1290" y="6396"/>
                  </a:lnTo>
                  <a:cubicBezTo>
                    <a:pt x="1297" y="6400"/>
                    <a:pt x="1300" y="6408"/>
                    <a:pt x="1300" y="6415"/>
                  </a:cubicBezTo>
                  <a:cubicBezTo>
                    <a:pt x="1300" y="6422"/>
                    <a:pt x="1295" y="6430"/>
                    <a:pt x="1290" y="6434"/>
                  </a:cubicBezTo>
                  <a:lnTo>
                    <a:pt x="233" y="7095"/>
                  </a:lnTo>
                  <a:lnTo>
                    <a:pt x="1367" y="7773"/>
                  </a:lnTo>
                  <a:cubicBezTo>
                    <a:pt x="1374" y="7777"/>
                    <a:pt x="1378" y="7785"/>
                    <a:pt x="1378" y="7793"/>
                  </a:cubicBezTo>
                  <a:cubicBezTo>
                    <a:pt x="1378" y="7802"/>
                    <a:pt x="1374" y="7809"/>
                    <a:pt x="1367" y="7814"/>
                  </a:cubicBezTo>
                  <a:lnTo>
                    <a:pt x="153" y="8537"/>
                  </a:lnTo>
                  <a:lnTo>
                    <a:pt x="1456" y="9355"/>
                  </a:lnTo>
                  <a:cubicBezTo>
                    <a:pt x="1463" y="9360"/>
                    <a:pt x="1467" y="9368"/>
                    <a:pt x="1466" y="9377"/>
                  </a:cubicBezTo>
                  <a:cubicBezTo>
                    <a:pt x="1466" y="9386"/>
                    <a:pt x="1460" y="9393"/>
                    <a:pt x="1453" y="9396"/>
                  </a:cubicBezTo>
                  <a:lnTo>
                    <a:pt x="35" y="10030"/>
                  </a:lnTo>
                  <a:cubicBezTo>
                    <a:pt x="31" y="10036"/>
                    <a:pt x="28" y="10037"/>
                    <a:pt x="25" y="10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4394520" y="1817640"/>
              <a:ext cx="527040" cy="3612960"/>
            </a:xfrm>
            <a:custGeom>
              <a:avLst/>
              <a:gdLst/>
              <a:ahLst/>
              <a:cxnLst/>
              <a:rect l="l" t="t" r="r" b="b"/>
              <a:pathLst>
                <a:path w="1464" h="10036" extrusionOk="0">
                  <a:moveTo>
                    <a:pt x="1439" y="10036"/>
                  </a:moveTo>
                  <a:cubicBezTo>
                    <a:pt x="1436" y="10036"/>
                    <a:pt x="1433" y="10036"/>
                    <a:pt x="1430" y="10035"/>
                  </a:cubicBezTo>
                  <a:lnTo>
                    <a:pt x="13" y="9401"/>
                  </a:lnTo>
                  <a:cubicBezTo>
                    <a:pt x="5" y="9398"/>
                    <a:pt x="0" y="9389"/>
                    <a:pt x="0" y="9382"/>
                  </a:cubicBezTo>
                  <a:cubicBezTo>
                    <a:pt x="0" y="9373"/>
                    <a:pt x="2" y="9366"/>
                    <a:pt x="10" y="9360"/>
                  </a:cubicBezTo>
                  <a:lnTo>
                    <a:pt x="1312" y="8541"/>
                  </a:lnTo>
                  <a:lnTo>
                    <a:pt x="99" y="7817"/>
                  </a:lnTo>
                  <a:cubicBezTo>
                    <a:pt x="91" y="7813"/>
                    <a:pt x="87" y="7806"/>
                    <a:pt x="87" y="7797"/>
                  </a:cubicBezTo>
                  <a:cubicBezTo>
                    <a:pt x="87" y="7788"/>
                    <a:pt x="91" y="7781"/>
                    <a:pt x="99" y="7776"/>
                  </a:cubicBezTo>
                  <a:lnTo>
                    <a:pt x="1232" y="7099"/>
                  </a:lnTo>
                  <a:lnTo>
                    <a:pt x="176" y="6437"/>
                  </a:lnTo>
                  <a:cubicBezTo>
                    <a:pt x="169" y="6433"/>
                    <a:pt x="166" y="6426"/>
                    <a:pt x="166" y="6418"/>
                  </a:cubicBezTo>
                  <a:cubicBezTo>
                    <a:pt x="166" y="6411"/>
                    <a:pt x="170" y="6402"/>
                    <a:pt x="176" y="6399"/>
                  </a:cubicBezTo>
                  <a:lnTo>
                    <a:pt x="1164" y="5761"/>
                  </a:lnTo>
                  <a:lnTo>
                    <a:pt x="253" y="5018"/>
                  </a:lnTo>
                  <a:cubicBezTo>
                    <a:pt x="247" y="5014"/>
                    <a:pt x="244" y="5009"/>
                    <a:pt x="244" y="5001"/>
                  </a:cubicBezTo>
                  <a:cubicBezTo>
                    <a:pt x="244" y="4994"/>
                    <a:pt x="247" y="4988"/>
                    <a:pt x="253" y="4983"/>
                  </a:cubicBezTo>
                  <a:lnTo>
                    <a:pt x="1085" y="4282"/>
                  </a:lnTo>
                  <a:lnTo>
                    <a:pt x="330" y="3635"/>
                  </a:lnTo>
                  <a:cubicBezTo>
                    <a:pt x="324" y="3631"/>
                    <a:pt x="322" y="3625"/>
                    <a:pt x="322" y="3618"/>
                  </a:cubicBezTo>
                  <a:cubicBezTo>
                    <a:pt x="322" y="3611"/>
                    <a:pt x="324" y="3605"/>
                    <a:pt x="330" y="3600"/>
                  </a:cubicBezTo>
                  <a:lnTo>
                    <a:pt x="1012" y="3016"/>
                  </a:lnTo>
                  <a:lnTo>
                    <a:pt x="391" y="2579"/>
                  </a:lnTo>
                  <a:cubicBezTo>
                    <a:pt x="386" y="2574"/>
                    <a:pt x="381" y="2567"/>
                    <a:pt x="381" y="2560"/>
                  </a:cubicBezTo>
                  <a:cubicBezTo>
                    <a:pt x="381" y="2552"/>
                    <a:pt x="386" y="2545"/>
                    <a:pt x="393" y="2541"/>
                  </a:cubicBezTo>
                  <a:lnTo>
                    <a:pt x="964" y="2188"/>
                  </a:lnTo>
                  <a:lnTo>
                    <a:pt x="434" y="1767"/>
                  </a:lnTo>
                  <a:cubicBezTo>
                    <a:pt x="428" y="1763"/>
                    <a:pt x="425" y="1755"/>
                    <a:pt x="425" y="1748"/>
                  </a:cubicBezTo>
                  <a:cubicBezTo>
                    <a:pt x="425" y="1741"/>
                    <a:pt x="428" y="1733"/>
                    <a:pt x="434" y="1729"/>
                  </a:cubicBezTo>
                  <a:lnTo>
                    <a:pt x="917" y="1362"/>
                  </a:lnTo>
                  <a:lnTo>
                    <a:pt x="475" y="1011"/>
                  </a:lnTo>
                  <a:cubicBezTo>
                    <a:pt x="469" y="1006"/>
                    <a:pt x="466" y="999"/>
                    <a:pt x="466" y="992"/>
                  </a:cubicBezTo>
                  <a:cubicBezTo>
                    <a:pt x="466" y="984"/>
                    <a:pt x="469" y="977"/>
                    <a:pt x="475" y="973"/>
                  </a:cubicBezTo>
                  <a:lnTo>
                    <a:pt x="878" y="676"/>
                  </a:lnTo>
                  <a:lnTo>
                    <a:pt x="509" y="380"/>
                  </a:lnTo>
                  <a:cubicBezTo>
                    <a:pt x="504" y="375"/>
                    <a:pt x="501" y="369"/>
                    <a:pt x="501" y="362"/>
                  </a:cubicBezTo>
                  <a:cubicBezTo>
                    <a:pt x="501" y="354"/>
                    <a:pt x="504" y="349"/>
                    <a:pt x="508" y="345"/>
                  </a:cubicBezTo>
                  <a:lnTo>
                    <a:pt x="864" y="7"/>
                  </a:lnTo>
                  <a:cubicBezTo>
                    <a:pt x="872" y="-2"/>
                    <a:pt x="887" y="-2"/>
                    <a:pt x="897" y="8"/>
                  </a:cubicBezTo>
                  <a:cubicBezTo>
                    <a:pt x="906" y="17"/>
                    <a:pt x="906" y="32"/>
                    <a:pt x="896" y="42"/>
                  </a:cubicBezTo>
                  <a:lnTo>
                    <a:pt x="559" y="362"/>
                  </a:lnTo>
                  <a:lnTo>
                    <a:pt x="931" y="660"/>
                  </a:lnTo>
                  <a:cubicBezTo>
                    <a:pt x="936" y="664"/>
                    <a:pt x="939" y="670"/>
                    <a:pt x="939" y="678"/>
                  </a:cubicBezTo>
                  <a:cubicBezTo>
                    <a:pt x="939" y="685"/>
                    <a:pt x="936" y="693"/>
                    <a:pt x="931" y="697"/>
                  </a:cubicBezTo>
                  <a:lnTo>
                    <a:pt x="527" y="995"/>
                  </a:lnTo>
                  <a:lnTo>
                    <a:pt x="970" y="1346"/>
                  </a:lnTo>
                  <a:cubicBezTo>
                    <a:pt x="976" y="1350"/>
                    <a:pt x="979" y="1357"/>
                    <a:pt x="979" y="1365"/>
                  </a:cubicBezTo>
                  <a:cubicBezTo>
                    <a:pt x="979" y="1372"/>
                    <a:pt x="976" y="1379"/>
                    <a:pt x="970" y="1384"/>
                  </a:cubicBezTo>
                  <a:lnTo>
                    <a:pt x="486" y="1751"/>
                  </a:lnTo>
                  <a:lnTo>
                    <a:pt x="1017" y="2171"/>
                  </a:lnTo>
                  <a:cubicBezTo>
                    <a:pt x="1022" y="2175"/>
                    <a:pt x="1025" y="2181"/>
                    <a:pt x="1025" y="2189"/>
                  </a:cubicBezTo>
                  <a:cubicBezTo>
                    <a:pt x="1025" y="2196"/>
                    <a:pt x="1021" y="2204"/>
                    <a:pt x="1014" y="2208"/>
                  </a:cubicBezTo>
                  <a:lnTo>
                    <a:pt x="444" y="2560"/>
                  </a:lnTo>
                  <a:lnTo>
                    <a:pt x="1060" y="2994"/>
                  </a:lnTo>
                  <a:cubicBezTo>
                    <a:pt x="1066" y="2998"/>
                    <a:pt x="1070" y="3003"/>
                    <a:pt x="1070" y="3011"/>
                  </a:cubicBezTo>
                  <a:cubicBezTo>
                    <a:pt x="1070" y="3018"/>
                    <a:pt x="1068" y="3026"/>
                    <a:pt x="1062" y="3030"/>
                  </a:cubicBezTo>
                  <a:lnTo>
                    <a:pt x="378" y="3618"/>
                  </a:lnTo>
                  <a:lnTo>
                    <a:pt x="1133" y="4265"/>
                  </a:lnTo>
                  <a:cubicBezTo>
                    <a:pt x="1139" y="4269"/>
                    <a:pt x="1142" y="4275"/>
                    <a:pt x="1142" y="4282"/>
                  </a:cubicBezTo>
                  <a:cubicBezTo>
                    <a:pt x="1142" y="4290"/>
                    <a:pt x="1139" y="4295"/>
                    <a:pt x="1133" y="4300"/>
                  </a:cubicBezTo>
                  <a:lnTo>
                    <a:pt x="303" y="5001"/>
                  </a:lnTo>
                  <a:lnTo>
                    <a:pt x="1216" y="5747"/>
                  </a:lnTo>
                  <a:cubicBezTo>
                    <a:pt x="1222" y="5751"/>
                    <a:pt x="1225" y="5759"/>
                    <a:pt x="1225" y="5766"/>
                  </a:cubicBezTo>
                  <a:cubicBezTo>
                    <a:pt x="1225" y="5774"/>
                    <a:pt x="1221" y="5780"/>
                    <a:pt x="1215" y="5783"/>
                  </a:cubicBezTo>
                  <a:lnTo>
                    <a:pt x="231" y="6418"/>
                  </a:lnTo>
                  <a:lnTo>
                    <a:pt x="1289" y="7081"/>
                  </a:lnTo>
                  <a:cubicBezTo>
                    <a:pt x="1296" y="7086"/>
                    <a:pt x="1301" y="7093"/>
                    <a:pt x="1299" y="7102"/>
                  </a:cubicBezTo>
                  <a:cubicBezTo>
                    <a:pt x="1299" y="7110"/>
                    <a:pt x="1295" y="7118"/>
                    <a:pt x="1288" y="7121"/>
                  </a:cubicBezTo>
                  <a:lnTo>
                    <a:pt x="157" y="7797"/>
                  </a:lnTo>
                  <a:lnTo>
                    <a:pt x="1371" y="8518"/>
                  </a:lnTo>
                  <a:cubicBezTo>
                    <a:pt x="1378" y="8522"/>
                    <a:pt x="1382" y="8530"/>
                    <a:pt x="1382" y="8537"/>
                  </a:cubicBezTo>
                  <a:cubicBezTo>
                    <a:pt x="1382" y="8546"/>
                    <a:pt x="1378" y="8553"/>
                    <a:pt x="1372" y="8557"/>
                  </a:cubicBezTo>
                  <a:lnTo>
                    <a:pt x="74" y="9373"/>
                  </a:lnTo>
                  <a:lnTo>
                    <a:pt x="1451" y="9990"/>
                  </a:lnTo>
                  <a:cubicBezTo>
                    <a:pt x="1462" y="9995"/>
                    <a:pt x="1468" y="10009"/>
                    <a:pt x="1462" y="10020"/>
                  </a:cubicBezTo>
                  <a:cubicBezTo>
                    <a:pt x="1457" y="10030"/>
                    <a:pt x="1449" y="10036"/>
                    <a:pt x="1439" y="10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4150440" y="2053080"/>
              <a:ext cx="1001160" cy="136800"/>
            </a:xfrm>
            <a:custGeom>
              <a:avLst/>
              <a:gdLst/>
              <a:ahLst/>
              <a:cxnLst/>
              <a:rect l="l" t="t" r="r" b="b"/>
              <a:pathLst>
                <a:path w="2781" h="380" extrusionOk="0">
                  <a:moveTo>
                    <a:pt x="1391" y="379"/>
                  </a:moveTo>
                  <a:cubicBezTo>
                    <a:pt x="1390" y="379"/>
                    <a:pt x="1389" y="379"/>
                    <a:pt x="1387" y="379"/>
                  </a:cubicBezTo>
                  <a:lnTo>
                    <a:pt x="19" y="135"/>
                  </a:lnTo>
                  <a:cubicBezTo>
                    <a:pt x="7" y="134"/>
                    <a:pt x="0" y="124"/>
                    <a:pt x="0" y="112"/>
                  </a:cubicBez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  <a:lnTo>
                    <a:pt x="2757" y="0"/>
                  </a:lnTo>
                  <a:cubicBezTo>
                    <a:pt x="2770" y="0"/>
                    <a:pt x="2781" y="10"/>
                    <a:pt x="2781" y="23"/>
                  </a:cubicBezTo>
                  <a:lnTo>
                    <a:pt x="2781" y="113"/>
                  </a:lnTo>
                  <a:cubicBezTo>
                    <a:pt x="2781" y="125"/>
                    <a:pt x="2772" y="134"/>
                    <a:pt x="2762" y="137"/>
                  </a:cubicBezTo>
                  <a:lnTo>
                    <a:pt x="1394" y="380"/>
                  </a:lnTo>
                  <a:cubicBezTo>
                    <a:pt x="1394" y="379"/>
                    <a:pt x="1393" y="379"/>
                    <a:pt x="1391" y="379"/>
                  </a:cubicBezTo>
                  <a:moveTo>
                    <a:pt x="47" y="93"/>
                  </a:moveTo>
                  <a:lnTo>
                    <a:pt x="1391" y="332"/>
                  </a:lnTo>
                  <a:lnTo>
                    <a:pt x="2735" y="93"/>
                  </a:lnTo>
                  <a:lnTo>
                    <a:pt x="2735" y="45"/>
                  </a:lnTo>
                  <a:lnTo>
                    <a:pt x="47" y="45"/>
                  </a:lnTo>
                  <a:lnTo>
                    <a:pt x="47" y="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4150800" y="2053080"/>
              <a:ext cx="429840" cy="184680"/>
            </a:xfrm>
            <a:custGeom>
              <a:avLst/>
              <a:gdLst/>
              <a:ahLst/>
              <a:cxnLst/>
              <a:rect l="l" t="t" r="r" b="b"/>
              <a:pathLst>
                <a:path w="1194" h="513" extrusionOk="0">
                  <a:moveTo>
                    <a:pt x="24" y="513"/>
                  </a:moveTo>
                  <a:cubicBezTo>
                    <a:pt x="11" y="513"/>
                    <a:pt x="0" y="502"/>
                    <a:pt x="0" y="489"/>
                  </a:cubicBezTo>
                  <a:lnTo>
                    <a:pt x="0" y="23"/>
                  </a:lnTo>
                  <a:cubicBezTo>
                    <a:pt x="0" y="14"/>
                    <a:pt x="5" y="7"/>
                    <a:pt x="12" y="3"/>
                  </a:cubicBezTo>
                  <a:cubicBezTo>
                    <a:pt x="19" y="-2"/>
                    <a:pt x="30" y="0"/>
                    <a:pt x="35" y="4"/>
                  </a:cubicBezTo>
                  <a:lnTo>
                    <a:pt x="204" y="118"/>
                  </a:lnTo>
                  <a:lnTo>
                    <a:pt x="429" y="3"/>
                  </a:lnTo>
                  <a:cubicBezTo>
                    <a:pt x="439" y="-2"/>
                    <a:pt x="451" y="0"/>
                    <a:pt x="458" y="8"/>
                  </a:cubicBezTo>
                  <a:lnTo>
                    <a:pt x="596" y="183"/>
                  </a:lnTo>
                  <a:lnTo>
                    <a:pt x="879" y="4"/>
                  </a:lnTo>
                  <a:cubicBezTo>
                    <a:pt x="888" y="-2"/>
                    <a:pt x="901" y="0"/>
                    <a:pt x="908" y="7"/>
                  </a:cubicBezTo>
                  <a:lnTo>
                    <a:pt x="1188" y="301"/>
                  </a:lnTo>
                  <a:cubicBezTo>
                    <a:pt x="1197" y="310"/>
                    <a:pt x="1197" y="325"/>
                    <a:pt x="1186" y="335"/>
                  </a:cubicBezTo>
                  <a:cubicBezTo>
                    <a:pt x="1178" y="344"/>
                    <a:pt x="1163" y="344"/>
                    <a:pt x="1153" y="333"/>
                  </a:cubicBezTo>
                  <a:lnTo>
                    <a:pt x="886" y="52"/>
                  </a:lnTo>
                  <a:lnTo>
                    <a:pt x="602" y="233"/>
                  </a:lnTo>
                  <a:cubicBezTo>
                    <a:pt x="592" y="239"/>
                    <a:pt x="579" y="237"/>
                    <a:pt x="572" y="227"/>
                  </a:cubicBezTo>
                  <a:lnTo>
                    <a:pt x="433" y="51"/>
                  </a:lnTo>
                  <a:lnTo>
                    <a:pt x="215" y="164"/>
                  </a:lnTo>
                  <a:cubicBezTo>
                    <a:pt x="207" y="169"/>
                    <a:pt x="199" y="167"/>
                    <a:pt x="191" y="163"/>
                  </a:cubicBezTo>
                  <a:lnTo>
                    <a:pt x="47" y="65"/>
                  </a:lnTo>
                  <a:lnTo>
                    <a:pt x="47" y="488"/>
                  </a:lnTo>
                  <a:cubicBezTo>
                    <a:pt x="46" y="502"/>
                    <a:pt x="35" y="513"/>
                    <a:pt x="24" y="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4722120" y="2052360"/>
              <a:ext cx="429840" cy="185400"/>
            </a:xfrm>
            <a:custGeom>
              <a:avLst/>
              <a:gdLst/>
              <a:ahLst/>
              <a:cxnLst/>
              <a:rect l="l" t="t" r="r" b="b"/>
              <a:pathLst>
                <a:path w="1194" h="515" extrusionOk="0">
                  <a:moveTo>
                    <a:pt x="1171" y="515"/>
                  </a:moveTo>
                  <a:cubicBezTo>
                    <a:pt x="1158" y="515"/>
                    <a:pt x="1147" y="504"/>
                    <a:pt x="1147" y="491"/>
                  </a:cubicBezTo>
                  <a:lnTo>
                    <a:pt x="1147" y="69"/>
                  </a:lnTo>
                  <a:lnTo>
                    <a:pt x="1004" y="166"/>
                  </a:lnTo>
                  <a:cubicBezTo>
                    <a:pt x="997" y="171"/>
                    <a:pt x="988" y="172"/>
                    <a:pt x="981" y="168"/>
                  </a:cubicBezTo>
                  <a:lnTo>
                    <a:pt x="762" y="54"/>
                  </a:lnTo>
                  <a:lnTo>
                    <a:pt x="624" y="230"/>
                  </a:lnTo>
                  <a:cubicBezTo>
                    <a:pt x="617" y="239"/>
                    <a:pt x="603" y="242"/>
                    <a:pt x="593" y="236"/>
                  </a:cubicBezTo>
                  <a:lnTo>
                    <a:pt x="308" y="54"/>
                  </a:lnTo>
                  <a:lnTo>
                    <a:pt x="41" y="334"/>
                  </a:lnTo>
                  <a:cubicBezTo>
                    <a:pt x="32" y="343"/>
                    <a:pt x="18" y="344"/>
                    <a:pt x="7" y="335"/>
                  </a:cubicBezTo>
                  <a:cubicBezTo>
                    <a:pt x="-1" y="327"/>
                    <a:pt x="-3" y="312"/>
                    <a:pt x="6" y="302"/>
                  </a:cubicBezTo>
                  <a:lnTo>
                    <a:pt x="286" y="8"/>
                  </a:lnTo>
                  <a:cubicBezTo>
                    <a:pt x="293" y="0"/>
                    <a:pt x="306" y="-3"/>
                    <a:pt x="315" y="5"/>
                  </a:cubicBezTo>
                  <a:lnTo>
                    <a:pt x="598" y="184"/>
                  </a:lnTo>
                  <a:lnTo>
                    <a:pt x="736" y="9"/>
                  </a:lnTo>
                  <a:cubicBezTo>
                    <a:pt x="743" y="0"/>
                    <a:pt x="755" y="-3"/>
                    <a:pt x="765" y="3"/>
                  </a:cubicBezTo>
                  <a:lnTo>
                    <a:pt x="990" y="118"/>
                  </a:lnTo>
                  <a:lnTo>
                    <a:pt x="1158" y="5"/>
                  </a:lnTo>
                  <a:cubicBezTo>
                    <a:pt x="1165" y="0"/>
                    <a:pt x="1174" y="-1"/>
                    <a:pt x="1181" y="3"/>
                  </a:cubicBezTo>
                  <a:cubicBezTo>
                    <a:pt x="1188" y="8"/>
                    <a:pt x="1193" y="15"/>
                    <a:pt x="1193" y="24"/>
                  </a:cubicBezTo>
                  <a:lnTo>
                    <a:pt x="1193" y="490"/>
                  </a:lnTo>
                  <a:cubicBezTo>
                    <a:pt x="1194" y="504"/>
                    <a:pt x="1182" y="515"/>
                    <a:pt x="1171" y="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4102200" y="3223800"/>
              <a:ext cx="1098360" cy="148680"/>
            </a:xfrm>
            <a:custGeom>
              <a:avLst/>
              <a:gdLst/>
              <a:ahLst/>
              <a:cxnLst/>
              <a:rect l="l" t="t" r="r" b="b"/>
              <a:pathLst>
                <a:path w="3051" h="413" extrusionOk="0">
                  <a:moveTo>
                    <a:pt x="3028" y="413"/>
                  </a:moveTo>
                  <a:lnTo>
                    <a:pt x="23" y="413"/>
                  </a:lnTo>
                  <a:cubicBezTo>
                    <a:pt x="10" y="413"/>
                    <a:pt x="0" y="403"/>
                    <a:pt x="0" y="389"/>
                  </a:cubicBezTo>
                  <a:lnTo>
                    <a:pt x="0" y="290"/>
                  </a:lnTo>
                  <a:cubicBezTo>
                    <a:pt x="0" y="279"/>
                    <a:pt x="9" y="270"/>
                    <a:pt x="19" y="267"/>
                  </a:cubicBezTo>
                  <a:lnTo>
                    <a:pt x="1521" y="0"/>
                  </a:lnTo>
                  <a:cubicBezTo>
                    <a:pt x="1524" y="0"/>
                    <a:pt x="1527" y="0"/>
                    <a:pt x="1530" y="0"/>
                  </a:cubicBezTo>
                  <a:lnTo>
                    <a:pt x="3031" y="267"/>
                  </a:lnTo>
                  <a:cubicBezTo>
                    <a:pt x="3043" y="268"/>
                    <a:pt x="3050" y="279"/>
                    <a:pt x="3050" y="290"/>
                  </a:cubicBezTo>
                  <a:lnTo>
                    <a:pt x="3050" y="389"/>
                  </a:lnTo>
                  <a:cubicBezTo>
                    <a:pt x="3051" y="403"/>
                    <a:pt x="3040" y="413"/>
                    <a:pt x="3028" y="413"/>
                  </a:cubicBezTo>
                  <a:moveTo>
                    <a:pt x="47" y="368"/>
                  </a:moveTo>
                  <a:lnTo>
                    <a:pt x="3005" y="368"/>
                  </a:lnTo>
                  <a:lnTo>
                    <a:pt x="3005" y="311"/>
                  </a:lnTo>
                  <a:lnTo>
                    <a:pt x="1525" y="48"/>
                  </a:lnTo>
                  <a:lnTo>
                    <a:pt x="45" y="311"/>
                  </a:lnTo>
                  <a:lnTo>
                    <a:pt x="45" y="368"/>
                  </a:lnTo>
                  <a:lnTo>
                    <a:pt x="47" y="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4102200" y="3249720"/>
              <a:ext cx="416520" cy="279360"/>
            </a:xfrm>
            <a:custGeom>
              <a:avLst/>
              <a:gdLst/>
              <a:ahLst/>
              <a:cxnLst/>
              <a:rect l="l" t="t" r="r" b="b"/>
              <a:pathLst>
                <a:path w="1157" h="776" extrusionOk="0">
                  <a:moveTo>
                    <a:pt x="23" y="776"/>
                  </a:moveTo>
                  <a:cubicBezTo>
                    <a:pt x="10" y="776"/>
                    <a:pt x="0" y="766"/>
                    <a:pt x="0" y="753"/>
                  </a:cubicBezTo>
                  <a:lnTo>
                    <a:pt x="0" y="317"/>
                  </a:lnTo>
                  <a:cubicBezTo>
                    <a:pt x="0" y="309"/>
                    <a:pt x="4" y="301"/>
                    <a:pt x="12" y="297"/>
                  </a:cubicBezTo>
                  <a:lnTo>
                    <a:pt x="229" y="173"/>
                  </a:lnTo>
                  <a:cubicBezTo>
                    <a:pt x="236" y="169"/>
                    <a:pt x="245" y="169"/>
                    <a:pt x="252" y="173"/>
                  </a:cubicBezTo>
                  <a:lnTo>
                    <a:pt x="452" y="288"/>
                  </a:lnTo>
                  <a:lnTo>
                    <a:pt x="629" y="93"/>
                  </a:lnTo>
                  <a:cubicBezTo>
                    <a:pt x="634" y="89"/>
                    <a:pt x="640" y="86"/>
                    <a:pt x="645" y="86"/>
                  </a:cubicBezTo>
                  <a:cubicBezTo>
                    <a:pt x="651" y="86"/>
                    <a:pt x="657" y="87"/>
                    <a:pt x="661" y="92"/>
                  </a:cubicBezTo>
                  <a:lnTo>
                    <a:pt x="873" y="285"/>
                  </a:lnTo>
                  <a:lnTo>
                    <a:pt x="1117" y="7"/>
                  </a:lnTo>
                  <a:cubicBezTo>
                    <a:pt x="1126" y="-3"/>
                    <a:pt x="1141" y="-3"/>
                    <a:pt x="1150" y="6"/>
                  </a:cubicBezTo>
                  <a:cubicBezTo>
                    <a:pt x="1160" y="14"/>
                    <a:pt x="1160" y="29"/>
                    <a:pt x="1151" y="38"/>
                  </a:cubicBezTo>
                  <a:lnTo>
                    <a:pt x="890" y="335"/>
                  </a:lnTo>
                  <a:cubicBezTo>
                    <a:pt x="886" y="339"/>
                    <a:pt x="880" y="342"/>
                    <a:pt x="874" y="342"/>
                  </a:cubicBezTo>
                  <a:cubicBezTo>
                    <a:pt x="868" y="342"/>
                    <a:pt x="863" y="341"/>
                    <a:pt x="857" y="336"/>
                  </a:cubicBezTo>
                  <a:lnTo>
                    <a:pt x="645" y="143"/>
                  </a:lnTo>
                  <a:lnTo>
                    <a:pt x="471" y="335"/>
                  </a:lnTo>
                  <a:cubicBezTo>
                    <a:pt x="463" y="344"/>
                    <a:pt x="452" y="345"/>
                    <a:pt x="441" y="339"/>
                  </a:cubicBezTo>
                  <a:lnTo>
                    <a:pt x="237" y="221"/>
                  </a:lnTo>
                  <a:lnTo>
                    <a:pt x="44" y="332"/>
                  </a:lnTo>
                  <a:lnTo>
                    <a:pt x="44" y="753"/>
                  </a:lnTo>
                  <a:cubicBezTo>
                    <a:pt x="47" y="766"/>
                    <a:pt x="35" y="776"/>
                    <a:pt x="23" y="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4783320" y="3249360"/>
              <a:ext cx="416880" cy="279720"/>
            </a:xfrm>
            <a:custGeom>
              <a:avLst/>
              <a:gdLst/>
              <a:ahLst/>
              <a:cxnLst/>
              <a:rect l="l" t="t" r="r" b="b"/>
              <a:pathLst>
                <a:path w="1158" h="777" extrusionOk="0">
                  <a:moveTo>
                    <a:pt x="1136" y="777"/>
                  </a:moveTo>
                  <a:cubicBezTo>
                    <a:pt x="1123" y="777"/>
                    <a:pt x="1113" y="767"/>
                    <a:pt x="1113" y="754"/>
                  </a:cubicBezTo>
                  <a:lnTo>
                    <a:pt x="1113" y="333"/>
                  </a:lnTo>
                  <a:lnTo>
                    <a:pt x="920" y="222"/>
                  </a:lnTo>
                  <a:lnTo>
                    <a:pt x="716" y="340"/>
                  </a:lnTo>
                  <a:cubicBezTo>
                    <a:pt x="707" y="346"/>
                    <a:pt x="694" y="343"/>
                    <a:pt x="687" y="336"/>
                  </a:cubicBezTo>
                  <a:lnTo>
                    <a:pt x="512" y="144"/>
                  </a:lnTo>
                  <a:lnTo>
                    <a:pt x="301" y="336"/>
                  </a:lnTo>
                  <a:cubicBezTo>
                    <a:pt x="296" y="340"/>
                    <a:pt x="291" y="342"/>
                    <a:pt x="283" y="342"/>
                  </a:cubicBezTo>
                  <a:cubicBezTo>
                    <a:pt x="278" y="342"/>
                    <a:pt x="272" y="339"/>
                    <a:pt x="267" y="334"/>
                  </a:cubicBezTo>
                  <a:lnTo>
                    <a:pt x="6" y="37"/>
                  </a:lnTo>
                  <a:cubicBezTo>
                    <a:pt x="-2" y="27"/>
                    <a:pt x="-1" y="12"/>
                    <a:pt x="8" y="5"/>
                  </a:cubicBezTo>
                  <a:cubicBezTo>
                    <a:pt x="18" y="-4"/>
                    <a:pt x="33" y="-2"/>
                    <a:pt x="40" y="7"/>
                  </a:cubicBezTo>
                  <a:lnTo>
                    <a:pt x="285" y="285"/>
                  </a:lnTo>
                  <a:lnTo>
                    <a:pt x="496" y="91"/>
                  </a:lnTo>
                  <a:cubicBezTo>
                    <a:pt x="500" y="87"/>
                    <a:pt x="506" y="85"/>
                    <a:pt x="512" y="85"/>
                  </a:cubicBezTo>
                  <a:cubicBezTo>
                    <a:pt x="518" y="85"/>
                    <a:pt x="524" y="88"/>
                    <a:pt x="528" y="93"/>
                  </a:cubicBezTo>
                  <a:lnTo>
                    <a:pt x="706" y="288"/>
                  </a:lnTo>
                  <a:lnTo>
                    <a:pt x="906" y="173"/>
                  </a:lnTo>
                  <a:cubicBezTo>
                    <a:pt x="913" y="168"/>
                    <a:pt x="922" y="168"/>
                    <a:pt x="929" y="173"/>
                  </a:cubicBezTo>
                  <a:lnTo>
                    <a:pt x="1145" y="297"/>
                  </a:lnTo>
                  <a:cubicBezTo>
                    <a:pt x="1152" y="301"/>
                    <a:pt x="1157" y="308"/>
                    <a:pt x="1157" y="317"/>
                  </a:cubicBezTo>
                  <a:lnTo>
                    <a:pt x="1157" y="753"/>
                  </a:lnTo>
                  <a:cubicBezTo>
                    <a:pt x="1159" y="767"/>
                    <a:pt x="1148" y="777"/>
                    <a:pt x="1136" y="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3900240" y="2660760"/>
              <a:ext cx="1501920" cy="163800"/>
            </a:xfrm>
            <a:custGeom>
              <a:avLst/>
              <a:gdLst/>
              <a:ahLst/>
              <a:cxnLst/>
              <a:rect l="l" t="t" r="r" b="b"/>
              <a:pathLst>
                <a:path w="4172" h="455" extrusionOk="0">
                  <a:moveTo>
                    <a:pt x="4149" y="455"/>
                  </a:moveTo>
                  <a:lnTo>
                    <a:pt x="23" y="455"/>
                  </a:lnTo>
                  <a:cubicBezTo>
                    <a:pt x="10" y="455"/>
                    <a:pt x="0" y="445"/>
                    <a:pt x="0" y="432"/>
                  </a:cubicBezTo>
                  <a:lnTo>
                    <a:pt x="0" y="296"/>
                  </a:lnTo>
                  <a:cubicBezTo>
                    <a:pt x="0" y="285"/>
                    <a:pt x="9" y="274"/>
                    <a:pt x="20" y="273"/>
                  </a:cubicBezTo>
                  <a:lnTo>
                    <a:pt x="2084" y="0"/>
                  </a:lnTo>
                  <a:cubicBezTo>
                    <a:pt x="2085" y="0"/>
                    <a:pt x="2088" y="0"/>
                    <a:pt x="2089" y="0"/>
                  </a:cubicBezTo>
                  <a:lnTo>
                    <a:pt x="4152" y="273"/>
                  </a:lnTo>
                  <a:cubicBezTo>
                    <a:pt x="4163" y="274"/>
                    <a:pt x="4172" y="285"/>
                    <a:pt x="4172" y="296"/>
                  </a:cubicBezTo>
                  <a:lnTo>
                    <a:pt x="4172" y="432"/>
                  </a:lnTo>
                  <a:cubicBezTo>
                    <a:pt x="4172" y="445"/>
                    <a:pt x="4162" y="455"/>
                    <a:pt x="4149" y="455"/>
                  </a:cubicBezTo>
                  <a:moveTo>
                    <a:pt x="47" y="408"/>
                  </a:moveTo>
                  <a:lnTo>
                    <a:pt x="4125" y="408"/>
                  </a:lnTo>
                  <a:lnTo>
                    <a:pt x="4125" y="317"/>
                  </a:lnTo>
                  <a:lnTo>
                    <a:pt x="2086" y="47"/>
                  </a:lnTo>
                  <a:lnTo>
                    <a:pt x="47" y="317"/>
                  </a:lnTo>
                  <a:lnTo>
                    <a:pt x="47" y="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900240" y="2675160"/>
              <a:ext cx="650880" cy="278280"/>
            </a:xfrm>
            <a:custGeom>
              <a:avLst/>
              <a:gdLst/>
              <a:ahLst/>
              <a:cxnLst/>
              <a:rect l="l" t="t" r="r" b="b"/>
              <a:pathLst>
                <a:path w="1808" h="773" extrusionOk="0">
                  <a:moveTo>
                    <a:pt x="23" y="773"/>
                  </a:moveTo>
                  <a:cubicBezTo>
                    <a:pt x="10" y="773"/>
                    <a:pt x="0" y="762"/>
                    <a:pt x="0" y="749"/>
                  </a:cubicBezTo>
                  <a:lnTo>
                    <a:pt x="0" y="256"/>
                  </a:lnTo>
                  <a:cubicBezTo>
                    <a:pt x="0" y="248"/>
                    <a:pt x="4" y="240"/>
                    <a:pt x="12" y="236"/>
                  </a:cubicBezTo>
                  <a:cubicBezTo>
                    <a:pt x="19" y="231"/>
                    <a:pt x="28" y="231"/>
                    <a:pt x="35" y="236"/>
                  </a:cubicBezTo>
                  <a:lnTo>
                    <a:pt x="267" y="364"/>
                  </a:lnTo>
                  <a:lnTo>
                    <a:pt x="526" y="169"/>
                  </a:lnTo>
                  <a:cubicBezTo>
                    <a:pt x="535" y="163"/>
                    <a:pt x="545" y="163"/>
                    <a:pt x="554" y="169"/>
                  </a:cubicBezTo>
                  <a:lnTo>
                    <a:pt x="822" y="363"/>
                  </a:lnTo>
                  <a:lnTo>
                    <a:pt x="1126" y="92"/>
                  </a:lnTo>
                  <a:cubicBezTo>
                    <a:pt x="1135" y="84"/>
                    <a:pt x="1148" y="84"/>
                    <a:pt x="1157" y="92"/>
                  </a:cubicBezTo>
                  <a:lnTo>
                    <a:pt x="1460" y="360"/>
                  </a:lnTo>
                  <a:lnTo>
                    <a:pt x="1769" y="9"/>
                  </a:lnTo>
                  <a:cubicBezTo>
                    <a:pt x="1778" y="-2"/>
                    <a:pt x="1792" y="-2"/>
                    <a:pt x="1801" y="7"/>
                  </a:cubicBezTo>
                  <a:cubicBezTo>
                    <a:pt x="1811" y="16"/>
                    <a:pt x="1811" y="30"/>
                    <a:pt x="1802" y="39"/>
                  </a:cubicBezTo>
                  <a:lnTo>
                    <a:pt x="1479" y="408"/>
                  </a:lnTo>
                  <a:cubicBezTo>
                    <a:pt x="1475" y="412"/>
                    <a:pt x="1469" y="415"/>
                    <a:pt x="1463" y="415"/>
                  </a:cubicBezTo>
                  <a:cubicBezTo>
                    <a:pt x="1457" y="415"/>
                    <a:pt x="1451" y="414"/>
                    <a:pt x="1445" y="409"/>
                  </a:cubicBezTo>
                  <a:lnTo>
                    <a:pt x="1141" y="140"/>
                  </a:lnTo>
                  <a:lnTo>
                    <a:pt x="838" y="409"/>
                  </a:lnTo>
                  <a:cubicBezTo>
                    <a:pt x="829" y="417"/>
                    <a:pt x="817" y="417"/>
                    <a:pt x="809" y="411"/>
                  </a:cubicBezTo>
                  <a:lnTo>
                    <a:pt x="539" y="217"/>
                  </a:lnTo>
                  <a:lnTo>
                    <a:pt x="281" y="411"/>
                  </a:lnTo>
                  <a:cubicBezTo>
                    <a:pt x="274" y="417"/>
                    <a:pt x="264" y="417"/>
                    <a:pt x="256" y="412"/>
                  </a:cubicBezTo>
                  <a:lnTo>
                    <a:pt x="45" y="296"/>
                  </a:lnTo>
                  <a:lnTo>
                    <a:pt x="45" y="749"/>
                  </a:lnTo>
                  <a:cubicBezTo>
                    <a:pt x="47" y="762"/>
                    <a:pt x="36" y="773"/>
                    <a:pt x="23" y="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3899880" y="2691720"/>
              <a:ext cx="643320" cy="132840"/>
            </a:xfrm>
            <a:custGeom>
              <a:avLst/>
              <a:gdLst/>
              <a:ahLst/>
              <a:cxnLst/>
              <a:rect l="l" t="t" r="r" b="b"/>
              <a:pathLst>
                <a:path w="1787" h="369" extrusionOk="0">
                  <a:moveTo>
                    <a:pt x="24" y="369"/>
                  </a:moveTo>
                  <a:cubicBezTo>
                    <a:pt x="17" y="369"/>
                    <a:pt x="10" y="366"/>
                    <a:pt x="5" y="359"/>
                  </a:cubicBezTo>
                  <a:cubicBezTo>
                    <a:pt x="-2" y="349"/>
                    <a:pt x="-1" y="334"/>
                    <a:pt x="11" y="327"/>
                  </a:cubicBezTo>
                  <a:lnTo>
                    <a:pt x="243" y="161"/>
                  </a:lnTo>
                  <a:cubicBezTo>
                    <a:pt x="250" y="155"/>
                    <a:pt x="260" y="155"/>
                    <a:pt x="268" y="159"/>
                  </a:cubicBezTo>
                  <a:lnTo>
                    <a:pt x="539" y="317"/>
                  </a:lnTo>
                  <a:lnTo>
                    <a:pt x="767" y="92"/>
                  </a:lnTo>
                  <a:cubicBezTo>
                    <a:pt x="775" y="85"/>
                    <a:pt x="786" y="83"/>
                    <a:pt x="797" y="89"/>
                  </a:cubicBezTo>
                  <a:lnTo>
                    <a:pt x="1149" y="315"/>
                  </a:lnTo>
                  <a:lnTo>
                    <a:pt x="1422" y="8"/>
                  </a:lnTo>
                  <a:cubicBezTo>
                    <a:pt x="1426" y="3"/>
                    <a:pt x="1432" y="0"/>
                    <a:pt x="1438" y="0"/>
                  </a:cubicBezTo>
                  <a:cubicBezTo>
                    <a:pt x="1443" y="0"/>
                    <a:pt x="1451" y="3"/>
                    <a:pt x="1455" y="8"/>
                  </a:cubicBezTo>
                  <a:lnTo>
                    <a:pt x="1781" y="330"/>
                  </a:lnTo>
                  <a:cubicBezTo>
                    <a:pt x="1790" y="338"/>
                    <a:pt x="1790" y="353"/>
                    <a:pt x="1781" y="363"/>
                  </a:cubicBezTo>
                  <a:cubicBezTo>
                    <a:pt x="1773" y="372"/>
                    <a:pt x="1758" y="372"/>
                    <a:pt x="1748" y="363"/>
                  </a:cubicBezTo>
                  <a:lnTo>
                    <a:pt x="1439" y="57"/>
                  </a:lnTo>
                  <a:lnTo>
                    <a:pt x="1170" y="362"/>
                  </a:lnTo>
                  <a:cubicBezTo>
                    <a:pt x="1162" y="371"/>
                    <a:pt x="1149" y="372"/>
                    <a:pt x="1140" y="366"/>
                  </a:cubicBezTo>
                  <a:lnTo>
                    <a:pt x="786" y="140"/>
                  </a:lnTo>
                  <a:lnTo>
                    <a:pt x="558" y="362"/>
                  </a:lnTo>
                  <a:cubicBezTo>
                    <a:pt x="550" y="369"/>
                    <a:pt x="539" y="371"/>
                    <a:pt x="530" y="365"/>
                  </a:cubicBezTo>
                  <a:lnTo>
                    <a:pt x="256" y="206"/>
                  </a:lnTo>
                  <a:lnTo>
                    <a:pt x="37" y="363"/>
                  </a:lnTo>
                  <a:cubicBezTo>
                    <a:pt x="33" y="368"/>
                    <a:pt x="29" y="369"/>
                    <a:pt x="24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4750920" y="2675520"/>
              <a:ext cx="651240" cy="277920"/>
            </a:xfrm>
            <a:custGeom>
              <a:avLst/>
              <a:gdLst/>
              <a:ahLst/>
              <a:cxnLst/>
              <a:rect l="l" t="t" r="r" b="b"/>
              <a:pathLst>
                <a:path w="1809" h="772" extrusionOk="0">
                  <a:moveTo>
                    <a:pt x="1786" y="772"/>
                  </a:moveTo>
                  <a:cubicBezTo>
                    <a:pt x="1773" y="772"/>
                    <a:pt x="1762" y="761"/>
                    <a:pt x="1762" y="748"/>
                  </a:cubicBezTo>
                  <a:lnTo>
                    <a:pt x="1762" y="295"/>
                  </a:lnTo>
                  <a:lnTo>
                    <a:pt x="1551" y="411"/>
                  </a:lnTo>
                  <a:cubicBezTo>
                    <a:pt x="1542" y="416"/>
                    <a:pt x="1534" y="416"/>
                    <a:pt x="1526" y="410"/>
                  </a:cubicBezTo>
                  <a:lnTo>
                    <a:pt x="1268" y="216"/>
                  </a:lnTo>
                  <a:lnTo>
                    <a:pt x="1000" y="410"/>
                  </a:lnTo>
                  <a:cubicBezTo>
                    <a:pt x="991" y="416"/>
                    <a:pt x="979" y="416"/>
                    <a:pt x="971" y="408"/>
                  </a:cubicBezTo>
                  <a:lnTo>
                    <a:pt x="668" y="139"/>
                  </a:lnTo>
                  <a:lnTo>
                    <a:pt x="363" y="408"/>
                  </a:lnTo>
                  <a:cubicBezTo>
                    <a:pt x="359" y="413"/>
                    <a:pt x="353" y="414"/>
                    <a:pt x="346" y="414"/>
                  </a:cubicBezTo>
                  <a:cubicBezTo>
                    <a:pt x="340" y="414"/>
                    <a:pt x="334" y="411"/>
                    <a:pt x="330" y="407"/>
                  </a:cubicBezTo>
                  <a:lnTo>
                    <a:pt x="6" y="38"/>
                  </a:lnTo>
                  <a:cubicBezTo>
                    <a:pt x="-3" y="28"/>
                    <a:pt x="-1" y="13"/>
                    <a:pt x="8" y="6"/>
                  </a:cubicBezTo>
                  <a:cubicBezTo>
                    <a:pt x="18" y="-3"/>
                    <a:pt x="32" y="-1"/>
                    <a:pt x="40" y="8"/>
                  </a:cubicBezTo>
                  <a:lnTo>
                    <a:pt x="349" y="359"/>
                  </a:lnTo>
                  <a:lnTo>
                    <a:pt x="652" y="91"/>
                  </a:lnTo>
                  <a:cubicBezTo>
                    <a:pt x="660" y="83"/>
                    <a:pt x="673" y="83"/>
                    <a:pt x="682" y="91"/>
                  </a:cubicBezTo>
                  <a:lnTo>
                    <a:pt x="987" y="362"/>
                  </a:lnTo>
                  <a:lnTo>
                    <a:pt x="1254" y="168"/>
                  </a:lnTo>
                  <a:cubicBezTo>
                    <a:pt x="1263" y="162"/>
                    <a:pt x="1273" y="162"/>
                    <a:pt x="1282" y="168"/>
                  </a:cubicBezTo>
                  <a:lnTo>
                    <a:pt x="1541" y="363"/>
                  </a:lnTo>
                  <a:lnTo>
                    <a:pt x="1773" y="235"/>
                  </a:lnTo>
                  <a:cubicBezTo>
                    <a:pt x="1780" y="230"/>
                    <a:pt x="1789" y="230"/>
                    <a:pt x="1796" y="235"/>
                  </a:cubicBezTo>
                  <a:cubicBezTo>
                    <a:pt x="1803" y="239"/>
                    <a:pt x="1808" y="247"/>
                    <a:pt x="1808" y="255"/>
                  </a:cubicBezTo>
                  <a:lnTo>
                    <a:pt x="1808" y="748"/>
                  </a:lnTo>
                  <a:cubicBezTo>
                    <a:pt x="1809" y="761"/>
                    <a:pt x="1799" y="772"/>
                    <a:pt x="1786" y="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4759200" y="2691720"/>
              <a:ext cx="642960" cy="132840"/>
            </a:xfrm>
            <a:custGeom>
              <a:avLst/>
              <a:gdLst/>
              <a:ahLst/>
              <a:cxnLst/>
              <a:rect l="l" t="t" r="r" b="b"/>
              <a:pathLst>
                <a:path w="1786" h="369" extrusionOk="0">
                  <a:moveTo>
                    <a:pt x="1763" y="369"/>
                  </a:moveTo>
                  <a:cubicBezTo>
                    <a:pt x="1758" y="369"/>
                    <a:pt x="1754" y="368"/>
                    <a:pt x="1750" y="365"/>
                  </a:cubicBezTo>
                  <a:lnTo>
                    <a:pt x="1531" y="207"/>
                  </a:lnTo>
                  <a:lnTo>
                    <a:pt x="1257" y="366"/>
                  </a:lnTo>
                  <a:cubicBezTo>
                    <a:pt x="1248" y="372"/>
                    <a:pt x="1237" y="371"/>
                    <a:pt x="1229" y="363"/>
                  </a:cubicBezTo>
                  <a:lnTo>
                    <a:pt x="1002" y="140"/>
                  </a:lnTo>
                  <a:lnTo>
                    <a:pt x="648" y="366"/>
                  </a:lnTo>
                  <a:cubicBezTo>
                    <a:pt x="637" y="372"/>
                    <a:pt x="626" y="371"/>
                    <a:pt x="618" y="362"/>
                  </a:cubicBezTo>
                  <a:lnTo>
                    <a:pt x="349" y="57"/>
                  </a:lnTo>
                  <a:lnTo>
                    <a:pt x="40" y="363"/>
                  </a:lnTo>
                  <a:cubicBezTo>
                    <a:pt x="31" y="372"/>
                    <a:pt x="17" y="372"/>
                    <a:pt x="6" y="363"/>
                  </a:cubicBezTo>
                  <a:cubicBezTo>
                    <a:pt x="-2" y="355"/>
                    <a:pt x="-2" y="340"/>
                    <a:pt x="6" y="330"/>
                  </a:cubicBezTo>
                  <a:lnTo>
                    <a:pt x="333" y="8"/>
                  </a:lnTo>
                  <a:cubicBezTo>
                    <a:pt x="337" y="3"/>
                    <a:pt x="343" y="0"/>
                    <a:pt x="350" y="0"/>
                  </a:cubicBezTo>
                  <a:cubicBezTo>
                    <a:pt x="356" y="0"/>
                    <a:pt x="362" y="3"/>
                    <a:pt x="366" y="8"/>
                  </a:cubicBezTo>
                  <a:lnTo>
                    <a:pt x="639" y="315"/>
                  </a:lnTo>
                  <a:lnTo>
                    <a:pt x="991" y="89"/>
                  </a:lnTo>
                  <a:cubicBezTo>
                    <a:pt x="1000" y="83"/>
                    <a:pt x="1012" y="85"/>
                    <a:pt x="1021" y="92"/>
                  </a:cubicBezTo>
                  <a:lnTo>
                    <a:pt x="1248" y="317"/>
                  </a:lnTo>
                  <a:lnTo>
                    <a:pt x="1519" y="159"/>
                  </a:lnTo>
                  <a:cubicBezTo>
                    <a:pt x="1527" y="155"/>
                    <a:pt x="1537" y="155"/>
                    <a:pt x="1544" y="161"/>
                  </a:cubicBezTo>
                  <a:lnTo>
                    <a:pt x="1776" y="327"/>
                  </a:lnTo>
                  <a:cubicBezTo>
                    <a:pt x="1786" y="334"/>
                    <a:pt x="1789" y="349"/>
                    <a:pt x="1782" y="359"/>
                  </a:cubicBezTo>
                  <a:cubicBezTo>
                    <a:pt x="1777" y="365"/>
                    <a:pt x="1770" y="369"/>
                    <a:pt x="1763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21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90" name="Google Shape;290;p21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21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2" name="Google Shape;292;p21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2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22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98" name="Google Shape;298;p22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22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0" name="Google Shape;300;p22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2"/>
          <p:cNvSpPr txBox="1">
            <a:spLocks noGrp="1"/>
          </p:cNvSpPr>
          <p:nvPr>
            <p:ph type="subTitle" idx="1"/>
          </p:nvPr>
        </p:nvSpPr>
        <p:spPr>
          <a:xfrm>
            <a:off x="937625" y="292306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2"/>
          <p:cNvSpPr txBox="1">
            <a:spLocks noGrp="1"/>
          </p:cNvSpPr>
          <p:nvPr>
            <p:ph type="subTitle" idx="2"/>
          </p:nvPr>
        </p:nvSpPr>
        <p:spPr>
          <a:xfrm>
            <a:off x="3484347" y="292306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2"/>
          <p:cNvSpPr txBox="1">
            <a:spLocks noGrp="1"/>
          </p:cNvSpPr>
          <p:nvPr>
            <p:ph type="subTitle" idx="3"/>
          </p:nvPr>
        </p:nvSpPr>
        <p:spPr>
          <a:xfrm>
            <a:off x="6031074" y="292306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2"/>
          <p:cNvSpPr txBox="1">
            <a:spLocks noGrp="1"/>
          </p:cNvSpPr>
          <p:nvPr>
            <p:ph type="subTitle" idx="4"/>
          </p:nvPr>
        </p:nvSpPr>
        <p:spPr>
          <a:xfrm>
            <a:off x="937625" y="2518785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08" name="Google Shape;308;p22"/>
          <p:cNvSpPr txBox="1">
            <a:spLocks noGrp="1"/>
          </p:cNvSpPr>
          <p:nvPr>
            <p:ph type="subTitle" idx="5"/>
          </p:nvPr>
        </p:nvSpPr>
        <p:spPr>
          <a:xfrm>
            <a:off x="3484350" y="2518785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subTitle" idx="6"/>
          </p:nvPr>
        </p:nvSpPr>
        <p:spPr>
          <a:xfrm>
            <a:off x="6031075" y="2518785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grpSp>
        <p:nvGrpSpPr>
          <p:cNvPr id="310" name="Google Shape;310;p22"/>
          <p:cNvGrpSpPr/>
          <p:nvPr/>
        </p:nvGrpSpPr>
        <p:grpSpPr>
          <a:xfrm>
            <a:off x="35730" y="3555950"/>
            <a:ext cx="634563" cy="1587396"/>
            <a:chOff x="3899880" y="1817280"/>
            <a:chExt cx="1502280" cy="3758040"/>
          </a:xfrm>
        </p:grpSpPr>
        <p:sp>
          <p:nvSpPr>
            <p:cNvPr id="311" name="Google Shape;311;p22"/>
            <p:cNvSpPr/>
            <p:nvPr/>
          </p:nvSpPr>
          <p:spPr>
            <a:xfrm>
              <a:off x="4374000" y="1818000"/>
              <a:ext cx="554760" cy="3757320"/>
            </a:xfrm>
            <a:custGeom>
              <a:avLst/>
              <a:gdLst/>
              <a:ahLst/>
              <a:cxnLst/>
              <a:rect l="l" t="t" r="r" b="b"/>
              <a:pathLst>
                <a:path w="1541" h="10437" extrusionOk="0">
                  <a:moveTo>
                    <a:pt x="1519" y="10437"/>
                  </a:moveTo>
                  <a:cubicBezTo>
                    <a:pt x="1508" y="10437"/>
                    <a:pt x="1498" y="10427"/>
                    <a:pt x="1496" y="10416"/>
                  </a:cubicBezTo>
                  <a:lnTo>
                    <a:pt x="918" y="47"/>
                  </a:lnTo>
                  <a:lnTo>
                    <a:pt x="625" y="47"/>
                  </a:lnTo>
                  <a:lnTo>
                    <a:pt x="46" y="10416"/>
                  </a:lnTo>
                  <a:cubicBezTo>
                    <a:pt x="46" y="10429"/>
                    <a:pt x="36" y="10439"/>
                    <a:pt x="22" y="10437"/>
                  </a:cubicBezTo>
                  <a:cubicBezTo>
                    <a:pt x="8" y="10437"/>
                    <a:pt x="0" y="10426"/>
                    <a:pt x="0" y="10413"/>
                  </a:cubicBezTo>
                  <a:lnTo>
                    <a:pt x="578" y="22"/>
                  </a:lnTo>
                  <a:cubicBezTo>
                    <a:pt x="578" y="10"/>
                    <a:pt x="588" y="0"/>
                    <a:pt x="601" y="0"/>
                  </a:cubicBezTo>
                  <a:lnTo>
                    <a:pt x="938" y="0"/>
                  </a:lnTo>
                  <a:cubicBezTo>
                    <a:pt x="950" y="0"/>
                    <a:pt x="960" y="10"/>
                    <a:pt x="961" y="22"/>
                  </a:cubicBezTo>
                  <a:lnTo>
                    <a:pt x="1541" y="10413"/>
                  </a:lnTo>
                  <a:cubicBezTo>
                    <a:pt x="1543" y="10426"/>
                    <a:pt x="1534" y="10436"/>
                    <a:pt x="1519" y="10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4381200" y="1817280"/>
              <a:ext cx="527760" cy="3613320"/>
            </a:xfrm>
            <a:custGeom>
              <a:avLst/>
              <a:gdLst/>
              <a:ahLst/>
              <a:cxnLst/>
              <a:rect l="l" t="t" r="r" b="b"/>
              <a:pathLst>
                <a:path w="1466" h="10037" extrusionOk="0">
                  <a:moveTo>
                    <a:pt x="25" y="10037"/>
                  </a:moveTo>
                  <a:cubicBezTo>
                    <a:pt x="16" y="10037"/>
                    <a:pt x="7" y="10031"/>
                    <a:pt x="3" y="10024"/>
                  </a:cubicBezTo>
                  <a:cubicBezTo>
                    <a:pt x="-3" y="10013"/>
                    <a:pt x="3" y="9999"/>
                    <a:pt x="15" y="9994"/>
                  </a:cubicBezTo>
                  <a:lnTo>
                    <a:pt x="1392" y="9377"/>
                  </a:lnTo>
                  <a:lnTo>
                    <a:pt x="93" y="8561"/>
                  </a:lnTo>
                  <a:cubicBezTo>
                    <a:pt x="86" y="8557"/>
                    <a:pt x="82" y="8550"/>
                    <a:pt x="83" y="8541"/>
                  </a:cubicBezTo>
                  <a:cubicBezTo>
                    <a:pt x="83" y="8532"/>
                    <a:pt x="88" y="8525"/>
                    <a:pt x="95" y="8522"/>
                  </a:cubicBezTo>
                  <a:lnTo>
                    <a:pt x="1309" y="7801"/>
                  </a:lnTo>
                  <a:lnTo>
                    <a:pt x="176" y="7125"/>
                  </a:lnTo>
                  <a:cubicBezTo>
                    <a:pt x="169" y="7120"/>
                    <a:pt x="165" y="7113"/>
                    <a:pt x="165" y="7106"/>
                  </a:cubicBezTo>
                  <a:cubicBezTo>
                    <a:pt x="165" y="7097"/>
                    <a:pt x="169" y="7090"/>
                    <a:pt x="175" y="7085"/>
                  </a:cubicBezTo>
                  <a:lnTo>
                    <a:pt x="1233" y="6422"/>
                  </a:lnTo>
                  <a:lnTo>
                    <a:pt x="249" y="5787"/>
                  </a:lnTo>
                  <a:cubicBezTo>
                    <a:pt x="243" y="5783"/>
                    <a:pt x="239" y="5778"/>
                    <a:pt x="239" y="5770"/>
                  </a:cubicBezTo>
                  <a:cubicBezTo>
                    <a:pt x="239" y="5763"/>
                    <a:pt x="242" y="5755"/>
                    <a:pt x="248" y="5751"/>
                  </a:cubicBezTo>
                  <a:lnTo>
                    <a:pt x="1161" y="5005"/>
                  </a:lnTo>
                  <a:lnTo>
                    <a:pt x="331" y="4304"/>
                  </a:lnTo>
                  <a:cubicBezTo>
                    <a:pt x="325" y="4299"/>
                    <a:pt x="322" y="4294"/>
                    <a:pt x="322" y="4286"/>
                  </a:cubicBezTo>
                  <a:cubicBezTo>
                    <a:pt x="322" y="4279"/>
                    <a:pt x="325" y="4273"/>
                    <a:pt x="331" y="4269"/>
                  </a:cubicBezTo>
                  <a:lnTo>
                    <a:pt x="1086" y="3622"/>
                  </a:lnTo>
                  <a:lnTo>
                    <a:pt x="402" y="3034"/>
                  </a:lnTo>
                  <a:cubicBezTo>
                    <a:pt x="396" y="3030"/>
                    <a:pt x="393" y="3022"/>
                    <a:pt x="393" y="3015"/>
                  </a:cubicBezTo>
                  <a:cubicBezTo>
                    <a:pt x="393" y="3008"/>
                    <a:pt x="398" y="3002"/>
                    <a:pt x="404" y="2998"/>
                  </a:cubicBezTo>
                  <a:lnTo>
                    <a:pt x="1020" y="2563"/>
                  </a:lnTo>
                  <a:lnTo>
                    <a:pt x="449" y="2208"/>
                  </a:lnTo>
                  <a:cubicBezTo>
                    <a:pt x="443" y="2204"/>
                    <a:pt x="439" y="2198"/>
                    <a:pt x="437" y="2189"/>
                  </a:cubicBezTo>
                  <a:cubicBezTo>
                    <a:pt x="437" y="2182"/>
                    <a:pt x="440" y="2174"/>
                    <a:pt x="446" y="2170"/>
                  </a:cubicBezTo>
                  <a:lnTo>
                    <a:pt x="976" y="1750"/>
                  </a:lnTo>
                  <a:lnTo>
                    <a:pt x="493" y="1383"/>
                  </a:lnTo>
                  <a:cubicBezTo>
                    <a:pt x="487" y="1379"/>
                    <a:pt x="484" y="1371"/>
                    <a:pt x="484" y="1364"/>
                  </a:cubicBezTo>
                  <a:cubicBezTo>
                    <a:pt x="484" y="1356"/>
                    <a:pt x="487" y="1350"/>
                    <a:pt x="493" y="1345"/>
                  </a:cubicBezTo>
                  <a:lnTo>
                    <a:pt x="936" y="994"/>
                  </a:lnTo>
                  <a:lnTo>
                    <a:pt x="532" y="697"/>
                  </a:lnTo>
                  <a:cubicBezTo>
                    <a:pt x="526" y="693"/>
                    <a:pt x="523" y="685"/>
                    <a:pt x="523" y="678"/>
                  </a:cubicBezTo>
                  <a:cubicBezTo>
                    <a:pt x="523" y="671"/>
                    <a:pt x="526" y="663"/>
                    <a:pt x="532" y="659"/>
                  </a:cubicBezTo>
                  <a:lnTo>
                    <a:pt x="903" y="362"/>
                  </a:lnTo>
                  <a:lnTo>
                    <a:pt x="567" y="41"/>
                  </a:lnTo>
                  <a:cubicBezTo>
                    <a:pt x="558" y="33"/>
                    <a:pt x="557" y="18"/>
                    <a:pt x="565" y="8"/>
                  </a:cubicBezTo>
                  <a:cubicBezTo>
                    <a:pt x="574" y="-1"/>
                    <a:pt x="589" y="-2"/>
                    <a:pt x="599" y="6"/>
                  </a:cubicBezTo>
                  <a:lnTo>
                    <a:pt x="954" y="344"/>
                  </a:lnTo>
                  <a:cubicBezTo>
                    <a:pt x="959" y="349"/>
                    <a:pt x="962" y="356"/>
                    <a:pt x="962" y="362"/>
                  </a:cubicBezTo>
                  <a:cubicBezTo>
                    <a:pt x="962" y="369"/>
                    <a:pt x="959" y="375"/>
                    <a:pt x="953" y="379"/>
                  </a:cubicBezTo>
                  <a:lnTo>
                    <a:pt x="584" y="675"/>
                  </a:lnTo>
                  <a:lnTo>
                    <a:pt x="988" y="972"/>
                  </a:lnTo>
                  <a:cubicBezTo>
                    <a:pt x="994" y="977"/>
                    <a:pt x="997" y="983"/>
                    <a:pt x="997" y="991"/>
                  </a:cubicBezTo>
                  <a:cubicBezTo>
                    <a:pt x="997" y="998"/>
                    <a:pt x="994" y="1006"/>
                    <a:pt x="988" y="1010"/>
                  </a:cubicBezTo>
                  <a:lnTo>
                    <a:pt x="545" y="1361"/>
                  </a:lnTo>
                  <a:lnTo>
                    <a:pt x="1029" y="1729"/>
                  </a:lnTo>
                  <a:cubicBezTo>
                    <a:pt x="1035" y="1733"/>
                    <a:pt x="1038" y="1740"/>
                    <a:pt x="1038" y="1748"/>
                  </a:cubicBezTo>
                  <a:cubicBezTo>
                    <a:pt x="1038" y="1755"/>
                    <a:pt x="1035" y="1762"/>
                    <a:pt x="1029" y="1766"/>
                  </a:cubicBezTo>
                  <a:lnTo>
                    <a:pt x="501" y="2185"/>
                  </a:lnTo>
                  <a:lnTo>
                    <a:pt x="1072" y="2537"/>
                  </a:lnTo>
                  <a:cubicBezTo>
                    <a:pt x="1080" y="2542"/>
                    <a:pt x="1083" y="2549"/>
                    <a:pt x="1084" y="2556"/>
                  </a:cubicBezTo>
                  <a:cubicBezTo>
                    <a:pt x="1084" y="2563"/>
                    <a:pt x="1081" y="2571"/>
                    <a:pt x="1074" y="2575"/>
                  </a:cubicBezTo>
                  <a:lnTo>
                    <a:pt x="453" y="3012"/>
                  </a:lnTo>
                  <a:lnTo>
                    <a:pt x="1135" y="3597"/>
                  </a:lnTo>
                  <a:cubicBezTo>
                    <a:pt x="1141" y="3601"/>
                    <a:pt x="1144" y="3608"/>
                    <a:pt x="1144" y="3615"/>
                  </a:cubicBezTo>
                  <a:cubicBezTo>
                    <a:pt x="1144" y="3623"/>
                    <a:pt x="1141" y="3628"/>
                    <a:pt x="1135" y="3632"/>
                  </a:cubicBezTo>
                  <a:lnTo>
                    <a:pt x="380" y="4279"/>
                  </a:lnTo>
                  <a:lnTo>
                    <a:pt x="1212" y="4980"/>
                  </a:lnTo>
                  <a:cubicBezTo>
                    <a:pt x="1218" y="4984"/>
                    <a:pt x="1221" y="4991"/>
                    <a:pt x="1221" y="4997"/>
                  </a:cubicBezTo>
                  <a:cubicBezTo>
                    <a:pt x="1221" y="5005"/>
                    <a:pt x="1218" y="5010"/>
                    <a:pt x="1212" y="5015"/>
                  </a:cubicBezTo>
                  <a:lnTo>
                    <a:pt x="302" y="5758"/>
                  </a:lnTo>
                  <a:lnTo>
                    <a:pt x="1290" y="6396"/>
                  </a:lnTo>
                  <a:cubicBezTo>
                    <a:pt x="1297" y="6400"/>
                    <a:pt x="1300" y="6408"/>
                    <a:pt x="1300" y="6415"/>
                  </a:cubicBezTo>
                  <a:cubicBezTo>
                    <a:pt x="1300" y="6422"/>
                    <a:pt x="1295" y="6430"/>
                    <a:pt x="1290" y="6434"/>
                  </a:cubicBezTo>
                  <a:lnTo>
                    <a:pt x="233" y="7095"/>
                  </a:lnTo>
                  <a:lnTo>
                    <a:pt x="1367" y="7773"/>
                  </a:lnTo>
                  <a:cubicBezTo>
                    <a:pt x="1374" y="7777"/>
                    <a:pt x="1378" y="7785"/>
                    <a:pt x="1378" y="7793"/>
                  </a:cubicBezTo>
                  <a:cubicBezTo>
                    <a:pt x="1378" y="7802"/>
                    <a:pt x="1374" y="7809"/>
                    <a:pt x="1367" y="7814"/>
                  </a:cubicBezTo>
                  <a:lnTo>
                    <a:pt x="153" y="8537"/>
                  </a:lnTo>
                  <a:lnTo>
                    <a:pt x="1456" y="9355"/>
                  </a:lnTo>
                  <a:cubicBezTo>
                    <a:pt x="1463" y="9360"/>
                    <a:pt x="1467" y="9368"/>
                    <a:pt x="1466" y="9377"/>
                  </a:cubicBezTo>
                  <a:cubicBezTo>
                    <a:pt x="1466" y="9386"/>
                    <a:pt x="1460" y="9393"/>
                    <a:pt x="1453" y="9396"/>
                  </a:cubicBezTo>
                  <a:lnTo>
                    <a:pt x="35" y="10030"/>
                  </a:lnTo>
                  <a:cubicBezTo>
                    <a:pt x="31" y="10036"/>
                    <a:pt x="28" y="10037"/>
                    <a:pt x="25" y="10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4394520" y="1817640"/>
              <a:ext cx="527040" cy="3612960"/>
            </a:xfrm>
            <a:custGeom>
              <a:avLst/>
              <a:gdLst/>
              <a:ahLst/>
              <a:cxnLst/>
              <a:rect l="l" t="t" r="r" b="b"/>
              <a:pathLst>
                <a:path w="1464" h="10036" extrusionOk="0">
                  <a:moveTo>
                    <a:pt x="1439" y="10036"/>
                  </a:moveTo>
                  <a:cubicBezTo>
                    <a:pt x="1436" y="10036"/>
                    <a:pt x="1433" y="10036"/>
                    <a:pt x="1430" y="10035"/>
                  </a:cubicBezTo>
                  <a:lnTo>
                    <a:pt x="13" y="9401"/>
                  </a:lnTo>
                  <a:cubicBezTo>
                    <a:pt x="5" y="9398"/>
                    <a:pt x="0" y="9389"/>
                    <a:pt x="0" y="9382"/>
                  </a:cubicBezTo>
                  <a:cubicBezTo>
                    <a:pt x="0" y="9373"/>
                    <a:pt x="2" y="9366"/>
                    <a:pt x="10" y="9360"/>
                  </a:cubicBezTo>
                  <a:lnTo>
                    <a:pt x="1312" y="8541"/>
                  </a:lnTo>
                  <a:lnTo>
                    <a:pt x="99" y="7817"/>
                  </a:lnTo>
                  <a:cubicBezTo>
                    <a:pt x="91" y="7813"/>
                    <a:pt x="87" y="7806"/>
                    <a:pt x="87" y="7797"/>
                  </a:cubicBezTo>
                  <a:cubicBezTo>
                    <a:pt x="87" y="7788"/>
                    <a:pt x="91" y="7781"/>
                    <a:pt x="99" y="7776"/>
                  </a:cubicBezTo>
                  <a:lnTo>
                    <a:pt x="1232" y="7099"/>
                  </a:lnTo>
                  <a:lnTo>
                    <a:pt x="176" y="6437"/>
                  </a:lnTo>
                  <a:cubicBezTo>
                    <a:pt x="169" y="6433"/>
                    <a:pt x="166" y="6426"/>
                    <a:pt x="166" y="6418"/>
                  </a:cubicBezTo>
                  <a:cubicBezTo>
                    <a:pt x="166" y="6411"/>
                    <a:pt x="170" y="6402"/>
                    <a:pt x="176" y="6399"/>
                  </a:cubicBezTo>
                  <a:lnTo>
                    <a:pt x="1164" y="5761"/>
                  </a:lnTo>
                  <a:lnTo>
                    <a:pt x="253" y="5018"/>
                  </a:lnTo>
                  <a:cubicBezTo>
                    <a:pt x="247" y="5014"/>
                    <a:pt x="244" y="5009"/>
                    <a:pt x="244" y="5001"/>
                  </a:cubicBezTo>
                  <a:cubicBezTo>
                    <a:pt x="244" y="4994"/>
                    <a:pt x="247" y="4988"/>
                    <a:pt x="253" y="4983"/>
                  </a:cubicBezTo>
                  <a:lnTo>
                    <a:pt x="1085" y="4282"/>
                  </a:lnTo>
                  <a:lnTo>
                    <a:pt x="330" y="3635"/>
                  </a:lnTo>
                  <a:cubicBezTo>
                    <a:pt x="324" y="3631"/>
                    <a:pt x="322" y="3625"/>
                    <a:pt x="322" y="3618"/>
                  </a:cubicBezTo>
                  <a:cubicBezTo>
                    <a:pt x="322" y="3611"/>
                    <a:pt x="324" y="3605"/>
                    <a:pt x="330" y="3600"/>
                  </a:cubicBezTo>
                  <a:lnTo>
                    <a:pt x="1012" y="3016"/>
                  </a:lnTo>
                  <a:lnTo>
                    <a:pt x="391" y="2579"/>
                  </a:lnTo>
                  <a:cubicBezTo>
                    <a:pt x="386" y="2574"/>
                    <a:pt x="381" y="2567"/>
                    <a:pt x="381" y="2560"/>
                  </a:cubicBezTo>
                  <a:cubicBezTo>
                    <a:pt x="381" y="2552"/>
                    <a:pt x="386" y="2545"/>
                    <a:pt x="393" y="2541"/>
                  </a:cubicBezTo>
                  <a:lnTo>
                    <a:pt x="964" y="2188"/>
                  </a:lnTo>
                  <a:lnTo>
                    <a:pt x="434" y="1767"/>
                  </a:lnTo>
                  <a:cubicBezTo>
                    <a:pt x="428" y="1763"/>
                    <a:pt x="425" y="1755"/>
                    <a:pt x="425" y="1748"/>
                  </a:cubicBezTo>
                  <a:cubicBezTo>
                    <a:pt x="425" y="1741"/>
                    <a:pt x="428" y="1733"/>
                    <a:pt x="434" y="1729"/>
                  </a:cubicBezTo>
                  <a:lnTo>
                    <a:pt x="917" y="1362"/>
                  </a:lnTo>
                  <a:lnTo>
                    <a:pt x="475" y="1011"/>
                  </a:lnTo>
                  <a:cubicBezTo>
                    <a:pt x="469" y="1006"/>
                    <a:pt x="466" y="999"/>
                    <a:pt x="466" y="992"/>
                  </a:cubicBezTo>
                  <a:cubicBezTo>
                    <a:pt x="466" y="984"/>
                    <a:pt x="469" y="977"/>
                    <a:pt x="475" y="973"/>
                  </a:cubicBezTo>
                  <a:lnTo>
                    <a:pt x="878" y="676"/>
                  </a:lnTo>
                  <a:lnTo>
                    <a:pt x="509" y="380"/>
                  </a:lnTo>
                  <a:cubicBezTo>
                    <a:pt x="504" y="375"/>
                    <a:pt x="501" y="369"/>
                    <a:pt x="501" y="362"/>
                  </a:cubicBezTo>
                  <a:cubicBezTo>
                    <a:pt x="501" y="354"/>
                    <a:pt x="504" y="349"/>
                    <a:pt x="508" y="345"/>
                  </a:cubicBezTo>
                  <a:lnTo>
                    <a:pt x="864" y="7"/>
                  </a:lnTo>
                  <a:cubicBezTo>
                    <a:pt x="872" y="-2"/>
                    <a:pt x="887" y="-2"/>
                    <a:pt x="897" y="8"/>
                  </a:cubicBezTo>
                  <a:cubicBezTo>
                    <a:pt x="906" y="17"/>
                    <a:pt x="906" y="32"/>
                    <a:pt x="896" y="42"/>
                  </a:cubicBezTo>
                  <a:lnTo>
                    <a:pt x="559" y="362"/>
                  </a:lnTo>
                  <a:lnTo>
                    <a:pt x="931" y="660"/>
                  </a:lnTo>
                  <a:cubicBezTo>
                    <a:pt x="936" y="664"/>
                    <a:pt x="939" y="670"/>
                    <a:pt x="939" y="678"/>
                  </a:cubicBezTo>
                  <a:cubicBezTo>
                    <a:pt x="939" y="685"/>
                    <a:pt x="936" y="693"/>
                    <a:pt x="931" y="697"/>
                  </a:cubicBezTo>
                  <a:lnTo>
                    <a:pt x="527" y="995"/>
                  </a:lnTo>
                  <a:lnTo>
                    <a:pt x="970" y="1346"/>
                  </a:lnTo>
                  <a:cubicBezTo>
                    <a:pt x="976" y="1350"/>
                    <a:pt x="979" y="1357"/>
                    <a:pt x="979" y="1365"/>
                  </a:cubicBezTo>
                  <a:cubicBezTo>
                    <a:pt x="979" y="1372"/>
                    <a:pt x="976" y="1379"/>
                    <a:pt x="970" y="1384"/>
                  </a:cubicBezTo>
                  <a:lnTo>
                    <a:pt x="486" y="1751"/>
                  </a:lnTo>
                  <a:lnTo>
                    <a:pt x="1017" y="2171"/>
                  </a:lnTo>
                  <a:cubicBezTo>
                    <a:pt x="1022" y="2175"/>
                    <a:pt x="1025" y="2181"/>
                    <a:pt x="1025" y="2189"/>
                  </a:cubicBezTo>
                  <a:cubicBezTo>
                    <a:pt x="1025" y="2196"/>
                    <a:pt x="1021" y="2204"/>
                    <a:pt x="1014" y="2208"/>
                  </a:cubicBezTo>
                  <a:lnTo>
                    <a:pt x="444" y="2560"/>
                  </a:lnTo>
                  <a:lnTo>
                    <a:pt x="1060" y="2994"/>
                  </a:lnTo>
                  <a:cubicBezTo>
                    <a:pt x="1066" y="2998"/>
                    <a:pt x="1070" y="3003"/>
                    <a:pt x="1070" y="3011"/>
                  </a:cubicBezTo>
                  <a:cubicBezTo>
                    <a:pt x="1070" y="3018"/>
                    <a:pt x="1068" y="3026"/>
                    <a:pt x="1062" y="3030"/>
                  </a:cubicBezTo>
                  <a:lnTo>
                    <a:pt x="378" y="3618"/>
                  </a:lnTo>
                  <a:lnTo>
                    <a:pt x="1133" y="4265"/>
                  </a:lnTo>
                  <a:cubicBezTo>
                    <a:pt x="1139" y="4269"/>
                    <a:pt x="1142" y="4275"/>
                    <a:pt x="1142" y="4282"/>
                  </a:cubicBezTo>
                  <a:cubicBezTo>
                    <a:pt x="1142" y="4290"/>
                    <a:pt x="1139" y="4295"/>
                    <a:pt x="1133" y="4300"/>
                  </a:cubicBezTo>
                  <a:lnTo>
                    <a:pt x="303" y="5001"/>
                  </a:lnTo>
                  <a:lnTo>
                    <a:pt x="1216" y="5747"/>
                  </a:lnTo>
                  <a:cubicBezTo>
                    <a:pt x="1222" y="5751"/>
                    <a:pt x="1225" y="5759"/>
                    <a:pt x="1225" y="5766"/>
                  </a:cubicBezTo>
                  <a:cubicBezTo>
                    <a:pt x="1225" y="5774"/>
                    <a:pt x="1221" y="5780"/>
                    <a:pt x="1215" y="5783"/>
                  </a:cubicBezTo>
                  <a:lnTo>
                    <a:pt x="231" y="6418"/>
                  </a:lnTo>
                  <a:lnTo>
                    <a:pt x="1289" y="7081"/>
                  </a:lnTo>
                  <a:cubicBezTo>
                    <a:pt x="1296" y="7086"/>
                    <a:pt x="1301" y="7093"/>
                    <a:pt x="1299" y="7102"/>
                  </a:cubicBezTo>
                  <a:cubicBezTo>
                    <a:pt x="1299" y="7110"/>
                    <a:pt x="1295" y="7118"/>
                    <a:pt x="1288" y="7121"/>
                  </a:cubicBezTo>
                  <a:lnTo>
                    <a:pt x="157" y="7797"/>
                  </a:lnTo>
                  <a:lnTo>
                    <a:pt x="1371" y="8518"/>
                  </a:lnTo>
                  <a:cubicBezTo>
                    <a:pt x="1378" y="8522"/>
                    <a:pt x="1382" y="8530"/>
                    <a:pt x="1382" y="8537"/>
                  </a:cubicBezTo>
                  <a:cubicBezTo>
                    <a:pt x="1382" y="8546"/>
                    <a:pt x="1378" y="8553"/>
                    <a:pt x="1372" y="8557"/>
                  </a:cubicBezTo>
                  <a:lnTo>
                    <a:pt x="74" y="9373"/>
                  </a:lnTo>
                  <a:lnTo>
                    <a:pt x="1451" y="9990"/>
                  </a:lnTo>
                  <a:cubicBezTo>
                    <a:pt x="1462" y="9995"/>
                    <a:pt x="1468" y="10009"/>
                    <a:pt x="1462" y="10020"/>
                  </a:cubicBezTo>
                  <a:cubicBezTo>
                    <a:pt x="1457" y="10030"/>
                    <a:pt x="1449" y="10036"/>
                    <a:pt x="1439" y="10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150440" y="2053080"/>
              <a:ext cx="1001160" cy="136800"/>
            </a:xfrm>
            <a:custGeom>
              <a:avLst/>
              <a:gdLst/>
              <a:ahLst/>
              <a:cxnLst/>
              <a:rect l="l" t="t" r="r" b="b"/>
              <a:pathLst>
                <a:path w="2781" h="380" extrusionOk="0">
                  <a:moveTo>
                    <a:pt x="1391" y="379"/>
                  </a:moveTo>
                  <a:cubicBezTo>
                    <a:pt x="1390" y="379"/>
                    <a:pt x="1389" y="379"/>
                    <a:pt x="1387" y="379"/>
                  </a:cubicBezTo>
                  <a:lnTo>
                    <a:pt x="19" y="135"/>
                  </a:lnTo>
                  <a:cubicBezTo>
                    <a:pt x="7" y="134"/>
                    <a:pt x="0" y="124"/>
                    <a:pt x="0" y="112"/>
                  </a:cubicBez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  <a:lnTo>
                    <a:pt x="2757" y="0"/>
                  </a:lnTo>
                  <a:cubicBezTo>
                    <a:pt x="2770" y="0"/>
                    <a:pt x="2781" y="10"/>
                    <a:pt x="2781" y="23"/>
                  </a:cubicBezTo>
                  <a:lnTo>
                    <a:pt x="2781" y="113"/>
                  </a:lnTo>
                  <a:cubicBezTo>
                    <a:pt x="2781" y="125"/>
                    <a:pt x="2772" y="134"/>
                    <a:pt x="2762" y="137"/>
                  </a:cubicBezTo>
                  <a:lnTo>
                    <a:pt x="1394" y="380"/>
                  </a:lnTo>
                  <a:cubicBezTo>
                    <a:pt x="1394" y="379"/>
                    <a:pt x="1393" y="379"/>
                    <a:pt x="1391" y="379"/>
                  </a:cubicBezTo>
                  <a:moveTo>
                    <a:pt x="47" y="93"/>
                  </a:moveTo>
                  <a:lnTo>
                    <a:pt x="1391" y="332"/>
                  </a:lnTo>
                  <a:lnTo>
                    <a:pt x="2735" y="93"/>
                  </a:lnTo>
                  <a:lnTo>
                    <a:pt x="2735" y="45"/>
                  </a:lnTo>
                  <a:lnTo>
                    <a:pt x="47" y="45"/>
                  </a:lnTo>
                  <a:lnTo>
                    <a:pt x="47" y="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4150800" y="2053080"/>
              <a:ext cx="429840" cy="184680"/>
            </a:xfrm>
            <a:custGeom>
              <a:avLst/>
              <a:gdLst/>
              <a:ahLst/>
              <a:cxnLst/>
              <a:rect l="l" t="t" r="r" b="b"/>
              <a:pathLst>
                <a:path w="1194" h="513" extrusionOk="0">
                  <a:moveTo>
                    <a:pt x="24" y="513"/>
                  </a:moveTo>
                  <a:cubicBezTo>
                    <a:pt x="11" y="513"/>
                    <a:pt x="0" y="502"/>
                    <a:pt x="0" y="489"/>
                  </a:cubicBezTo>
                  <a:lnTo>
                    <a:pt x="0" y="23"/>
                  </a:lnTo>
                  <a:cubicBezTo>
                    <a:pt x="0" y="14"/>
                    <a:pt x="5" y="7"/>
                    <a:pt x="12" y="3"/>
                  </a:cubicBezTo>
                  <a:cubicBezTo>
                    <a:pt x="19" y="-2"/>
                    <a:pt x="30" y="0"/>
                    <a:pt x="35" y="4"/>
                  </a:cubicBezTo>
                  <a:lnTo>
                    <a:pt x="204" y="118"/>
                  </a:lnTo>
                  <a:lnTo>
                    <a:pt x="429" y="3"/>
                  </a:lnTo>
                  <a:cubicBezTo>
                    <a:pt x="439" y="-2"/>
                    <a:pt x="451" y="0"/>
                    <a:pt x="458" y="8"/>
                  </a:cubicBezTo>
                  <a:lnTo>
                    <a:pt x="596" y="183"/>
                  </a:lnTo>
                  <a:lnTo>
                    <a:pt x="879" y="4"/>
                  </a:lnTo>
                  <a:cubicBezTo>
                    <a:pt x="888" y="-2"/>
                    <a:pt x="901" y="0"/>
                    <a:pt x="908" y="7"/>
                  </a:cubicBezTo>
                  <a:lnTo>
                    <a:pt x="1188" y="301"/>
                  </a:lnTo>
                  <a:cubicBezTo>
                    <a:pt x="1197" y="310"/>
                    <a:pt x="1197" y="325"/>
                    <a:pt x="1186" y="335"/>
                  </a:cubicBezTo>
                  <a:cubicBezTo>
                    <a:pt x="1178" y="344"/>
                    <a:pt x="1163" y="344"/>
                    <a:pt x="1153" y="333"/>
                  </a:cubicBezTo>
                  <a:lnTo>
                    <a:pt x="886" y="52"/>
                  </a:lnTo>
                  <a:lnTo>
                    <a:pt x="602" y="233"/>
                  </a:lnTo>
                  <a:cubicBezTo>
                    <a:pt x="592" y="239"/>
                    <a:pt x="579" y="237"/>
                    <a:pt x="572" y="227"/>
                  </a:cubicBezTo>
                  <a:lnTo>
                    <a:pt x="433" y="51"/>
                  </a:lnTo>
                  <a:lnTo>
                    <a:pt x="215" y="164"/>
                  </a:lnTo>
                  <a:cubicBezTo>
                    <a:pt x="207" y="169"/>
                    <a:pt x="199" y="167"/>
                    <a:pt x="191" y="163"/>
                  </a:cubicBezTo>
                  <a:lnTo>
                    <a:pt x="47" y="65"/>
                  </a:lnTo>
                  <a:lnTo>
                    <a:pt x="47" y="488"/>
                  </a:lnTo>
                  <a:cubicBezTo>
                    <a:pt x="46" y="502"/>
                    <a:pt x="35" y="513"/>
                    <a:pt x="24" y="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4722120" y="2052360"/>
              <a:ext cx="429840" cy="185400"/>
            </a:xfrm>
            <a:custGeom>
              <a:avLst/>
              <a:gdLst/>
              <a:ahLst/>
              <a:cxnLst/>
              <a:rect l="l" t="t" r="r" b="b"/>
              <a:pathLst>
                <a:path w="1194" h="515" extrusionOk="0">
                  <a:moveTo>
                    <a:pt x="1171" y="515"/>
                  </a:moveTo>
                  <a:cubicBezTo>
                    <a:pt x="1158" y="515"/>
                    <a:pt x="1147" y="504"/>
                    <a:pt x="1147" y="491"/>
                  </a:cubicBezTo>
                  <a:lnTo>
                    <a:pt x="1147" y="69"/>
                  </a:lnTo>
                  <a:lnTo>
                    <a:pt x="1004" y="166"/>
                  </a:lnTo>
                  <a:cubicBezTo>
                    <a:pt x="997" y="171"/>
                    <a:pt x="988" y="172"/>
                    <a:pt x="981" y="168"/>
                  </a:cubicBezTo>
                  <a:lnTo>
                    <a:pt x="762" y="54"/>
                  </a:lnTo>
                  <a:lnTo>
                    <a:pt x="624" y="230"/>
                  </a:lnTo>
                  <a:cubicBezTo>
                    <a:pt x="617" y="239"/>
                    <a:pt x="603" y="242"/>
                    <a:pt x="593" y="236"/>
                  </a:cubicBezTo>
                  <a:lnTo>
                    <a:pt x="308" y="54"/>
                  </a:lnTo>
                  <a:lnTo>
                    <a:pt x="41" y="334"/>
                  </a:lnTo>
                  <a:cubicBezTo>
                    <a:pt x="32" y="343"/>
                    <a:pt x="18" y="344"/>
                    <a:pt x="7" y="335"/>
                  </a:cubicBezTo>
                  <a:cubicBezTo>
                    <a:pt x="-1" y="327"/>
                    <a:pt x="-3" y="312"/>
                    <a:pt x="6" y="302"/>
                  </a:cubicBezTo>
                  <a:lnTo>
                    <a:pt x="286" y="8"/>
                  </a:lnTo>
                  <a:cubicBezTo>
                    <a:pt x="293" y="0"/>
                    <a:pt x="306" y="-3"/>
                    <a:pt x="315" y="5"/>
                  </a:cubicBezTo>
                  <a:lnTo>
                    <a:pt x="598" y="184"/>
                  </a:lnTo>
                  <a:lnTo>
                    <a:pt x="736" y="9"/>
                  </a:lnTo>
                  <a:cubicBezTo>
                    <a:pt x="743" y="0"/>
                    <a:pt x="755" y="-3"/>
                    <a:pt x="765" y="3"/>
                  </a:cubicBezTo>
                  <a:lnTo>
                    <a:pt x="990" y="118"/>
                  </a:lnTo>
                  <a:lnTo>
                    <a:pt x="1158" y="5"/>
                  </a:lnTo>
                  <a:cubicBezTo>
                    <a:pt x="1165" y="0"/>
                    <a:pt x="1174" y="-1"/>
                    <a:pt x="1181" y="3"/>
                  </a:cubicBezTo>
                  <a:cubicBezTo>
                    <a:pt x="1188" y="8"/>
                    <a:pt x="1193" y="15"/>
                    <a:pt x="1193" y="24"/>
                  </a:cubicBezTo>
                  <a:lnTo>
                    <a:pt x="1193" y="490"/>
                  </a:lnTo>
                  <a:cubicBezTo>
                    <a:pt x="1194" y="504"/>
                    <a:pt x="1182" y="515"/>
                    <a:pt x="1171" y="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4102200" y="3223800"/>
              <a:ext cx="1098360" cy="148680"/>
            </a:xfrm>
            <a:custGeom>
              <a:avLst/>
              <a:gdLst/>
              <a:ahLst/>
              <a:cxnLst/>
              <a:rect l="l" t="t" r="r" b="b"/>
              <a:pathLst>
                <a:path w="3051" h="413" extrusionOk="0">
                  <a:moveTo>
                    <a:pt x="3028" y="413"/>
                  </a:moveTo>
                  <a:lnTo>
                    <a:pt x="23" y="413"/>
                  </a:lnTo>
                  <a:cubicBezTo>
                    <a:pt x="10" y="413"/>
                    <a:pt x="0" y="403"/>
                    <a:pt x="0" y="389"/>
                  </a:cubicBezTo>
                  <a:lnTo>
                    <a:pt x="0" y="290"/>
                  </a:lnTo>
                  <a:cubicBezTo>
                    <a:pt x="0" y="279"/>
                    <a:pt x="9" y="270"/>
                    <a:pt x="19" y="267"/>
                  </a:cubicBezTo>
                  <a:lnTo>
                    <a:pt x="1521" y="0"/>
                  </a:lnTo>
                  <a:cubicBezTo>
                    <a:pt x="1524" y="0"/>
                    <a:pt x="1527" y="0"/>
                    <a:pt x="1530" y="0"/>
                  </a:cubicBezTo>
                  <a:lnTo>
                    <a:pt x="3031" y="267"/>
                  </a:lnTo>
                  <a:cubicBezTo>
                    <a:pt x="3043" y="268"/>
                    <a:pt x="3050" y="279"/>
                    <a:pt x="3050" y="290"/>
                  </a:cubicBezTo>
                  <a:lnTo>
                    <a:pt x="3050" y="389"/>
                  </a:lnTo>
                  <a:cubicBezTo>
                    <a:pt x="3051" y="403"/>
                    <a:pt x="3040" y="413"/>
                    <a:pt x="3028" y="413"/>
                  </a:cubicBezTo>
                  <a:moveTo>
                    <a:pt x="47" y="368"/>
                  </a:moveTo>
                  <a:lnTo>
                    <a:pt x="3005" y="368"/>
                  </a:lnTo>
                  <a:lnTo>
                    <a:pt x="3005" y="311"/>
                  </a:lnTo>
                  <a:lnTo>
                    <a:pt x="1525" y="48"/>
                  </a:lnTo>
                  <a:lnTo>
                    <a:pt x="45" y="311"/>
                  </a:lnTo>
                  <a:lnTo>
                    <a:pt x="45" y="368"/>
                  </a:lnTo>
                  <a:lnTo>
                    <a:pt x="47" y="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4102200" y="3249720"/>
              <a:ext cx="416520" cy="279360"/>
            </a:xfrm>
            <a:custGeom>
              <a:avLst/>
              <a:gdLst/>
              <a:ahLst/>
              <a:cxnLst/>
              <a:rect l="l" t="t" r="r" b="b"/>
              <a:pathLst>
                <a:path w="1157" h="776" extrusionOk="0">
                  <a:moveTo>
                    <a:pt x="23" y="776"/>
                  </a:moveTo>
                  <a:cubicBezTo>
                    <a:pt x="10" y="776"/>
                    <a:pt x="0" y="766"/>
                    <a:pt x="0" y="753"/>
                  </a:cubicBezTo>
                  <a:lnTo>
                    <a:pt x="0" y="317"/>
                  </a:lnTo>
                  <a:cubicBezTo>
                    <a:pt x="0" y="309"/>
                    <a:pt x="4" y="301"/>
                    <a:pt x="12" y="297"/>
                  </a:cubicBezTo>
                  <a:lnTo>
                    <a:pt x="229" y="173"/>
                  </a:lnTo>
                  <a:cubicBezTo>
                    <a:pt x="236" y="169"/>
                    <a:pt x="245" y="169"/>
                    <a:pt x="252" y="173"/>
                  </a:cubicBezTo>
                  <a:lnTo>
                    <a:pt x="452" y="288"/>
                  </a:lnTo>
                  <a:lnTo>
                    <a:pt x="629" y="93"/>
                  </a:lnTo>
                  <a:cubicBezTo>
                    <a:pt x="634" y="89"/>
                    <a:pt x="640" y="86"/>
                    <a:pt x="645" y="86"/>
                  </a:cubicBezTo>
                  <a:cubicBezTo>
                    <a:pt x="651" y="86"/>
                    <a:pt x="657" y="87"/>
                    <a:pt x="661" y="92"/>
                  </a:cubicBezTo>
                  <a:lnTo>
                    <a:pt x="873" y="285"/>
                  </a:lnTo>
                  <a:lnTo>
                    <a:pt x="1117" y="7"/>
                  </a:lnTo>
                  <a:cubicBezTo>
                    <a:pt x="1126" y="-3"/>
                    <a:pt x="1141" y="-3"/>
                    <a:pt x="1150" y="6"/>
                  </a:cubicBezTo>
                  <a:cubicBezTo>
                    <a:pt x="1160" y="14"/>
                    <a:pt x="1160" y="29"/>
                    <a:pt x="1151" y="38"/>
                  </a:cubicBezTo>
                  <a:lnTo>
                    <a:pt x="890" y="335"/>
                  </a:lnTo>
                  <a:cubicBezTo>
                    <a:pt x="886" y="339"/>
                    <a:pt x="880" y="342"/>
                    <a:pt x="874" y="342"/>
                  </a:cubicBezTo>
                  <a:cubicBezTo>
                    <a:pt x="868" y="342"/>
                    <a:pt x="863" y="341"/>
                    <a:pt x="857" y="336"/>
                  </a:cubicBezTo>
                  <a:lnTo>
                    <a:pt x="645" y="143"/>
                  </a:lnTo>
                  <a:lnTo>
                    <a:pt x="471" y="335"/>
                  </a:lnTo>
                  <a:cubicBezTo>
                    <a:pt x="463" y="344"/>
                    <a:pt x="452" y="345"/>
                    <a:pt x="441" y="339"/>
                  </a:cubicBezTo>
                  <a:lnTo>
                    <a:pt x="237" y="221"/>
                  </a:lnTo>
                  <a:lnTo>
                    <a:pt x="44" y="332"/>
                  </a:lnTo>
                  <a:lnTo>
                    <a:pt x="44" y="753"/>
                  </a:lnTo>
                  <a:cubicBezTo>
                    <a:pt x="47" y="766"/>
                    <a:pt x="35" y="776"/>
                    <a:pt x="23" y="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4783320" y="3249360"/>
              <a:ext cx="416880" cy="279720"/>
            </a:xfrm>
            <a:custGeom>
              <a:avLst/>
              <a:gdLst/>
              <a:ahLst/>
              <a:cxnLst/>
              <a:rect l="l" t="t" r="r" b="b"/>
              <a:pathLst>
                <a:path w="1158" h="777" extrusionOk="0">
                  <a:moveTo>
                    <a:pt x="1136" y="777"/>
                  </a:moveTo>
                  <a:cubicBezTo>
                    <a:pt x="1123" y="777"/>
                    <a:pt x="1113" y="767"/>
                    <a:pt x="1113" y="754"/>
                  </a:cubicBezTo>
                  <a:lnTo>
                    <a:pt x="1113" y="333"/>
                  </a:lnTo>
                  <a:lnTo>
                    <a:pt x="920" y="222"/>
                  </a:lnTo>
                  <a:lnTo>
                    <a:pt x="716" y="340"/>
                  </a:lnTo>
                  <a:cubicBezTo>
                    <a:pt x="707" y="346"/>
                    <a:pt x="694" y="343"/>
                    <a:pt x="687" y="336"/>
                  </a:cubicBezTo>
                  <a:lnTo>
                    <a:pt x="512" y="144"/>
                  </a:lnTo>
                  <a:lnTo>
                    <a:pt x="301" y="336"/>
                  </a:lnTo>
                  <a:cubicBezTo>
                    <a:pt x="296" y="340"/>
                    <a:pt x="291" y="342"/>
                    <a:pt x="283" y="342"/>
                  </a:cubicBezTo>
                  <a:cubicBezTo>
                    <a:pt x="278" y="342"/>
                    <a:pt x="272" y="339"/>
                    <a:pt x="267" y="334"/>
                  </a:cubicBezTo>
                  <a:lnTo>
                    <a:pt x="6" y="37"/>
                  </a:lnTo>
                  <a:cubicBezTo>
                    <a:pt x="-2" y="27"/>
                    <a:pt x="-1" y="12"/>
                    <a:pt x="8" y="5"/>
                  </a:cubicBezTo>
                  <a:cubicBezTo>
                    <a:pt x="18" y="-4"/>
                    <a:pt x="33" y="-2"/>
                    <a:pt x="40" y="7"/>
                  </a:cubicBezTo>
                  <a:lnTo>
                    <a:pt x="285" y="285"/>
                  </a:lnTo>
                  <a:lnTo>
                    <a:pt x="496" y="91"/>
                  </a:lnTo>
                  <a:cubicBezTo>
                    <a:pt x="500" y="87"/>
                    <a:pt x="506" y="85"/>
                    <a:pt x="512" y="85"/>
                  </a:cubicBezTo>
                  <a:cubicBezTo>
                    <a:pt x="518" y="85"/>
                    <a:pt x="524" y="88"/>
                    <a:pt x="528" y="93"/>
                  </a:cubicBezTo>
                  <a:lnTo>
                    <a:pt x="706" y="288"/>
                  </a:lnTo>
                  <a:lnTo>
                    <a:pt x="906" y="173"/>
                  </a:lnTo>
                  <a:cubicBezTo>
                    <a:pt x="913" y="168"/>
                    <a:pt x="922" y="168"/>
                    <a:pt x="929" y="173"/>
                  </a:cubicBezTo>
                  <a:lnTo>
                    <a:pt x="1145" y="297"/>
                  </a:lnTo>
                  <a:cubicBezTo>
                    <a:pt x="1152" y="301"/>
                    <a:pt x="1157" y="308"/>
                    <a:pt x="1157" y="317"/>
                  </a:cubicBezTo>
                  <a:lnTo>
                    <a:pt x="1157" y="753"/>
                  </a:lnTo>
                  <a:cubicBezTo>
                    <a:pt x="1159" y="767"/>
                    <a:pt x="1148" y="777"/>
                    <a:pt x="1136" y="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3900240" y="2660760"/>
              <a:ext cx="1501920" cy="163800"/>
            </a:xfrm>
            <a:custGeom>
              <a:avLst/>
              <a:gdLst/>
              <a:ahLst/>
              <a:cxnLst/>
              <a:rect l="l" t="t" r="r" b="b"/>
              <a:pathLst>
                <a:path w="4172" h="455" extrusionOk="0">
                  <a:moveTo>
                    <a:pt x="4149" y="455"/>
                  </a:moveTo>
                  <a:lnTo>
                    <a:pt x="23" y="455"/>
                  </a:lnTo>
                  <a:cubicBezTo>
                    <a:pt x="10" y="455"/>
                    <a:pt x="0" y="445"/>
                    <a:pt x="0" y="432"/>
                  </a:cubicBezTo>
                  <a:lnTo>
                    <a:pt x="0" y="296"/>
                  </a:lnTo>
                  <a:cubicBezTo>
                    <a:pt x="0" y="285"/>
                    <a:pt x="9" y="274"/>
                    <a:pt x="20" y="273"/>
                  </a:cubicBezTo>
                  <a:lnTo>
                    <a:pt x="2084" y="0"/>
                  </a:lnTo>
                  <a:cubicBezTo>
                    <a:pt x="2085" y="0"/>
                    <a:pt x="2088" y="0"/>
                    <a:pt x="2089" y="0"/>
                  </a:cubicBezTo>
                  <a:lnTo>
                    <a:pt x="4152" y="273"/>
                  </a:lnTo>
                  <a:cubicBezTo>
                    <a:pt x="4163" y="274"/>
                    <a:pt x="4172" y="285"/>
                    <a:pt x="4172" y="296"/>
                  </a:cubicBezTo>
                  <a:lnTo>
                    <a:pt x="4172" y="432"/>
                  </a:lnTo>
                  <a:cubicBezTo>
                    <a:pt x="4172" y="445"/>
                    <a:pt x="4162" y="455"/>
                    <a:pt x="4149" y="455"/>
                  </a:cubicBezTo>
                  <a:moveTo>
                    <a:pt x="47" y="408"/>
                  </a:moveTo>
                  <a:lnTo>
                    <a:pt x="4125" y="408"/>
                  </a:lnTo>
                  <a:lnTo>
                    <a:pt x="4125" y="317"/>
                  </a:lnTo>
                  <a:lnTo>
                    <a:pt x="2086" y="47"/>
                  </a:lnTo>
                  <a:lnTo>
                    <a:pt x="47" y="317"/>
                  </a:lnTo>
                  <a:lnTo>
                    <a:pt x="47" y="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3900240" y="2675160"/>
              <a:ext cx="650880" cy="278280"/>
            </a:xfrm>
            <a:custGeom>
              <a:avLst/>
              <a:gdLst/>
              <a:ahLst/>
              <a:cxnLst/>
              <a:rect l="l" t="t" r="r" b="b"/>
              <a:pathLst>
                <a:path w="1808" h="773" extrusionOk="0">
                  <a:moveTo>
                    <a:pt x="23" y="773"/>
                  </a:moveTo>
                  <a:cubicBezTo>
                    <a:pt x="10" y="773"/>
                    <a:pt x="0" y="762"/>
                    <a:pt x="0" y="749"/>
                  </a:cubicBezTo>
                  <a:lnTo>
                    <a:pt x="0" y="256"/>
                  </a:lnTo>
                  <a:cubicBezTo>
                    <a:pt x="0" y="248"/>
                    <a:pt x="4" y="240"/>
                    <a:pt x="12" y="236"/>
                  </a:cubicBezTo>
                  <a:cubicBezTo>
                    <a:pt x="19" y="231"/>
                    <a:pt x="28" y="231"/>
                    <a:pt x="35" y="236"/>
                  </a:cubicBezTo>
                  <a:lnTo>
                    <a:pt x="267" y="364"/>
                  </a:lnTo>
                  <a:lnTo>
                    <a:pt x="526" y="169"/>
                  </a:lnTo>
                  <a:cubicBezTo>
                    <a:pt x="535" y="163"/>
                    <a:pt x="545" y="163"/>
                    <a:pt x="554" y="169"/>
                  </a:cubicBezTo>
                  <a:lnTo>
                    <a:pt x="822" y="363"/>
                  </a:lnTo>
                  <a:lnTo>
                    <a:pt x="1126" y="92"/>
                  </a:lnTo>
                  <a:cubicBezTo>
                    <a:pt x="1135" y="84"/>
                    <a:pt x="1148" y="84"/>
                    <a:pt x="1157" y="92"/>
                  </a:cubicBezTo>
                  <a:lnTo>
                    <a:pt x="1460" y="360"/>
                  </a:lnTo>
                  <a:lnTo>
                    <a:pt x="1769" y="9"/>
                  </a:lnTo>
                  <a:cubicBezTo>
                    <a:pt x="1778" y="-2"/>
                    <a:pt x="1792" y="-2"/>
                    <a:pt x="1801" y="7"/>
                  </a:cubicBezTo>
                  <a:cubicBezTo>
                    <a:pt x="1811" y="16"/>
                    <a:pt x="1811" y="30"/>
                    <a:pt x="1802" y="39"/>
                  </a:cubicBezTo>
                  <a:lnTo>
                    <a:pt x="1479" y="408"/>
                  </a:lnTo>
                  <a:cubicBezTo>
                    <a:pt x="1475" y="412"/>
                    <a:pt x="1469" y="415"/>
                    <a:pt x="1463" y="415"/>
                  </a:cubicBezTo>
                  <a:cubicBezTo>
                    <a:pt x="1457" y="415"/>
                    <a:pt x="1451" y="414"/>
                    <a:pt x="1445" y="409"/>
                  </a:cubicBezTo>
                  <a:lnTo>
                    <a:pt x="1141" y="140"/>
                  </a:lnTo>
                  <a:lnTo>
                    <a:pt x="838" y="409"/>
                  </a:lnTo>
                  <a:cubicBezTo>
                    <a:pt x="829" y="417"/>
                    <a:pt x="817" y="417"/>
                    <a:pt x="809" y="411"/>
                  </a:cubicBezTo>
                  <a:lnTo>
                    <a:pt x="539" y="217"/>
                  </a:lnTo>
                  <a:lnTo>
                    <a:pt x="281" y="411"/>
                  </a:lnTo>
                  <a:cubicBezTo>
                    <a:pt x="274" y="417"/>
                    <a:pt x="264" y="417"/>
                    <a:pt x="256" y="412"/>
                  </a:cubicBezTo>
                  <a:lnTo>
                    <a:pt x="45" y="296"/>
                  </a:lnTo>
                  <a:lnTo>
                    <a:pt x="45" y="749"/>
                  </a:lnTo>
                  <a:cubicBezTo>
                    <a:pt x="47" y="762"/>
                    <a:pt x="36" y="773"/>
                    <a:pt x="23" y="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3899880" y="2691720"/>
              <a:ext cx="643320" cy="132840"/>
            </a:xfrm>
            <a:custGeom>
              <a:avLst/>
              <a:gdLst/>
              <a:ahLst/>
              <a:cxnLst/>
              <a:rect l="l" t="t" r="r" b="b"/>
              <a:pathLst>
                <a:path w="1787" h="369" extrusionOk="0">
                  <a:moveTo>
                    <a:pt x="24" y="369"/>
                  </a:moveTo>
                  <a:cubicBezTo>
                    <a:pt x="17" y="369"/>
                    <a:pt x="10" y="366"/>
                    <a:pt x="5" y="359"/>
                  </a:cubicBezTo>
                  <a:cubicBezTo>
                    <a:pt x="-2" y="349"/>
                    <a:pt x="-1" y="334"/>
                    <a:pt x="11" y="327"/>
                  </a:cubicBezTo>
                  <a:lnTo>
                    <a:pt x="243" y="161"/>
                  </a:lnTo>
                  <a:cubicBezTo>
                    <a:pt x="250" y="155"/>
                    <a:pt x="260" y="155"/>
                    <a:pt x="268" y="159"/>
                  </a:cubicBezTo>
                  <a:lnTo>
                    <a:pt x="539" y="317"/>
                  </a:lnTo>
                  <a:lnTo>
                    <a:pt x="767" y="92"/>
                  </a:lnTo>
                  <a:cubicBezTo>
                    <a:pt x="775" y="85"/>
                    <a:pt x="786" y="83"/>
                    <a:pt x="797" y="89"/>
                  </a:cubicBezTo>
                  <a:lnTo>
                    <a:pt x="1149" y="315"/>
                  </a:lnTo>
                  <a:lnTo>
                    <a:pt x="1422" y="8"/>
                  </a:lnTo>
                  <a:cubicBezTo>
                    <a:pt x="1426" y="3"/>
                    <a:pt x="1432" y="0"/>
                    <a:pt x="1438" y="0"/>
                  </a:cubicBezTo>
                  <a:cubicBezTo>
                    <a:pt x="1443" y="0"/>
                    <a:pt x="1451" y="3"/>
                    <a:pt x="1455" y="8"/>
                  </a:cubicBezTo>
                  <a:lnTo>
                    <a:pt x="1781" y="330"/>
                  </a:lnTo>
                  <a:cubicBezTo>
                    <a:pt x="1790" y="338"/>
                    <a:pt x="1790" y="353"/>
                    <a:pt x="1781" y="363"/>
                  </a:cubicBezTo>
                  <a:cubicBezTo>
                    <a:pt x="1773" y="372"/>
                    <a:pt x="1758" y="372"/>
                    <a:pt x="1748" y="363"/>
                  </a:cubicBezTo>
                  <a:lnTo>
                    <a:pt x="1439" y="57"/>
                  </a:lnTo>
                  <a:lnTo>
                    <a:pt x="1170" y="362"/>
                  </a:lnTo>
                  <a:cubicBezTo>
                    <a:pt x="1162" y="371"/>
                    <a:pt x="1149" y="372"/>
                    <a:pt x="1140" y="366"/>
                  </a:cubicBezTo>
                  <a:lnTo>
                    <a:pt x="786" y="140"/>
                  </a:lnTo>
                  <a:lnTo>
                    <a:pt x="558" y="362"/>
                  </a:lnTo>
                  <a:cubicBezTo>
                    <a:pt x="550" y="369"/>
                    <a:pt x="539" y="371"/>
                    <a:pt x="530" y="365"/>
                  </a:cubicBezTo>
                  <a:lnTo>
                    <a:pt x="256" y="206"/>
                  </a:lnTo>
                  <a:lnTo>
                    <a:pt x="37" y="363"/>
                  </a:lnTo>
                  <a:cubicBezTo>
                    <a:pt x="33" y="368"/>
                    <a:pt x="29" y="369"/>
                    <a:pt x="24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4750920" y="2675520"/>
              <a:ext cx="651240" cy="277920"/>
            </a:xfrm>
            <a:custGeom>
              <a:avLst/>
              <a:gdLst/>
              <a:ahLst/>
              <a:cxnLst/>
              <a:rect l="l" t="t" r="r" b="b"/>
              <a:pathLst>
                <a:path w="1809" h="772" extrusionOk="0">
                  <a:moveTo>
                    <a:pt x="1786" y="772"/>
                  </a:moveTo>
                  <a:cubicBezTo>
                    <a:pt x="1773" y="772"/>
                    <a:pt x="1762" y="761"/>
                    <a:pt x="1762" y="748"/>
                  </a:cubicBezTo>
                  <a:lnTo>
                    <a:pt x="1762" y="295"/>
                  </a:lnTo>
                  <a:lnTo>
                    <a:pt x="1551" y="411"/>
                  </a:lnTo>
                  <a:cubicBezTo>
                    <a:pt x="1542" y="416"/>
                    <a:pt x="1534" y="416"/>
                    <a:pt x="1526" y="410"/>
                  </a:cubicBezTo>
                  <a:lnTo>
                    <a:pt x="1268" y="216"/>
                  </a:lnTo>
                  <a:lnTo>
                    <a:pt x="1000" y="410"/>
                  </a:lnTo>
                  <a:cubicBezTo>
                    <a:pt x="991" y="416"/>
                    <a:pt x="979" y="416"/>
                    <a:pt x="971" y="408"/>
                  </a:cubicBezTo>
                  <a:lnTo>
                    <a:pt x="668" y="139"/>
                  </a:lnTo>
                  <a:lnTo>
                    <a:pt x="363" y="408"/>
                  </a:lnTo>
                  <a:cubicBezTo>
                    <a:pt x="359" y="413"/>
                    <a:pt x="353" y="414"/>
                    <a:pt x="346" y="414"/>
                  </a:cubicBezTo>
                  <a:cubicBezTo>
                    <a:pt x="340" y="414"/>
                    <a:pt x="334" y="411"/>
                    <a:pt x="330" y="407"/>
                  </a:cubicBezTo>
                  <a:lnTo>
                    <a:pt x="6" y="38"/>
                  </a:lnTo>
                  <a:cubicBezTo>
                    <a:pt x="-3" y="28"/>
                    <a:pt x="-1" y="13"/>
                    <a:pt x="8" y="6"/>
                  </a:cubicBezTo>
                  <a:cubicBezTo>
                    <a:pt x="18" y="-3"/>
                    <a:pt x="32" y="-1"/>
                    <a:pt x="40" y="8"/>
                  </a:cubicBezTo>
                  <a:lnTo>
                    <a:pt x="349" y="359"/>
                  </a:lnTo>
                  <a:lnTo>
                    <a:pt x="652" y="91"/>
                  </a:lnTo>
                  <a:cubicBezTo>
                    <a:pt x="660" y="83"/>
                    <a:pt x="673" y="83"/>
                    <a:pt x="682" y="91"/>
                  </a:cubicBezTo>
                  <a:lnTo>
                    <a:pt x="987" y="362"/>
                  </a:lnTo>
                  <a:lnTo>
                    <a:pt x="1254" y="168"/>
                  </a:lnTo>
                  <a:cubicBezTo>
                    <a:pt x="1263" y="162"/>
                    <a:pt x="1273" y="162"/>
                    <a:pt x="1282" y="168"/>
                  </a:cubicBezTo>
                  <a:lnTo>
                    <a:pt x="1541" y="363"/>
                  </a:lnTo>
                  <a:lnTo>
                    <a:pt x="1773" y="235"/>
                  </a:lnTo>
                  <a:cubicBezTo>
                    <a:pt x="1780" y="230"/>
                    <a:pt x="1789" y="230"/>
                    <a:pt x="1796" y="235"/>
                  </a:cubicBezTo>
                  <a:cubicBezTo>
                    <a:pt x="1803" y="239"/>
                    <a:pt x="1808" y="247"/>
                    <a:pt x="1808" y="255"/>
                  </a:cubicBezTo>
                  <a:lnTo>
                    <a:pt x="1808" y="748"/>
                  </a:lnTo>
                  <a:cubicBezTo>
                    <a:pt x="1809" y="761"/>
                    <a:pt x="1799" y="772"/>
                    <a:pt x="1786" y="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4759200" y="2691720"/>
              <a:ext cx="642960" cy="132840"/>
            </a:xfrm>
            <a:custGeom>
              <a:avLst/>
              <a:gdLst/>
              <a:ahLst/>
              <a:cxnLst/>
              <a:rect l="l" t="t" r="r" b="b"/>
              <a:pathLst>
                <a:path w="1786" h="369" extrusionOk="0">
                  <a:moveTo>
                    <a:pt x="1763" y="369"/>
                  </a:moveTo>
                  <a:cubicBezTo>
                    <a:pt x="1758" y="369"/>
                    <a:pt x="1754" y="368"/>
                    <a:pt x="1750" y="365"/>
                  </a:cubicBezTo>
                  <a:lnTo>
                    <a:pt x="1531" y="207"/>
                  </a:lnTo>
                  <a:lnTo>
                    <a:pt x="1257" y="366"/>
                  </a:lnTo>
                  <a:cubicBezTo>
                    <a:pt x="1248" y="372"/>
                    <a:pt x="1237" y="371"/>
                    <a:pt x="1229" y="363"/>
                  </a:cubicBezTo>
                  <a:lnTo>
                    <a:pt x="1002" y="140"/>
                  </a:lnTo>
                  <a:lnTo>
                    <a:pt x="648" y="366"/>
                  </a:lnTo>
                  <a:cubicBezTo>
                    <a:pt x="637" y="372"/>
                    <a:pt x="626" y="371"/>
                    <a:pt x="618" y="362"/>
                  </a:cubicBezTo>
                  <a:lnTo>
                    <a:pt x="349" y="57"/>
                  </a:lnTo>
                  <a:lnTo>
                    <a:pt x="40" y="363"/>
                  </a:lnTo>
                  <a:cubicBezTo>
                    <a:pt x="31" y="372"/>
                    <a:pt x="17" y="372"/>
                    <a:pt x="6" y="363"/>
                  </a:cubicBezTo>
                  <a:cubicBezTo>
                    <a:pt x="-2" y="355"/>
                    <a:pt x="-2" y="340"/>
                    <a:pt x="6" y="330"/>
                  </a:cubicBezTo>
                  <a:lnTo>
                    <a:pt x="333" y="8"/>
                  </a:lnTo>
                  <a:cubicBezTo>
                    <a:pt x="337" y="3"/>
                    <a:pt x="343" y="0"/>
                    <a:pt x="350" y="0"/>
                  </a:cubicBezTo>
                  <a:cubicBezTo>
                    <a:pt x="356" y="0"/>
                    <a:pt x="362" y="3"/>
                    <a:pt x="366" y="8"/>
                  </a:cubicBezTo>
                  <a:lnTo>
                    <a:pt x="639" y="315"/>
                  </a:lnTo>
                  <a:lnTo>
                    <a:pt x="991" y="89"/>
                  </a:lnTo>
                  <a:cubicBezTo>
                    <a:pt x="1000" y="83"/>
                    <a:pt x="1012" y="85"/>
                    <a:pt x="1021" y="92"/>
                  </a:cubicBezTo>
                  <a:lnTo>
                    <a:pt x="1248" y="317"/>
                  </a:lnTo>
                  <a:lnTo>
                    <a:pt x="1519" y="159"/>
                  </a:lnTo>
                  <a:cubicBezTo>
                    <a:pt x="1527" y="155"/>
                    <a:pt x="1537" y="155"/>
                    <a:pt x="1544" y="161"/>
                  </a:cubicBezTo>
                  <a:lnTo>
                    <a:pt x="1776" y="327"/>
                  </a:lnTo>
                  <a:cubicBezTo>
                    <a:pt x="1786" y="334"/>
                    <a:pt x="1789" y="349"/>
                    <a:pt x="1782" y="359"/>
                  </a:cubicBezTo>
                  <a:cubicBezTo>
                    <a:pt x="1777" y="365"/>
                    <a:pt x="1770" y="369"/>
                    <a:pt x="1763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stok Web"/>
              <a:buChar char="●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●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●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0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2" r:id="rId12"/>
    <p:sldLayoutId id="2147483674" r:id="rId13"/>
    <p:sldLayoutId id="2147483678" r:id="rId14"/>
    <p:sldLayoutId id="2147483679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uNguyen8689/Introduction-to-Machine-Learning-Supervised-Learn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aohoangnguyen/nem-hourly-dispatc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7"/>
          <p:cNvSpPr txBox="1">
            <a:spLocks noGrp="1"/>
          </p:cNvSpPr>
          <p:nvPr>
            <p:ph type="ctrTitle"/>
          </p:nvPr>
        </p:nvSpPr>
        <p:spPr>
          <a:xfrm>
            <a:off x="3953375" y="1489713"/>
            <a:ext cx="4477500" cy="15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Identifying the key drivers of electricity price spikes in the Australian National Electricity Market</a:t>
            </a:r>
            <a:endParaRPr sz="2600" dirty="0"/>
          </a:p>
        </p:txBody>
      </p:sp>
      <p:sp>
        <p:nvSpPr>
          <p:cNvPr id="559" name="Google Shape;559;p37"/>
          <p:cNvSpPr txBox="1">
            <a:spLocks noGrp="1"/>
          </p:cNvSpPr>
          <p:nvPr>
            <p:ph type="subTitle" idx="1"/>
          </p:nvPr>
        </p:nvSpPr>
        <p:spPr>
          <a:xfrm>
            <a:off x="3953375" y="3242188"/>
            <a:ext cx="44775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/>
              <a:t>A Machine Learning Approach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err="1"/>
              <a:t>Thi</a:t>
            </a:r>
            <a:r>
              <a:rPr lang="en-AU" dirty="0"/>
              <a:t> Hau Nguyen</a:t>
            </a:r>
            <a:endParaRPr dirty="0"/>
          </a:p>
        </p:txBody>
      </p:sp>
      <p:grpSp>
        <p:nvGrpSpPr>
          <p:cNvPr id="560" name="Google Shape;560;p37"/>
          <p:cNvGrpSpPr/>
          <p:nvPr/>
        </p:nvGrpSpPr>
        <p:grpSpPr>
          <a:xfrm>
            <a:off x="106675" y="1494975"/>
            <a:ext cx="3904500" cy="3109031"/>
            <a:chOff x="106675" y="1494975"/>
            <a:chExt cx="3904500" cy="3109031"/>
          </a:xfrm>
        </p:grpSpPr>
        <p:sp>
          <p:nvSpPr>
            <p:cNvPr id="561" name="Google Shape;561;p37"/>
            <p:cNvSpPr/>
            <p:nvPr/>
          </p:nvSpPr>
          <p:spPr>
            <a:xfrm>
              <a:off x="3458643" y="1494975"/>
              <a:ext cx="488880" cy="795601"/>
            </a:xfrm>
            <a:custGeom>
              <a:avLst/>
              <a:gdLst/>
              <a:ahLst/>
              <a:cxnLst/>
              <a:rect l="l" t="t" r="r" b="b"/>
              <a:pathLst>
                <a:path w="1359" h="2211" extrusionOk="0">
                  <a:moveTo>
                    <a:pt x="1325" y="99"/>
                  </a:moveTo>
                  <a:cubicBezTo>
                    <a:pt x="1282" y="30"/>
                    <a:pt x="1198" y="-12"/>
                    <a:pt x="1118" y="4"/>
                  </a:cubicBezTo>
                  <a:cubicBezTo>
                    <a:pt x="1086" y="9"/>
                    <a:pt x="1060" y="27"/>
                    <a:pt x="1039" y="49"/>
                  </a:cubicBezTo>
                  <a:cubicBezTo>
                    <a:pt x="1018" y="27"/>
                    <a:pt x="994" y="11"/>
                    <a:pt x="965" y="6"/>
                  </a:cubicBezTo>
                  <a:cubicBezTo>
                    <a:pt x="867" y="-18"/>
                    <a:pt x="780" y="38"/>
                    <a:pt x="708" y="99"/>
                  </a:cubicBezTo>
                  <a:cubicBezTo>
                    <a:pt x="584" y="213"/>
                    <a:pt x="499" y="374"/>
                    <a:pt x="470" y="541"/>
                  </a:cubicBezTo>
                  <a:cubicBezTo>
                    <a:pt x="462" y="586"/>
                    <a:pt x="459" y="631"/>
                    <a:pt x="459" y="676"/>
                  </a:cubicBezTo>
                  <a:cubicBezTo>
                    <a:pt x="399" y="665"/>
                    <a:pt x="335" y="702"/>
                    <a:pt x="301" y="752"/>
                  </a:cubicBezTo>
                  <a:cubicBezTo>
                    <a:pt x="256" y="816"/>
                    <a:pt x="245" y="903"/>
                    <a:pt x="237" y="977"/>
                  </a:cubicBezTo>
                  <a:cubicBezTo>
                    <a:pt x="227" y="1059"/>
                    <a:pt x="229" y="1141"/>
                    <a:pt x="237" y="1221"/>
                  </a:cubicBezTo>
                  <a:cubicBezTo>
                    <a:pt x="243" y="1284"/>
                    <a:pt x="253" y="1348"/>
                    <a:pt x="266" y="1408"/>
                  </a:cubicBezTo>
                  <a:cubicBezTo>
                    <a:pt x="258" y="1408"/>
                    <a:pt x="250" y="1408"/>
                    <a:pt x="245" y="1411"/>
                  </a:cubicBezTo>
                  <a:cubicBezTo>
                    <a:pt x="192" y="1424"/>
                    <a:pt x="163" y="1477"/>
                    <a:pt x="147" y="1525"/>
                  </a:cubicBezTo>
                  <a:cubicBezTo>
                    <a:pt x="121" y="1612"/>
                    <a:pt x="123" y="1705"/>
                    <a:pt x="150" y="1789"/>
                  </a:cubicBezTo>
                  <a:cubicBezTo>
                    <a:pt x="137" y="1789"/>
                    <a:pt x="126" y="1792"/>
                    <a:pt x="113" y="1795"/>
                  </a:cubicBezTo>
                  <a:cubicBezTo>
                    <a:pt x="65" y="1808"/>
                    <a:pt x="31" y="1845"/>
                    <a:pt x="12" y="1890"/>
                  </a:cubicBezTo>
                  <a:cubicBezTo>
                    <a:pt x="-27" y="1996"/>
                    <a:pt x="39" y="2096"/>
                    <a:pt x="100" y="2176"/>
                  </a:cubicBezTo>
                  <a:cubicBezTo>
                    <a:pt x="102" y="2181"/>
                    <a:pt x="108" y="2184"/>
                    <a:pt x="113" y="2186"/>
                  </a:cubicBezTo>
                  <a:cubicBezTo>
                    <a:pt x="118" y="2194"/>
                    <a:pt x="126" y="2199"/>
                    <a:pt x="134" y="2205"/>
                  </a:cubicBezTo>
                  <a:cubicBezTo>
                    <a:pt x="192" y="2226"/>
                    <a:pt x="250" y="2189"/>
                    <a:pt x="285" y="2144"/>
                  </a:cubicBezTo>
                  <a:cubicBezTo>
                    <a:pt x="322" y="2094"/>
                    <a:pt x="325" y="2030"/>
                    <a:pt x="354" y="1975"/>
                  </a:cubicBezTo>
                  <a:cubicBezTo>
                    <a:pt x="383" y="1922"/>
                    <a:pt x="430" y="1885"/>
                    <a:pt x="470" y="1840"/>
                  </a:cubicBezTo>
                  <a:cubicBezTo>
                    <a:pt x="512" y="1795"/>
                    <a:pt x="547" y="1742"/>
                    <a:pt x="555" y="1681"/>
                  </a:cubicBezTo>
                  <a:cubicBezTo>
                    <a:pt x="557" y="1644"/>
                    <a:pt x="549" y="1604"/>
                    <a:pt x="528" y="1572"/>
                  </a:cubicBezTo>
                  <a:cubicBezTo>
                    <a:pt x="618" y="1535"/>
                    <a:pt x="703" y="1490"/>
                    <a:pt x="761" y="1411"/>
                  </a:cubicBezTo>
                  <a:cubicBezTo>
                    <a:pt x="825" y="1326"/>
                    <a:pt x="846" y="1207"/>
                    <a:pt x="782" y="1115"/>
                  </a:cubicBezTo>
                  <a:cubicBezTo>
                    <a:pt x="772" y="1099"/>
                    <a:pt x="758" y="1083"/>
                    <a:pt x="743" y="1072"/>
                  </a:cubicBezTo>
                  <a:cubicBezTo>
                    <a:pt x="814" y="1046"/>
                    <a:pt x="877" y="1004"/>
                    <a:pt x="930" y="948"/>
                  </a:cubicBezTo>
                  <a:cubicBezTo>
                    <a:pt x="967" y="908"/>
                    <a:pt x="999" y="863"/>
                    <a:pt x="1023" y="813"/>
                  </a:cubicBezTo>
                  <a:cubicBezTo>
                    <a:pt x="1047" y="760"/>
                    <a:pt x="1071" y="694"/>
                    <a:pt x="1057" y="636"/>
                  </a:cubicBezTo>
                  <a:cubicBezTo>
                    <a:pt x="1055" y="625"/>
                    <a:pt x="1049" y="615"/>
                    <a:pt x="1044" y="607"/>
                  </a:cubicBezTo>
                  <a:cubicBezTo>
                    <a:pt x="1089" y="588"/>
                    <a:pt x="1131" y="567"/>
                    <a:pt x="1169" y="538"/>
                  </a:cubicBezTo>
                  <a:cubicBezTo>
                    <a:pt x="1237" y="488"/>
                    <a:pt x="1301" y="424"/>
                    <a:pt x="1335" y="345"/>
                  </a:cubicBezTo>
                  <a:cubicBezTo>
                    <a:pt x="1367" y="271"/>
                    <a:pt x="1372" y="175"/>
                    <a:pt x="1325" y="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2" name="Google Shape;562;p37"/>
            <p:cNvGrpSpPr/>
            <p:nvPr/>
          </p:nvGrpSpPr>
          <p:grpSpPr>
            <a:xfrm>
              <a:off x="1250432" y="2245505"/>
              <a:ext cx="734041" cy="2351041"/>
              <a:chOff x="370549" y="2791178"/>
              <a:chExt cx="570972" cy="1828750"/>
            </a:xfrm>
          </p:grpSpPr>
          <p:sp>
            <p:nvSpPr>
              <p:cNvPr id="563" name="Google Shape;563;p37"/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325" extrusionOk="0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809" extrusionOk="0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1811" extrusionOk="0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4" extrusionOk="0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7" name="Google Shape;567;p37"/>
            <p:cNvGrpSpPr/>
            <p:nvPr/>
          </p:nvGrpSpPr>
          <p:grpSpPr>
            <a:xfrm>
              <a:off x="193143" y="2000598"/>
              <a:ext cx="812778" cy="2603408"/>
              <a:chOff x="370549" y="2791178"/>
              <a:chExt cx="570972" cy="1828750"/>
            </a:xfrm>
          </p:grpSpPr>
          <p:sp>
            <p:nvSpPr>
              <p:cNvPr id="568" name="Google Shape;568;p37"/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325" extrusionOk="0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7"/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809" extrusionOk="0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7"/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1811" extrusionOk="0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7"/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4" extrusionOk="0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2" name="Google Shape;572;p37"/>
            <p:cNvSpPr/>
            <p:nvPr/>
          </p:nvSpPr>
          <p:spPr>
            <a:xfrm flipH="1">
              <a:off x="682827" y="2156780"/>
              <a:ext cx="2189390" cy="161687"/>
            </a:xfrm>
            <a:custGeom>
              <a:avLst/>
              <a:gdLst/>
              <a:ahLst/>
              <a:cxnLst/>
              <a:rect l="l" t="t" r="r" b="b"/>
              <a:pathLst>
                <a:path w="2004" h="148" extrusionOk="0">
                  <a:moveTo>
                    <a:pt x="974" y="148"/>
                  </a:moveTo>
                  <a:cubicBezTo>
                    <a:pt x="642" y="148"/>
                    <a:pt x="312" y="106"/>
                    <a:pt x="5" y="21"/>
                  </a:cubicBezTo>
                  <a:cubicBezTo>
                    <a:pt x="0" y="20"/>
                    <a:pt x="-1" y="17"/>
                    <a:pt x="0" y="13"/>
                  </a:cubicBezTo>
                  <a:cubicBezTo>
                    <a:pt x="2" y="8"/>
                    <a:pt x="5" y="7"/>
                    <a:pt x="9" y="8"/>
                  </a:cubicBezTo>
                  <a:cubicBezTo>
                    <a:pt x="633" y="180"/>
                    <a:pt x="1338" y="177"/>
                    <a:pt x="1995" y="1"/>
                  </a:cubicBezTo>
                  <a:cubicBezTo>
                    <a:pt x="2000" y="-1"/>
                    <a:pt x="2003" y="2"/>
                    <a:pt x="2004" y="7"/>
                  </a:cubicBezTo>
                  <a:cubicBezTo>
                    <a:pt x="2005" y="11"/>
                    <a:pt x="2003" y="14"/>
                    <a:pt x="1998" y="15"/>
                  </a:cubicBezTo>
                  <a:cubicBezTo>
                    <a:pt x="1663" y="104"/>
                    <a:pt x="1316" y="148"/>
                    <a:pt x="974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8275" rIns="90000" bIns="8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7"/>
            <p:cNvSpPr/>
            <p:nvPr/>
          </p:nvSpPr>
          <p:spPr>
            <a:xfrm flipH="1">
              <a:off x="682827" y="2257288"/>
              <a:ext cx="2200315" cy="158410"/>
            </a:xfrm>
            <a:custGeom>
              <a:avLst/>
              <a:gdLst/>
              <a:ahLst/>
              <a:cxnLst/>
              <a:rect l="l" t="t" r="r" b="b"/>
              <a:pathLst>
                <a:path w="2014" h="145" extrusionOk="0">
                  <a:moveTo>
                    <a:pt x="1001" y="145"/>
                  </a:moveTo>
                  <a:cubicBezTo>
                    <a:pt x="662" y="145"/>
                    <a:pt x="325" y="101"/>
                    <a:pt x="5" y="14"/>
                  </a:cubicBezTo>
                  <a:cubicBezTo>
                    <a:pt x="0" y="12"/>
                    <a:pt x="-1" y="9"/>
                    <a:pt x="0" y="5"/>
                  </a:cubicBezTo>
                  <a:cubicBezTo>
                    <a:pt x="2" y="1"/>
                    <a:pt x="5" y="-1"/>
                    <a:pt x="9" y="1"/>
                  </a:cubicBezTo>
                  <a:cubicBezTo>
                    <a:pt x="644" y="176"/>
                    <a:pt x="1354" y="176"/>
                    <a:pt x="2004" y="1"/>
                  </a:cubicBezTo>
                  <a:cubicBezTo>
                    <a:pt x="2008" y="-1"/>
                    <a:pt x="2012" y="1"/>
                    <a:pt x="2013" y="6"/>
                  </a:cubicBezTo>
                  <a:cubicBezTo>
                    <a:pt x="2015" y="10"/>
                    <a:pt x="2011" y="14"/>
                    <a:pt x="2007" y="15"/>
                  </a:cubicBezTo>
                  <a:cubicBezTo>
                    <a:pt x="1682" y="101"/>
                    <a:pt x="1341" y="145"/>
                    <a:pt x="1001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7200" rIns="90000" bIns="7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386529" y="2299277"/>
              <a:ext cx="263574" cy="2287973"/>
            </a:xfrm>
            <a:custGeom>
              <a:avLst/>
              <a:gdLst/>
              <a:ahLst/>
              <a:cxnLst/>
              <a:rect l="l" t="t" r="r" b="b"/>
              <a:pathLst>
                <a:path w="408" h="3534" extrusionOk="0">
                  <a:moveTo>
                    <a:pt x="408" y="3534"/>
                  </a:moveTo>
                  <a:lnTo>
                    <a:pt x="0" y="3534"/>
                  </a:lnTo>
                  <a:lnTo>
                    <a:pt x="16" y="3040"/>
                  </a:lnTo>
                  <a:lnTo>
                    <a:pt x="16" y="3011"/>
                  </a:lnTo>
                  <a:lnTo>
                    <a:pt x="19" y="2981"/>
                  </a:lnTo>
                  <a:lnTo>
                    <a:pt x="21" y="2876"/>
                  </a:lnTo>
                  <a:lnTo>
                    <a:pt x="35" y="2410"/>
                  </a:lnTo>
                  <a:lnTo>
                    <a:pt x="37" y="2381"/>
                  </a:lnTo>
                  <a:lnTo>
                    <a:pt x="37" y="2349"/>
                  </a:lnTo>
                  <a:lnTo>
                    <a:pt x="40" y="2246"/>
                  </a:lnTo>
                  <a:lnTo>
                    <a:pt x="56" y="1778"/>
                  </a:lnTo>
                  <a:lnTo>
                    <a:pt x="56" y="1751"/>
                  </a:lnTo>
                  <a:lnTo>
                    <a:pt x="58" y="1719"/>
                  </a:lnTo>
                  <a:lnTo>
                    <a:pt x="61" y="1616"/>
                  </a:lnTo>
                  <a:lnTo>
                    <a:pt x="74" y="1148"/>
                  </a:lnTo>
                  <a:lnTo>
                    <a:pt x="77" y="1122"/>
                  </a:lnTo>
                  <a:lnTo>
                    <a:pt x="77" y="1090"/>
                  </a:lnTo>
                  <a:lnTo>
                    <a:pt x="80" y="984"/>
                  </a:lnTo>
                  <a:lnTo>
                    <a:pt x="95" y="518"/>
                  </a:lnTo>
                  <a:lnTo>
                    <a:pt x="95" y="492"/>
                  </a:lnTo>
                  <a:lnTo>
                    <a:pt x="95" y="460"/>
                  </a:lnTo>
                  <a:lnTo>
                    <a:pt x="98" y="354"/>
                  </a:lnTo>
                  <a:lnTo>
                    <a:pt x="111" y="0"/>
                  </a:lnTo>
                  <a:lnTo>
                    <a:pt x="297" y="0"/>
                  </a:lnTo>
                  <a:lnTo>
                    <a:pt x="307" y="354"/>
                  </a:lnTo>
                  <a:lnTo>
                    <a:pt x="312" y="460"/>
                  </a:lnTo>
                  <a:lnTo>
                    <a:pt x="312" y="492"/>
                  </a:lnTo>
                  <a:lnTo>
                    <a:pt x="312" y="518"/>
                  </a:lnTo>
                  <a:lnTo>
                    <a:pt x="328" y="984"/>
                  </a:lnTo>
                  <a:lnTo>
                    <a:pt x="331" y="1090"/>
                  </a:lnTo>
                  <a:lnTo>
                    <a:pt x="331" y="1122"/>
                  </a:lnTo>
                  <a:lnTo>
                    <a:pt x="334" y="1148"/>
                  </a:lnTo>
                  <a:lnTo>
                    <a:pt x="347" y="1616"/>
                  </a:lnTo>
                  <a:lnTo>
                    <a:pt x="349" y="1719"/>
                  </a:lnTo>
                  <a:lnTo>
                    <a:pt x="352" y="1751"/>
                  </a:lnTo>
                  <a:lnTo>
                    <a:pt x="352" y="1778"/>
                  </a:lnTo>
                  <a:lnTo>
                    <a:pt x="365" y="2246"/>
                  </a:lnTo>
                  <a:lnTo>
                    <a:pt x="371" y="2349"/>
                  </a:lnTo>
                  <a:lnTo>
                    <a:pt x="371" y="2381"/>
                  </a:lnTo>
                  <a:lnTo>
                    <a:pt x="371" y="2410"/>
                  </a:lnTo>
                  <a:lnTo>
                    <a:pt x="387" y="2876"/>
                  </a:lnTo>
                  <a:lnTo>
                    <a:pt x="389" y="2981"/>
                  </a:lnTo>
                  <a:lnTo>
                    <a:pt x="389" y="3011"/>
                  </a:lnTo>
                  <a:lnTo>
                    <a:pt x="392" y="3040"/>
                  </a:lnTo>
                  <a:lnTo>
                    <a:pt x="408" y="35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3433156" y="2251355"/>
              <a:ext cx="170320" cy="64113"/>
            </a:xfrm>
            <a:custGeom>
              <a:avLst/>
              <a:gdLst/>
              <a:ahLst/>
              <a:cxnLst/>
              <a:rect l="l" t="t" r="r" b="b"/>
              <a:pathLst>
                <a:path w="264" h="100" extrusionOk="0">
                  <a:moveTo>
                    <a:pt x="214" y="100"/>
                  </a:moveTo>
                  <a:lnTo>
                    <a:pt x="50" y="100"/>
                  </a:lnTo>
                  <a:cubicBezTo>
                    <a:pt x="23" y="100"/>
                    <a:pt x="0" y="79"/>
                    <a:pt x="0" y="50"/>
                  </a:cubicBezTo>
                  <a:lnTo>
                    <a:pt x="0" y="50"/>
                  </a:lnTo>
                  <a:cubicBezTo>
                    <a:pt x="0" y="23"/>
                    <a:pt x="21" y="0"/>
                    <a:pt x="50" y="0"/>
                  </a:cubicBezTo>
                  <a:lnTo>
                    <a:pt x="214" y="0"/>
                  </a:lnTo>
                  <a:cubicBezTo>
                    <a:pt x="240" y="0"/>
                    <a:pt x="264" y="21"/>
                    <a:pt x="264" y="50"/>
                  </a:cubicBezTo>
                  <a:lnTo>
                    <a:pt x="264" y="50"/>
                  </a:lnTo>
                  <a:cubicBezTo>
                    <a:pt x="262" y="76"/>
                    <a:pt x="240" y="100"/>
                    <a:pt x="214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448051" y="2528529"/>
              <a:ext cx="139882" cy="67998"/>
            </a:xfrm>
            <a:custGeom>
              <a:avLst/>
              <a:gdLst/>
              <a:ahLst/>
              <a:cxnLst/>
              <a:rect l="l" t="t" r="r" b="b"/>
              <a:pathLst>
                <a:path w="217" h="106" extrusionOk="0">
                  <a:moveTo>
                    <a:pt x="217" y="106"/>
                  </a:moveTo>
                  <a:lnTo>
                    <a:pt x="0" y="106"/>
                  </a:lnTo>
                  <a:lnTo>
                    <a:pt x="3" y="0"/>
                  </a:lnTo>
                  <a:lnTo>
                    <a:pt x="212" y="0"/>
                  </a:lnTo>
                  <a:lnTo>
                    <a:pt x="217" y="1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448051" y="2617899"/>
              <a:ext cx="139882" cy="16190"/>
            </a:xfrm>
            <a:custGeom>
              <a:avLst/>
              <a:gdLst/>
              <a:ahLst/>
              <a:cxnLst/>
              <a:rect l="l" t="t" r="r" b="b"/>
              <a:pathLst>
                <a:path w="217" h="26" extrusionOk="0">
                  <a:moveTo>
                    <a:pt x="217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3436394" y="2936520"/>
              <a:ext cx="163843" cy="67998"/>
            </a:xfrm>
            <a:custGeom>
              <a:avLst/>
              <a:gdLst/>
              <a:ahLst/>
              <a:cxnLst/>
              <a:rect l="l" t="t" r="r" b="b"/>
              <a:pathLst>
                <a:path w="254" h="106" extrusionOk="0">
                  <a:moveTo>
                    <a:pt x="254" y="106"/>
                  </a:moveTo>
                  <a:lnTo>
                    <a:pt x="0" y="106"/>
                  </a:lnTo>
                  <a:lnTo>
                    <a:pt x="3" y="0"/>
                  </a:lnTo>
                  <a:lnTo>
                    <a:pt x="251" y="0"/>
                  </a:lnTo>
                  <a:lnTo>
                    <a:pt x="254" y="1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3434452" y="3025889"/>
              <a:ext cx="167729" cy="16190"/>
            </a:xfrm>
            <a:custGeom>
              <a:avLst/>
              <a:gdLst/>
              <a:ahLst/>
              <a:cxnLst/>
              <a:rect l="l" t="t" r="r" b="b"/>
              <a:pathLst>
                <a:path w="260" h="26" extrusionOk="0">
                  <a:moveTo>
                    <a:pt x="260" y="26"/>
                  </a:moveTo>
                  <a:lnTo>
                    <a:pt x="0" y="26"/>
                  </a:lnTo>
                  <a:lnTo>
                    <a:pt x="3" y="0"/>
                  </a:lnTo>
                  <a:lnTo>
                    <a:pt x="257" y="0"/>
                  </a:lnTo>
                  <a:lnTo>
                    <a:pt x="260" y="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3424090" y="3345805"/>
              <a:ext cx="187804" cy="66056"/>
            </a:xfrm>
            <a:custGeom>
              <a:avLst/>
              <a:gdLst/>
              <a:ahLst/>
              <a:cxnLst/>
              <a:rect l="l" t="t" r="r" b="b"/>
              <a:pathLst>
                <a:path w="291" h="103" extrusionOk="0">
                  <a:moveTo>
                    <a:pt x="291" y="103"/>
                  </a:moveTo>
                  <a:lnTo>
                    <a:pt x="0" y="103"/>
                  </a:lnTo>
                  <a:lnTo>
                    <a:pt x="3" y="0"/>
                  </a:lnTo>
                  <a:lnTo>
                    <a:pt x="289" y="0"/>
                  </a:lnTo>
                  <a:lnTo>
                    <a:pt x="291" y="1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3422795" y="3433232"/>
              <a:ext cx="191044" cy="16838"/>
            </a:xfrm>
            <a:custGeom>
              <a:avLst/>
              <a:gdLst/>
              <a:ahLst/>
              <a:cxnLst/>
              <a:rect l="l" t="t" r="r" b="b"/>
              <a:pathLst>
                <a:path w="296" h="27" extrusionOk="0">
                  <a:moveTo>
                    <a:pt x="296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96" y="0"/>
                  </a:lnTo>
                  <a:lnTo>
                    <a:pt x="296" y="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3410490" y="3753796"/>
              <a:ext cx="215652" cy="66056"/>
            </a:xfrm>
            <a:custGeom>
              <a:avLst/>
              <a:gdLst/>
              <a:ahLst/>
              <a:cxnLst/>
              <a:rect l="l" t="t" r="r" b="b"/>
              <a:pathLst>
                <a:path w="334" h="103" extrusionOk="0">
                  <a:moveTo>
                    <a:pt x="334" y="103"/>
                  </a:moveTo>
                  <a:lnTo>
                    <a:pt x="0" y="103"/>
                  </a:lnTo>
                  <a:lnTo>
                    <a:pt x="3" y="0"/>
                  </a:lnTo>
                  <a:lnTo>
                    <a:pt x="328" y="0"/>
                  </a:lnTo>
                  <a:lnTo>
                    <a:pt x="334" y="103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3409195" y="3841222"/>
              <a:ext cx="216947" cy="18133"/>
            </a:xfrm>
            <a:custGeom>
              <a:avLst/>
              <a:gdLst/>
              <a:ahLst/>
              <a:cxnLst/>
              <a:rect l="l" t="t" r="r" b="b"/>
              <a:pathLst>
                <a:path w="336" h="29" extrusionOk="0">
                  <a:moveTo>
                    <a:pt x="336" y="29"/>
                  </a:moveTo>
                  <a:lnTo>
                    <a:pt x="0" y="29"/>
                  </a:lnTo>
                  <a:lnTo>
                    <a:pt x="2" y="0"/>
                  </a:lnTo>
                  <a:lnTo>
                    <a:pt x="336" y="0"/>
                  </a:lnTo>
                  <a:lnTo>
                    <a:pt x="336" y="29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3398833" y="4161786"/>
              <a:ext cx="238965" cy="67351"/>
            </a:xfrm>
            <a:custGeom>
              <a:avLst/>
              <a:gdLst/>
              <a:ahLst/>
              <a:cxnLst/>
              <a:rect l="l" t="t" r="r" b="b"/>
              <a:pathLst>
                <a:path w="370" h="105" extrusionOk="0">
                  <a:moveTo>
                    <a:pt x="370" y="105"/>
                  </a:moveTo>
                  <a:lnTo>
                    <a:pt x="0" y="105"/>
                  </a:lnTo>
                  <a:lnTo>
                    <a:pt x="2" y="0"/>
                  </a:lnTo>
                  <a:lnTo>
                    <a:pt x="368" y="0"/>
                  </a:lnTo>
                  <a:lnTo>
                    <a:pt x="370" y="105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3396891" y="4249213"/>
              <a:ext cx="242851" cy="18133"/>
            </a:xfrm>
            <a:custGeom>
              <a:avLst/>
              <a:gdLst/>
              <a:ahLst/>
              <a:cxnLst/>
              <a:rect l="l" t="t" r="r" b="b"/>
              <a:pathLst>
                <a:path w="376" h="29" extrusionOk="0">
                  <a:moveTo>
                    <a:pt x="376" y="29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376" y="29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1183382" y="1987780"/>
              <a:ext cx="2416856" cy="2603366"/>
            </a:xfrm>
            <a:custGeom>
              <a:avLst/>
              <a:gdLst/>
              <a:ahLst/>
              <a:cxnLst/>
              <a:rect l="l" t="t" r="r" b="b"/>
              <a:pathLst>
                <a:path w="3733" h="4021" extrusionOk="0">
                  <a:moveTo>
                    <a:pt x="3733" y="4021"/>
                  </a:moveTo>
                  <a:lnTo>
                    <a:pt x="0" y="4021"/>
                  </a:lnTo>
                  <a:cubicBezTo>
                    <a:pt x="0" y="4021"/>
                    <a:pt x="862" y="2917"/>
                    <a:pt x="1111" y="1034"/>
                  </a:cubicBezTo>
                  <a:cubicBezTo>
                    <a:pt x="1116" y="989"/>
                    <a:pt x="1122" y="941"/>
                    <a:pt x="1127" y="893"/>
                  </a:cubicBezTo>
                  <a:cubicBezTo>
                    <a:pt x="1132" y="854"/>
                    <a:pt x="1135" y="814"/>
                    <a:pt x="1140" y="774"/>
                  </a:cubicBezTo>
                  <a:cubicBezTo>
                    <a:pt x="1151" y="671"/>
                    <a:pt x="1159" y="563"/>
                    <a:pt x="1164" y="454"/>
                  </a:cubicBezTo>
                  <a:cubicBezTo>
                    <a:pt x="1169" y="359"/>
                    <a:pt x="1172" y="264"/>
                    <a:pt x="1175" y="166"/>
                  </a:cubicBezTo>
                  <a:cubicBezTo>
                    <a:pt x="1519" y="-46"/>
                    <a:pt x="2315" y="-64"/>
                    <a:pt x="2669" y="166"/>
                  </a:cubicBezTo>
                  <a:cubicBezTo>
                    <a:pt x="2669" y="166"/>
                    <a:pt x="2675" y="272"/>
                    <a:pt x="2688" y="449"/>
                  </a:cubicBezTo>
                  <a:cubicBezTo>
                    <a:pt x="2696" y="539"/>
                    <a:pt x="2704" y="647"/>
                    <a:pt x="2717" y="769"/>
                  </a:cubicBezTo>
                  <a:cubicBezTo>
                    <a:pt x="2722" y="811"/>
                    <a:pt x="2728" y="854"/>
                    <a:pt x="2733" y="901"/>
                  </a:cubicBezTo>
                  <a:cubicBezTo>
                    <a:pt x="2738" y="946"/>
                    <a:pt x="2743" y="994"/>
                    <a:pt x="2751" y="1042"/>
                  </a:cubicBezTo>
                  <a:cubicBezTo>
                    <a:pt x="2865" y="1920"/>
                    <a:pt x="3130" y="3256"/>
                    <a:pt x="3733" y="4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2014257" y="3238303"/>
              <a:ext cx="582197" cy="294013"/>
            </a:xfrm>
            <a:custGeom>
              <a:avLst/>
              <a:gdLst/>
              <a:ahLst/>
              <a:cxnLst/>
              <a:rect l="l" t="t" r="r" b="b"/>
              <a:pathLst>
                <a:path w="900" h="455" extrusionOk="0">
                  <a:moveTo>
                    <a:pt x="900" y="455"/>
                  </a:moveTo>
                  <a:lnTo>
                    <a:pt x="828" y="455"/>
                  </a:lnTo>
                  <a:lnTo>
                    <a:pt x="828" y="190"/>
                  </a:lnTo>
                  <a:cubicBezTo>
                    <a:pt x="828" y="124"/>
                    <a:pt x="775" y="71"/>
                    <a:pt x="709" y="71"/>
                  </a:cubicBezTo>
                  <a:lnTo>
                    <a:pt x="191" y="71"/>
                  </a:lnTo>
                  <a:cubicBezTo>
                    <a:pt x="124" y="71"/>
                    <a:pt x="71" y="124"/>
                    <a:pt x="71" y="190"/>
                  </a:cubicBezTo>
                  <a:lnTo>
                    <a:pt x="71" y="386"/>
                  </a:lnTo>
                  <a:lnTo>
                    <a:pt x="0" y="386"/>
                  </a:lnTo>
                  <a:lnTo>
                    <a:pt x="0" y="190"/>
                  </a:lnTo>
                  <a:cubicBezTo>
                    <a:pt x="0" y="84"/>
                    <a:pt x="85" y="0"/>
                    <a:pt x="191" y="0"/>
                  </a:cubicBezTo>
                  <a:lnTo>
                    <a:pt x="709" y="0"/>
                  </a:lnTo>
                  <a:cubicBezTo>
                    <a:pt x="815" y="0"/>
                    <a:pt x="900" y="84"/>
                    <a:pt x="900" y="190"/>
                  </a:cubicBezTo>
                  <a:lnTo>
                    <a:pt x="900" y="45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2014257" y="3238303"/>
              <a:ext cx="582197" cy="288830"/>
            </a:xfrm>
            <a:custGeom>
              <a:avLst/>
              <a:gdLst/>
              <a:ahLst/>
              <a:cxnLst/>
              <a:rect l="l" t="t" r="r" b="b"/>
              <a:pathLst>
                <a:path w="900" h="447" extrusionOk="0">
                  <a:moveTo>
                    <a:pt x="900" y="447"/>
                  </a:moveTo>
                  <a:lnTo>
                    <a:pt x="828" y="447"/>
                  </a:lnTo>
                  <a:lnTo>
                    <a:pt x="828" y="433"/>
                  </a:lnTo>
                  <a:lnTo>
                    <a:pt x="900" y="433"/>
                  </a:lnTo>
                  <a:lnTo>
                    <a:pt x="900" y="447"/>
                  </a:lnTo>
                  <a:moveTo>
                    <a:pt x="900" y="399"/>
                  </a:moveTo>
                  <a:lnTo>
                    <a:pt x="828" y="399"/>
                  </a:lnTo>
                  <a:lnTo>
                    <a:pt x="828" y="386"/>
                  </a:lnTo>
                  <a:lnTo>
                    <a:pt x="900" y="386"/>
                  </a:lnTo>
                  <a:lnTo>
                    <a:pt x="900" y="399"/>
                  </a:lnTo>
                  <a:moveTo>
                    <a:pt x="900" y="351"/>
                  </a:moveTo>
                  <a:lnTo>
                    <a:pt x="828" y="351"/>
                  </a:lnTo>
                  <a:lnTo>
                    <a:pt x="828" y="338"/>
                  </a:lnTo>
                  <a:lnTo>
                    <a:pt x="900" y="338"/>
                  </a:lnTo>
                  <a:lnTo>
                    <a:pt x="900" y="351"/>
                  </a:lnTo>
                  <a:moveTo>
                    <a:pt x="900" y="304"/>
                  </a:moveTo>
                  <a:lnTo>
                    <a:pt x="828" y="304"/>
                  </a:lnTo>
                  <a:lnTo>
                    <a:pt x="828" y="291"/>
                  </a:lnTo>
                  <a:lnTo>
                    <a:pt x="900" y="291"/>
                  </a:lnTo>
                  <a:lnTo>
                    <a:pt x="900" y="304"/>
                  </a:lnTo>
                  <a:moveTo>
                    <a:pt x="900" y="254"/>
                  </a:moveTo>
                  <a:lnTo>
                    <a:pt x="828" y="254"/>
                  </a:lnTo>
                  <a:lnTo>
                    <a:pt x="828" y="240"/>
                  </a:lnTo>
                  <a:lnTo>
                    <a:pt x="900" y="240"/>
                  </a:lnTo>
                  <a:lnTo>
                    <a:pt x="900" y="254"/>
                  </a:lnTo>
                  <a:moveTo>
                    <a:pt x="900" y="206"/>
                  </a:moveTo>
                  <a:lnTo>
                    <a:pt x="828" y="206"/>
                  </a:lnTo>
                  <a:lnTo>
                    <a:pt x="828" y="193"/>
                  </a:lnTo>
                  <a:lnTo>
                    <a:pt x="900" y="193"/>
                  </a:lnTo>
                  <a:lnTo>
                    <a:pt x="900" y="206"/>
                  </a:lnTo>
                  <a:moveTo>
                    <a:pt x="71" y="190"/>
                  </a:moveTo>
                  <a:lnTo>
                    <a:pt x="0" y="190"/>
                  </a:lnTo>
                  <a:cubicBezTo>
                    <a:pt x="0" y="185"/>
                    <a:pt x="0" y="180"/>
                    <a:pt x="0" y="174"/>
                  </a:cubicBezTo>
                  <a:lnTo>
                    <a:pt x="71" y="180"/>
                  </a:lnTo>
                  <a:cubicBezTo>
                    <a:pt x="71" y="182"/>
                    <a:pt x="71" y="187"/>
                    <a:pt x="71" y="190"/>
                  </a:cubicBezTo>
                  <a:moveTo>
                    <a:pt x="826" y="166"/>
                  </a:moveTo>
                  <a:cubicBezTo>
                    <a:pt x="826" y="164"/>
                    <a:pt x="826" y="161"/>
                    <a:pt x="823" y="158"/>
                  </a:cubicBezTo>
                  <a:lnTo>
                    <a:pt x="892" y="140"/>
                  </a:lnTo>
                  <a:cubicBezTo>
                    <a:pt x="894" y="145"/>
                    <a:pt x="894" y="150"/>
                    <a:pt x="894" y="153"/>
                  </a:cubicBezTo>
                  <a:lnTo>
                    <a:pt x="826" y="166"/>
                  </a:lnTo>
                  <a:moveTo>
                    <a:pt x="77" y="153"/>
                  </a:moveTo>
                  <a:lnTo>
                    <a:pt x="8" y="132"/>
                  </a:lnTo>
                  <a:cubicBezTo>
                    <a:pt x="11" y="127"/>
                    <a:pt x="11" y="121"/>
                    <a:pt x="13" y="119"/>
                  </a:cubicBezTo>
                  <a:lnTo>
                    <a:pt x="79" y="145"/>
                  </a:lnTo>
                  <a:cubicBezTo>
                    <a:pt x="79" y="148"/>
                    <a:pt x="77" y="150"/>
                    <a:pt x="77" y="153"/>
                  </a:cubicBezTo>
                  <a:moveTo>
                    <a:pt x="812" y="132"/>
                  </a:moveTo>
                  <a:cubicBezTo>
                    <a:pt x="810" y="129"/>
                    <a:pt x="810" y="127"/>
                    <a:pt x="807" y="124"/>
                  </a:cubicBezTo>
                  <a:lnTo>
                    <a:pt x="868" y="84"/>
                  </a:lnTo>
                  <a:cubicBezTo>
                    <a:pt x="870" y="90"/>
                    <a:pt x="873" y="92"/>
                    <a:pt x="876" y="97"/>
                  </a:cubicBezTo>
                  <a:lnTo>
                    <a:pt x="812" y="132"/>
                  </a:lnTo>
                  <a:moveTo>
                    <a:pt x="93" y="121"/>
                  </a:moveTo>
                  <a:lnTo>
                    <a:pt x="34" y="79"/>
                  </a:lnTo>
                  <a:cubicBezTo>
                    <a:pt x="37" y="74"/>
                    <a:pt x="40" y="71"/>
                    <a:pt x="42" y="68"/>
                  </a:cubicBezTo>
                  <a:lnTo>
                    <a:pt x="98" y="116"/>
                  </a:lnTo>
                  <a:cubicBezTo>
                    <a:pt x="98" y="116"/>
                    <a:pt x="95" y="119"/>
                    <a:pt x="93" y="121"/>
                  </a:cubicBezTo>
                  <a:moveTo>
                    <a:pt x="788" y="103"/>
                  </a:moveTo>
                  <a:cubicBezTo>
                    <a:pt x="786" y="100"/>
                    <a:pt x="783" y="97"/>
                    <a:pt x="781" y="97"/>
                  </a:cubicBezTo>
                  <a:lnTo>
                    <a:pt x="826" y="42"/>
                  </a:lnTo>
                  <a:cubicBezTo>
                    <a:pt x="828" y="45"/>
                    <a:pt x="833" y="47"/>
                    <a:pt x="836" y="53"/>
                  </a:cubicBezTo>
                  <a:lnTo>
                    <a:pt x="788" y="103"/>
                  </a:lnTo>
                  <a:moveTo>
                    <a:pt x="119" y="95"/>
                  </a:moveTo>
                  <a:lnTo>
                    <a:pt x="77" y="37"/>
                  </a:lnTo>
                  <a:cubicBezTo>
                    <a:pt x="79" y="34"/>
                    <a:pt x="85" y="31"/>
                    <a:pt x="90" y="29"/>
                  </a:cubicBezTo>
                  <a:lnTo>
                    <a:pt x="130" y="90"/>
                  </a:lnTo>
                  <a:cubicBezTo>
                    <a:pt x="124" y="90"/>
                    <a:pt x="122" y="92"/>
                    <a:pt x="119" y="95"/>
                  </a:cubicBezTo>
                  <a:moveTo>
                    <a:pt x="759" y="82"/>
                  </a:moveTo>
                  <a:cubicBezTo>
                    <a:pt x="757" y="82"/>
                    <a:pt x="754" y="79"/>
                    <a:pt x="751" y="79"/>
                  </a:cubicBezTo>
                  <a:lnTo>
                    <a:pt x="778" y="10"/>
                  </a:lnTo>
                  <a:cubicBezTo>
                    <a:pt x="783" y="13"/>
                    <a:pt x="786" y="13"/>
                    <a:pt x="791" y="15"/>
                  </a:cubicBezTo>
                  <a:lnTo>
                    <a:pt x="759" y="82"/>
                  </a:lnTo>
                  <a:moveTo>
                    <a:pt x="151" y="76"/>
                  </a:moveTo>
                  <a:lnTo>
                    <a:pt x="127" y="8"/>
                  </a:lnTo>
                  <a:cubicBezTo>
                    <a:pt x="132" y="5"/>
                    <a:pt x="138" y="5"/>
                    <a:pt x="140" y="2"/>
                  </a:cubicBezTo>
                  <a:lnTo>
                    <a:pt x="159" y="71"/>
                  </a:lnTo>
                  <a:cubicBezTo>
                    <a:pt x="159" y="76"/>
                    <a:pt x="154" y="76"/>
                    <a:pt x="151" y="76"/>
                  </a:cubicBezTo>
                  <a:moveTo>
                    <a:pt x="725" y="71"/>
                  </a:moveTo>
                  <a:cubicBezTo>
                    <a:pt x="722" y="71"/>
                    <a:pt x="720" y="71"/>
                    <a:pt x="717" y="71"/>
                  </a:cubicBezTo>
                  <a:lnTo>
                    <a:pt x="720" y="0"/>
                  </a:lnTo>
                  <a:cubicBezTo>
                    <a:pt x="725" y="0"/>
                    <a:pt x="730" y="0"/>
                    <a:pt x="736" y="0"/>
                  </a:cubicBezTo>
                  <a:lnTo>
                    <a:pt x="725" y="71"/>
                  </a:lnTo>
                  <a:moveTo>
                    <a:pt x="188" y="71"/>
                  </a:moveTo>
                  <a:lnTo>
                    <a:pt x="188" y="0"/>
                  </a:lnTo>
                  <a:lnTo>
                    <a:pt x="201" y="0"/>
                  </a:lnTo>
                  <a:lnTo>
                    <a:pt x="201" y="71"/>
                  </a:lnTo>
                  <a:lnTo>
                    <a:pt x="188" y="71"/>
                  </a:lnTo>
                  <a:moveTo>
                    <a:pt x="680" y="71"/>
                  </a:moveTo>
                  <a:lnTo>
                    <a:pt x="667" y="71"/>
                  </a:lnTo>
                  <a:lnTo>
                    <a:pt x="667" y="0"/>
                  </a:lnTo>
                  <a:lnTo>
                    <a:pt x="680" y="0"/>
                  </a:lnTo>
                  <a:lnTo>
                    <a:pt x="680" y="71"/>
                  </a:lnTo>
                  <a:moveTo>
                    <a:pt x="632" y="71"/>
                  </a:moveTo>
                  <a:lnTo>
                    <a:pt x="619" y="71"/>
                  </a:lnTo>
                  <a:lnTo>
                    <a:pt x="619" y="0"/>
                  </a:lnTo>
                  <a:lnTo>
                    <a:pt x="632" y="0"/>
                  </a:lnTo>
                  <a:lnTo>
                    <a:pt x="632" y="71"/>
                  </a:lnTo>
                  <a:moveTo>
                    <a:pt x="585" y="71"/>
                  </a:moveTo>
                  <a:lnTo>
                    <a:pt x="572" y="71"/>
                  </a:lnTo>
                  <a:lnTo>
                    <a:pt x="572" y="0"/>
                  </a:lnTo>
                  <a:lnTo>
                    <a:pt x="585" y="0"/>
                  </a:lnTo>
                  <a:lnTo>
                    <a:pt x="585" y="71"/>
                  </a:lnTo>
                  <a:moveTo>
                    <a:pt x="537" y="71"/>
                  </a:moveTo>
                  <a:lnTo>
                    <a:pt x="524" y="71"/>
                  </a:lnTo>
                  <a:lnTo>
                    <a:pt x="524" y="0"/>
                  </a:lnTo>
                  <a:lnTo>
                    <a:pt x="537" y="0"/>
                  </a:lnTo>
                  <a:lnTo>
                    <a:pt x="537" y="71"/>
                  </a:lnTo>
                  <a:moveTo>
                    <a:pt x="487" y="71"/>
                  </a:moveTo>
                  <a:lnTo>
                    <a:pt x="474" y="71"/>
                  </a:lnTo>
                  <a:lnTo>
                    <a:pt x="474" y="0"/>
                  </a:lnTo>
                  <a:lnTo>
                    <a:pt x="487" y="0"/>
                  </a:lnTo>
                  <a:lnTo>
                    <a:pt x="487" y="71"/>
                  </a:lnTo>
                  <a:moveTo>
                    <a:pt x="439" y="71"/>
                  </a:moveTo>
                  <a:lnTo>
                    <a:pt x="426" y="71"/>
                  </a:lnTo>
                  <a:lnTo>
                    <a:pt x="426" y="0"/>
                  </a:lnTo>
                  <a:lnTo>
                    <a:pt x="439" y="0"/>
                  </a:lnTo>
                  <a:lnTo>
                    <a:pt x="439" y="71"/>
                  </a:lnTo>
                  <a:moveTo>
                    <a:pt x="392" y="71"/>
                  </a:moveTo>
                  <a:lnTo>
                    <a:pt x="378" y="71"/>
                  </a:lnTo>
                  <a:lnTo>
                    <a:pt x="378" y="0"/>
                  </a:lnTo>
                  <a:lnTo>
                    <a:pt x="392" y="0"/>
                  </a:lnTo>
                  <a:lnTo>
                    <a:pt x="392" y="71"/>
                  </a:lnTo>
                  <a:moveTo>
                    <a:pt x="344" y="71"/>
                  </a:moveTo>
                  <a:lnTo>
                    <a:pt x="331" y="71"/>
                  </a:lnTo>
                  <a:lnTo>
                    <a:pt x="331" y="0"/>
                  </a:lnTo>
                  <a:lnTo>
                    <a:pt x="344" y="0"/>
                  </a:lnTo>
                  <a:lnTo>
                    <a:pt x="344" y="71"/>
                  </a:lnTo>
                  <a:moveTo>
                    <a:pt x="296" y="71"/>
                  </a:moveTo>
                  <a:lnTo>
                    <a:pt x="283" y="71"/>
                  </a:lnTo>
                  <a:lnTo>
                    <a:pt x="283" y="0"/>
                  </a:lnTo>
                  <a:lnTo>
                    <a:pt x="296" y="0"/>
                  </a:lnTo>
                  <a:lnTo>
                    <a:pt x="296" y="71"/>
                  </a:lnTo>
                  <a:moveTo>
                    <a:pt x="249" y="71"/>
                  </a:moveTo>
                  <a:lnTo>
                    <a:pt x="236" y="71"/>
                  </a:lnTo>
                  <a:lnTo>
                    <a:pt x="236" y="0"/>
                  </a:lnTo>
                  <a:lnTo>
                    <a:pt x="249" y="0"/>
                  </a:lnTo>
                  <a:lnTo>
                    <a:pt x="249" y="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1358234" y="3368471"/>
              <a:ext cx="703300" cy="509665"/>
            </a:xfrm>
            <a:custGeom>
              <a:avLst/>
              <a:gdLst/>
              <a:ahLst/>
              <a:cxnLst/>
              <a:rect l="l" t="t" r="r" b="b"/>
              <a:pathLst>
                <a:path w="1087" h="788" extrusionOk="0">
                  <a:moveTo>
                    <a:pt x="1084" y="788"/>
                  </a:moveTo>
                  <a:lnTo>
                    <a:pt x="1013" y="788"/>
                  </a:lnTo>
                  <a:lnTo>
                    <a:pt x="1013" y="195"/>
                  </a:lnTo>
                  <a:cubicBezTo>
                    <a:pt x="1013" y="129"/>
                    <a:pt x="957" y="74"/>
                    <a:pt x="891" y="74"/>
                  </a:cubicBezTo>
                  <a:lnTo>
                    <a:pt x="153" y="74"/>
                  </a:lnTo>
                  <a:cubicBezTo>
                    <a:pt x="108" y="74"/>
                    <a:pt x="71" y="111"/>
                    <a:pt x="71" y="156"/>
                  </a:cubicBezTo>
                  <a:lnTo>
                    <a:pt x="71" y="240"/>
                  </a:lnTo>
                  <a:lnTo>
                    <a:pt x="0" y="240"/>
                  </a:lnTo>
                  <a:lnTo>
                    <a:pt x="0" y="156"/>
                  </a:lnTo>
                  <a:cubicBezTo>
                    <a:pt x="0" y="71"/>
                    <a:pt x="69" y="0"/>
                    <a:pt x="156" y="0"/>
                  </a:cubicBezTo>
                  <a:lnTo>
                    <a:pt x="894" y="0"/>
                  </a:lnTo>
                  <a:cubicBezTo>
                    <a:pt x="1000" y="0"/>
                    <a:pt x="1087" y="87"/>
                    <a:pt x="1087" y="193"/>
                  </a:cubicBezTo>
                  <a:lnTo>
                    <a:pt x="1087" y="788"/>
                  </a:lnTo>
                  <a:lnTo>
                    <a:pt x="1084" y="7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1358234" y="3369767"/>
              <a:ext cx="701356" cy="501892"/>
            </a:xfrm>
            <a:custGeom>
              <a:avLst/>
              <a:gdLst/>
              <a:ahLst/>
              <a:cxnLst/>
              <a:rect l="l" t="t" r="r" b="b"/>
              <a:pathLst>
                <a:path w="1084" h="776" extrusionOk="0">
                  <a:moveTo>
                    <a:pt x="1084" y="776"/>
                  </a:moveTo>
                  <a:lnTo>
                    <a:pt x="1013" y="776"/>
                  </a:lnTo>
                  <a:lnTo>
                    <a:pt x="1013" y="762"/>
                  </a:lnTo>
                  <a:lnTo>
                    <a:pt x="1084" y="762"/>
                  </a:lnTo>
                  <a:lnTo>
                    <a:pt x="1084" y="776"/>
                  </a:lnTo>
                  <a:moveTo>
                    <a:pt x="1084" y="728"/>
                  </a:moveTo>
                  <a:lnTo>
                    <a:pt x="1013" y="728"/>
                  </a:lnTo>
                  <a:lnTo>
                    <a:pt x="1013" y="715"/>
                  </a:lnTo>
                  <a:lnTo>
                    <a:pt x="1084" y="715"/>
                  </a:lnTo>
                  <a:lnTo>
                    <a:pt x="1084" y="728"/>
                  </a:lnTo>
                  <a:moveTo>
                    <a:pt x="1084" y="680"/>
                  </a:moveTo>
                  <a:lnTo>
                    <a:pt x="1013" y="680"/>
                  </a:lnTo>
                  <a:lnTo>
                    <a:pt x="1013" y="667"/>
                  </a:lnTo>
                  <a:lnTo>
                    <a:pt x="1084" y="667"/>
                  </a:lnTo>
                  <a:lnTo>
                    <a:pt x="1084" y="680"/>
                  </a:lnTo>
                  <a:moveTo>
                    <a:pt x="1084" y="633"/>
                  </a:moveTo>
                  <a:lnTo>
                    <a:pt x="1013" y="633"/>
                  </a:lnTo>
                  <a:lnTo>
                    <a:pt x="1013" y="619"/>
                  </a:lnTo>
                  <a:lnTo>
                    <a:pt x="1084" y="619"/>
                  </a:lnTo>
                  <a:lnTo>
                    <a:pt x="1084" y="633"/>
                  </a:lnTo>
                  <a:moveTo>
                    <a:pt x="1084" y="585"/>
                  </a:moveTo>
                  <a:lnTo>
                    <a:pt x="1013" y="585"/>
                  </a:lnTo>
                  <a:lnTo>
                    <a:pt x="1013" y="572"/>
                  </a:lnTo>
                  <a:lnTo>
                    <a:pt x="1084" y="572"/>
                  </a:lnTo>
                  <a:lnTo>
                    <a:pt x="1084" y="585"/>
                  </a:lnTo>
                  <a:moveTo>
                    <a:pt x="1084" y="535"/>
                  </a:moveTo>
                  <a:lnTo>
                    <a:pt x="1013" y="535"/>
                  </a:lnTo>
                  <a:lnTo>
                    <a:pt x="1013" y="522"/>
                  </a:lnTo>
                  <a:lnTo>
                    <a:pt x="1084" y="522"/>
                  </a:lnTo>
                  <a:lnTo>
                    <a:pt x="1084" y="535"/>
                  </a:lnTo>
                  <a:moveTo>
                    <a:pt x="1084" y="487"/>
                  </a:moveTo>
                  <a:lnTo>
                    <a:pt x="1013" y="487"/>
                  </a:lnTo>
                  <a:lnTo>
                    <a:pt x="1013" y="474"/>
                  </a:lnTo>
                  <a:lnTo>
                    <a:pt x="1084" y="474"/>
                  </a:lnTo>
                  <a:lnTo>
                    <a:pt x="1084" y="487"/>
                  </a:lnTo>
                  <a:moveTo>
                    <a:pt x="1084" y="440"/>
                  </a:moveTo>
                  <a:lnTo>
                    <a:pt x="1013" y="440"/>
                  </a:lnTo>
                  <a:lnTo>
                    <a:pt x="1013" y="426"/>
                  </a:lnTo>
                  <a:lnTo>
                    <a:pt x="1084" y="426"/>
                  </a:lnTo>
                  <a:lnTo>
                    <a:pt x="1084" y="440"/>
                  </a:lnTo>
                  <a:moveTo>
                    <a:pt x="1084" y="392"/>
                  </a:moveTo>
                  <a:lnTo>
                    <a:pt x="1013" y="392"/>
                  </a:lnTo>
                  <a:lnTo>
                    <a:pt x="1013" y="379"/>
                  </a:lnTo>
                  <a:lnTo>
                    <a:pt x="1084" y="379"/>
                  </a:lnTo>
                  <a:lnTo>
                    <a:pt x="1084" y="392"/>
                  </a:lnTo>
                  <a:moveTo>
                    <a:pt x="1084" y="344"/>
                  </a:moveTo>
                  <a:lnTo>
                    <a:pt x="1013" y="344"/>
                  </a:lnTo>
                  <a:lnTo>
                    <a:pt x="1013" y="331"/>
                  </a:lnTo>
                  <a:lnTo>
                    <a:pt x="1084" y="331"/>
                  </a:lnTo>
                  <a:lnTo>
                    <a:pt x="1084" y="344"/>
                  </a:lnTo>
                  <a:moveTo>
                    <a:pt x="1084" y="297"/>
                  </a:moveTo>
                  <a:lnTo>
                    <a:pt x="1013" y="297"/>
                  </a:lnTo>
                  <a:lnTo>
                    <a:pt x="1013" y="283"/>
                  </a:lnTo>
                  <a:lnTo>
                    <a:pt x="1084" y="283"/>
                  </a:lnTo>
                  <a:lnTo>
                    <a:pt x="1084" y="297"/>
                  </a:lnTo>
                  <a:moveTo>
                    <a:pt x="1084" y="246"/>
                  </a:moveTo>
                  <a:lnTo>
                    <a:pt x="1013" y="246"/>
                  </a:lnTo>
                  <a:lnTo>
                    <a:pt x="1013" y="233"/>
                  </a:lnTo>
                  <a:lnTo>
                    <a:pt x="1084" y="233"/>
                  </a:lnTo>
                  <a:lnTo>
                    <a:pt x="1084" y="246"/>
                  </a:lnTo>
                  <a:moveTo>
                    <a:pt x="71" y="241"/>
                  </a:moveTo>
                  <a:lnTo>
                    <a:pt x="0" y="241"/>
                  </a:lnTo>
                  <a:lnTo>
                    <a:pt x="0" y="228"/>
                  </a:lnTo>
                  <a:lnTo>
                    <a:pt x="71" y="228"/>
                  </a:lnTo>
                  <a:lnTo>
                    <a:pt x="71" y="241"/>
                  </a:lnTo>
                  <a:moveTo>
                    <a:pt x="1084" y="199"/>
                  </a:moveTo>
                  <a:lnTo>
                    <a:pt x="1013" y="199"/>
                  </a:lnTo>
                  <a:lnTo>
                    <a:pt x="1013" y="193"/>
                  </a:lnTo>
                  <a:cubicBezTo>
                    <a:pt x="1013" y="191"/>
                    <a:pt x="1013" y="191"/>
                    <a:pt x="1013" y="188"/>
                  </a:cubicBezTo>
                  <a:lnTo>
                    <a:pt x="1084" y="186"/>
                  </a:lnTo>
                  <a:cubicBezTo>
                    <a:pt x="1084" y="188"/>
                    <a:pt x="1084" y="191"/>
                    <a:pt x="1084" y="193"/>
                  </a:cubicBezTo>
                  <a:lnTo>
                    <a:pt x="1084" y="199"/>
                  </a:lnTo>
                  <a:moveTo>
                    <a:pt x="71" y="193"/>
                  </a:moveTo>
                  <a:lnTo>
                    <a:pt x="0" y="193"/>
                  </a:lnTo>
                  <a:lnTo>
                    <a:pt x="0" y="180"/>
                  </a:lnTo>
                  <a:lnTo>
                    <a:pt x="71" y="180"/>
                  </a:lnTo>
                  <a:lnTo>
                    <a:pt x="71" y="193"/>
                  </a:lnTo>
                  <a:moveTo>
                    <a:pt x="1008" y="162"/>
                  </a:moveTo>
                  <a:cubicBezTo>
                    <a:pt x="1008" y="159"/>
                    <a:pt x="1005" y="156"/>
                    <a:pt x="1005" y="154"/>
                  </a:cubicBezTo>
                  <a:lnTo>
                    <a:pt x="1074" y="130"/>
                  </a:lnTo>
                  <a:cubicBezTo>
                    <a:pt x="1077" y="135"/>
                    <a:pt x="1077" y="141"/>
                    <a:pt x="1079" y="143"/>
                  </a:cubicBezTo>
                  <a:lnTo>
                    <a:pt x="1008" y="162"/>
                  </a:lnTo>
                  <a:moveTo>
                    <a:pt x="71" y="148"/>
                  </a:moveTo>
                  <a:lnTo>
                    <a:pt x="0" y="143"/>
                  </a:lnTo>
                  <a:cubicBezTo>
                    <a:pt x="0" y="138"/>
                    <a:pt x="0" y="133"/>
                    <a:pt x="2" y="127"/>
                  </a:cubicBezTo>
                  <a:lnTo>
                    <a:pt x="74" y="141"/>
                  </a:lnTo>
                  <a:cubicBezTo>
                    <a:pt x="71" y="143"/>
                    <a:pt x="71" y="146"/>
                    <a:pt x="71" y="148"/>
                  </a:cubicBezTo>
                  <a:moveTo>
                    <a:pt x="992" y="127"/>
                  </a:moveTo>
                  <a:cubicBezTo>
                    <a:pt x="989" y="125"/>
                    <a:pt x="989" y="122"/>
                    <a:pt x="987" y="119"/>
                  </a:cubicBezTo>
                  <a:lnTo>
                    <a:pt x="1045" y="74"/>
                  </a:lnTo>
                  <a:cubicBezTo>
                    <a:pt x="1047" y="77"/>
                    <a:pt x="1050" y="82"/>
                    <a:pt x="1053" y="88"/>
                  </a:cubicBezTo>
                  <a:lnTo>
                    <a:pt x="992" y="127"/>
                  </a:lnTo>
                  <a:moveTo>
                    <a:pt x="82" y="117"/>
                  </a:moveTo>
                  <a:lnTo>
                    <a:pt x="18" y="82"/>
                  </a:lnTo>
                  <a:cubicBezTo>
                    <a:pt x="21" y="77"/>
                    <a:pt x="24" y="74"/>
                    <a:pt x="26" y="69"/>
                  </a:cubicBezTo>
                  <a:lnTo>
                    <a:pt x="87" y="109"/>
                  </a:lnTo>
                  <a:cubicBezTo>
                    <a:pt x="84" y="111"/>
                    <a:pt x="82" y="114"/>
                    <a:pt x="82" y="117"/>
                  </a:cubicBezTo>
                  <a:moveTo>
                    <a:pt x="968" y="101"/>
                  </a:moveTo>
                  <a:cubicBezTo>
                    <a:pt x="965" y="98"/>
                    <a:pt x="963" y="98"/>
                    <a:pt x="960" y="96"/>
                  </a:cubicBezTo>
                  <a:lnTo>
                    <a:pt x="1002" y="37"/>
                  </a:lnTo>
                  <a:cubicBezTo>
                    <a:pt x="1008" y="40"/>
                    <a:pt x="1010" y="43"/>
                    <a:pt x="1013" y="45"/>
                  </a:cubicBezTo>
                  <a:lnTo>
                    <a:pt x="968" y="101"/>
                  </a:lnTo>
                  <a:moveTo>
                    <a:pt x="103" y="90"/>
                  </a:moveTo>
                  <a:lnTo>
                    <a:pt x="58" y="35"/>
                  </a:lnTo>
                  <a:cubicBezTo>
                    <a:pt x="63" y="32"/>
                    <a:pt x="66" y="29"/>
                    <a:pt x="71" y="27"/>
                  </a:cubicBezTo>
                  <a:lnTo>
                    <a:pt x="111" y="88"/>
                  </a:lnTo>
                  <a:cubicBezTo>
                    <a:pt x="106" y="88"/>
                    <a:pt x="103" y="88"/>
                    <a:pt x="103" y="90"/>
                  </a:cubicBezTo>
                  <a:moveTo>
                    <a:pt x="936" y="82"/>
                  </a:moveTo>
                  <a:cubicBezTo>
                    <a:pt x="934" y="82"/>
                    <a:pt x="931" y="80"/>
                    <a:pt x="928" y="80"/>
                  </a:cubicBezTo>
                  <a:lnTo>
                    <a:pt x="950" y="11"/>
                  </a:lnTo>
                  <a:cubicBezTo>
                    <a:pt x="955" y="14"/>
                    <a:pt x="960" y="14"/>
                    <a:pt x="963" y="16"/>
                  </a:cubicBezTo>
                  <a:lnTo>
                    <a:pt x="936" y="82"/>
                  </a:lnTo>
                  <a:moveTo>
                    <a:pt x="132" y="74"/>
                  </a:moveTo>
                  <a:lnTo>
                    <a:pt x="114" y="6"/>
                  </a:lnTo>
                  <a:cubicBezTo>
                    <a:pt x="119" y="3"/>
                    <a:pt x="124" y="3"/>
                    <a:pt x="129" y="3"/>
                  </a:cubicBezTo>
                  <a:lnTo>
                    <a:pt x="143" y="74"/>
                  </a:lnTo>
                  <a:cubicBezTo>
                    <a:pt x="137" y="74"/>
                    <a:pt x="135" y="74"/>
                    <a:pt x="132" y="74"/>
                  </a:cubicBezTo>
                  <a:moveTo>
                    <a:pt x="902" y="72"/>
                  </a:moveTo>
                  <a:cubicBezTo>
                    <a:pt x="899" y="72"/>
                    <a:pt x="897" y="72"/>
                    <a:pt x="891" y="72"/>
                  </a:cubicBezTo>
                  <a:lnTo>
                    <a:pt x="891" y="0"/>
                  </a:lnTo>
                  <a:cubicBezTo>
                    <a:pt x="897" y="0"/>
                    <a:pt x="902" y="0"/>
                    <a:pt x="907" y="0"/>
                  </a:cubicBezTo>
                  <a:lnTo>
                    <a:pt x="902" y="72"/>
                  </a:lnTo>
                  <a:moveTo>
                    <a:pt x="854" y="72"/>
                  </a:moveTo>
                  <a:lnTo>
                    <a:pt x="844" y="72"/>
                  </a:lnTo>
                  <a:lnTo>
                    <a:pt x="844" y="0"/>
                  </a:lnTo>
                  <a:lnTo>
                    <a:pt x="857" y="0"/>
                  </a:lnTo>
                  <a:lnTo>
                    <a:pt x="857" y="72"/>
                  </a:lnTo>
                  <a:lnTo>
                    <a:pt x="854" y="72"/>
                  </a:lnTo>
                  <a:moveTo>
                    <a:pt x="807" y="72"/>
                  </a:moveTo>
                  <a:lnTo>
                    <a:pt x="793" y="72"/>
                  </a:lnTo>
                  <a:lnTo>
                    <a:pt x="793" y="0"/>
                  </a:lnTo>
                  <a:lnTo>
                    <a:pt x="807" y="0"/>
                  </a:lnTo>
                  <a:lnTo>
                    <a:pt x="807" y="72"/>
                  </a:lnTo>
                  <a:moveTo>
                    <a:pt x="759" y="72"/>
                  </a:moveTo>
                  <a:lnTo>
                    <a:pt x="746" y="72"/>
                  </a:lnTo>
                  <a:lnTo>
                    <a:pt x="746" y="0"/>
                  </a:lnTo>
                  <a:lnTo>
                    <a:pt x="759" y="0"/>
                  </a:lnTo>
                  <a:lnTo>
                    <a:pt x="759" y="72"/>
                  </a:lnTo>
                  <a:moveTo>
                    <a:pt x="711" y="72"/>
                  </a:moveTo>
                  <a:lnTo>
                    <a:pt x="698" y="72"/>
                  </a:lnTo>
                  <a:lnTo>
                    <a:pt x="698" y="0"/>
                  </a:lnTo>
                  <a:lnTo>
                    <a:pt x="711" y="0"/>
                  </a:lnTo>
                  <a:lnTo>
                    <a:pt x="711" y="72"/>
                  </a:lnTo>
                  <a:moveTo>
                    <a:pt x="664" y="72"/>
                  </a:moveTo>
                  <a:lnTo>
                    <a:pt x="651" y="72"/>
                  </a:lnTo>
                  <a:lnTo>
                    <a:pt x="651" y="0"/>
                  </a:lnTo>
                  <a:lnTo>
                    <a:pt x="664" y="0"/>
                  </a:lnTo>
                  <a:lnTo>
                    <a:pt x="664" y="72"/>
                  </a:lnTo>
                  <a:moveTo>
                    <a:pt x="614" y="72"/>
                  </a:moveTo>
                  <a:lnTo>
                    <a:pt x="600" y="72"/>
                  </a:lnTo>
                  <a:lnTo>
                    <a:pt x="600" y="0"/>
                  </a:lnTo>
                  <a:lnTo>
                    <a:pt x="614" y="0"/>
                  </a:lnTo>
                  <a:lnTo>
                    <a:pt x="614" y="72"/>
                  </a:lnTo>
                  <a:moveTo>
                    <a:pt x="566" y="72"/>
                  </a:moveTo>
                  <a:lnTo>
                    <a:pt x="553" y="72"/>
                  </a:lnTo>
                  <a:lnTo>
                    <a:pt x="553" y="0"/>
                  </a:lnTo>
                  <a:lnTo>
                    <a:pt x="566" y="0"/>
                  </a:lnTo>
                  <a:lnTo>
                    <a:pt x="566" y="72"/>
                  </a:lnTo>
                  <a:moveTo>
                    <a:pt x="518" y="72"/>
                  </a:moveTo>
                  <a:lnTo>
                    <a:pt x="505" y="72"/>
                  </a:lnTo>
                  <a:lnTo>
                    <a:pt x="505" y="0"/>
                  </a:lnTo>
                  <a:lnTo>
                    <a:pt x="518" y="0"/>
                  </a:lnTo>
                  <a:lnTo>
                    <a:pt x="518" y="72"/>
                  </a:lnTo>
                  <a:moveTo>
                    <a:pt x="471" y="72"/>
                  </a:moveTo>
                  <a:lnTo>
                    <a:pt x="457" y="72"/>
                  </a:lnTo>
                  <a:lnTo>
                    <a:pt x="457" y="0"/>
                  </a:lnTo>
                  <a:lnTo>
                    <a:pt x="471" y="0"/>
                  </a:lnTo>
                  <a:lnTo>
                    <a:pt x="471" y="72"/>
                  </a:lnTo>
                  <a:moveTo>
                    <a:pt x="423" y="72"/>
                  </a:moveTo>
                  <a:lnTo>
                    <a:pt x="410" y="72"/>
                  </a:lnTo>
                  <a:lnTo>
                    <a:pt x="410" y="0"/>
                  </a:lnTo>
                  <a:lnTo>
                    <a:pt x="423" y="0"/>
                  </a:lnTo>
                  <a:lnTo>
                    <a:pt x="423" y="72"/>
                  </a:lnTo>
                  <a:moveTo>
                    <a:pt x="375" y="72"/>
                  </a:moveTo>
                  <a:lnTo>
                    <a:pt x="362" y="72"/>
                  </a:lnTo>
                  <a:lnTo>
                    <a:pt x="362" y="0"/>
                  </a:lnTo>
                  <a:lnTo>
                    <a:pt x="375" y="0"/>
                  </a:lnTo>
                  <a:lnTo>
                    <a:pt x="375" y="72"/>
                  </a:lnTo>
                  <a:moveTo>
                    <a:pt x="325" y="72"/>
                  </a:moveTo>
                  <a:lnTo>
                    <a:pt x="315" y="72"/>
                  </a:lnTo>
                  <a:lnTo>
                    <a:pt x="315" y="0"/>
                  </a:lnTo>
                  <a:lnTo>
                    <a:pt x="328" y="0"/>
                  </a:lnTo>
                  <a:lnTo>
                    <a:pt x="328" y="72"/>
                  </a:lnTo>
                  <a:lnTo>
                    <a:pt x="325" y="72"/>
                  </a:lnTo>
                  <a:moveTo>
                    <a:pt x="278" y="72"/>
                  </a:moveTo>
                  <a:lnTo>
                    <a:pt x="264" y="72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72"/>
                  </a:lnTo>
                  <a:moveTo>
                    <a:pt x="230" y="72"/>
                  </a:moveTo>
                  <a:lnTo>
                    <a:pt x="217" y="72"/>
                  </a:lnTo>
                  <a:lnTo>
                    <a:pt x="217" y="0"/>
                  </a:lnTo>
                  <a:lnTo>
                    <a:pt x="230" y="0"/>
                  </a:lnTo>
                  <a:lnTo>
                    <a:pt x="230" y="72"/>
                  </a:lnTo>
                  <a:moveTo>
                    <a:pt x="182" y="72"/>
                  </a:moveTo>
                  <a:lnTo>
                    <a:pt x="169" y="72"/>
                  </a:lnTo>
                  <a:lnTo>
                    <a:pt x="169" y="0"/>
                  </a:lnTo>
                  <a:lnTo>
                    <a:pt x="182" y="0"/>
                  </a:lnTo>
                  <a:lnTo>
                    <a:pt x="182" y="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1088831" y="3551743"/>
              <a:ext cx="584142" cy="1039407"/>
            </a:xfrm>
            <a:custGeom>
              <a:avLst/>
              <a:gdLst/>
              <a:ahLst/>
              <a:cxnLst/>
              <a:rect l="l" t="t" r="r" b="b"/>
              <a:pathLst>
                <a:path w="903" h="1606" extrusionOk="0">
                  <a:moveTo>
                    <a:pt x="903" y="1606"/>
                  </a:moveTo>
                  <a:lnTo>
                    <a:pt x="0" y="1606"/>
                  </a:lnTo>
                  <a:lnTo>
                    <a:pt x="0" y="381"/>
                  </a:lnTo>
                  <a:cubicBezTo>
                    <a:pt x="0" y="169"/>
                    <a:pt x="172" y="0"/>
                    <a:pt x="381" y="0"/>
                  </a:cubicBezTo>
                  <a:lnTo>
                    <a:pt x="519" y="0"/>
                  </a:lnTo>
                  <a:cubicBezTo>
                    <a:pt x="731" y="0"/>
                    <a:pt x="900" y="172"/>
                    <a:pt x="900" y="381"/>
                  </a:cubicBezTo>
                  <a:lnTo>
                    <a:pt x="900" y="1606"/>
                  </a:lnTo>
                  <a:lnTo>
                    <a:pt x="903" y="16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1234542" y="3499935"/>
              <a:ext cx="290775" cy="49218"/>
            </a:xfrm>
            <a:custGeom>
              <a:avLst/>
              <a:gdLst/>
              <a:ahLst/>
              <a:cxnLst/>
              <a:rect l="l" t="t" r="r" b="b"/>
              <a:pathLst>
                <a:path w="450" h="77" extrusionOk="0">
                  <a:moveTo>
                    <a:pt x="0" y="0"/>
                  </a:moveTo>
                  <a:lnTo>
                    <a:pt x="450" y="0"/>
                  </a:lnTo>
                  <a:lnTo>
                    <a:pt x="450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1088831" y="4327573"/>
              <a:ext cx="584142" cy="64760"/>
            </a:xfrm>
            <a:custGeom>
              <a:avLst/>
              <a:gdLst/>
              <a:ahLst/>
              <a:cxnLst/>
              <a:rect l="l" t="t" r="r" b="b"/>
              <a:pathLst>
                <a:path w="903" h="101" extrusionOk="0">
                  <a:moveTo>
                    <a:pt x="0" y="0"/>
                  </a:moveTo>
                  <a:lnTo>
                    <a:pt x="903" y="0"/>
                  </a:lnTo>
                  <a:lnTo>
                    <a:pt x="903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1088831" y="4130701"/>
              <a:ext cx="584142" cy="136645"/>
            </a:xfrm>
            <a:custGeom>
              <a:avLst/>
              <a:gdLst/>
              <a:ahLst/>
              <a:cxnLst/>
              <a:rect l="l" t="t" r="r" b="b"/>
              <a:pathLst>
                <a:path w="903" h="212" extrusionOk="0">
                  <a:moveTo>
                    <a:pt x="0" y="0"/>
                  </a:moveTo>
                  <a:lnTo>
                    <a:pt x="903" y="0"/>
                  </a:lnTo>
                  <a:lnTo>
                    <a:pt x="903" y="212"/>
                  </a:lnTo>
                  <a:lnTo>
                    <a:pt x="0" y="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1300" rIns="90000" bIns="313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2167091" y="3625570"/>
              <a:ext cx="1732983" cy="965574"/>
            </a:xfrm>
            <a:custGeom>
              <a:avLst/>
              <a:gdLst/>
              <a:ahLst/>
              <a:cxnLst/>
              <a:rect l="l" t="t" r="r" b="b"/>
              <a:pathLst>
                <a:path w="2677" h="1492" extrusionOk="0">
                  <a:moveTo>
                    <a:pt x="2677" y="1492"/>
                  </a:moveTo>
                  <a:lnTo>
                    <a:pt x="0" y="1492"/>
                  </a:lnTo>
                  <a:lnTo>
                    <a:pt x="137" y="0"/>
                  </a:lnTo>
                  <a:lnTo>
                    <a:pt x="2545" y="0"/>
                  </a:lnTo>
                  <a:lnTo>
                    <a:pt x="2677" y="14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2216309" y="3551743"/>
              <a:ext cx="1642321" cy="74475"/>
            </a:xfrm>
            <a:custGeom>
              <a:avLst/>
              <a:gdLst/>
              <a:ahLst/>
              <a:cxnLst/>
              <a:rect l="l" t="t" r="r" b="b"/>
              <a:pathLst>
                <a:path w="2537" h="116" extrusionOk="0">
                  <a:moveTo>
                    <a:pt x="0" y="0"/>
                  </a:moveTo>
                  <a:lnTo>
                    <a:pt x="2537" y="0"/>
                  </a:lnTo>
                  <a:lnTo>
                    <a:pt x="2537" y="116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3386529" y="3765453"/>
              <a:ext cx="139882" cy="73179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3386529" y="3858060"/>
              <a:ext cx="139882" cy="83541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3545839" y="3765453"/>
              <a:ext cx="145063" cy="73179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3545839" y="3858060"/>
              <a:ext cx="145063" cy="83541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3386529" y="3858060"/>
              <a:ext cx="131464" cy="81598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1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3438337" y="3765453"/>
              <a:ext cx="86779" cy="71884"/>
            </a:xfrm>
            <a:custGeom>
              <a:avLst/>
              <a:gdLst/>
              <a:ahLst/>
              <a:cxnLst/>
              <a:rect l="l" t="t" r="r" b="b"/>
              <a:pathLst>
                <a:path w="135" h="112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2"/>
                  </a:lnTo>
                  <a:lnTo>
                    <a:pt x="0" y="11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3545839" y="3765453"/>
              <a:ext cx="64760" cy="64760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01" y="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3486260" y="3900802"/>
              <a:ext cx="38856" cy="38856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3545839" y="3765453"/>
              <a:ext cx="145063" cy="160606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2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2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3386529" y="4244032"/>
              <a:ext cx="139882" cy="72532"/>
            </a:xfrm>
            <a:custGeom>
              <a:avLst/>
              <a:gdLst/>
              <a:ahLst/>
              <a:cxnLst/>
              <a:rect l="l" t="t" r="r" b="b"/>
              <a:pathLst>
                <a:path w="217" h="113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3386529" y="4337935"/>
              <a:ext cx="139882" cy="83541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3545839" y="4244032"/>
              <a:ext cx="145063" cy="72532"/>
            </a:xfrm>
            <a:custGeom>
              <a:avLst/>
              <a:gdLst/>
              <a:ahLst/>
              <a:cxnLst/>
              <a:rect l="l" t="t" r="r" b="b"/>
              <a:pathLst>
                <a:path w="225" h="113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3545839" y="4337935"/>
              <a:ext cx="145063" cy="83541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3386529" y="4337935"/>
              <a:ext cx="131464" cy="81598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3438337" y="4244032"/>
              <a:ext cx="86779" cy="72532"/>
            </a:xfrm>
            <a:custGeom>
              <a:avLst/>
              <a:gdLst/>
              <a:ahLst/>
              <a:cxnLst/>
              <a:rect l="l" t="t" r="r" b="b"/>
              <a:pathLst>
                <a:path w="135" h="113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3"/>
                  </a:lnTo>
                  <a:lnTo>
                    <a:pt x="0" y="11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3545839" y="4244032"/>
              <a:ext cx="64760" cy="66056"/>
            </a:xfrm>
            <a:custGeom>
              <a:avLst/>
              <a:gdLst/>
              <a:ahLst/>
              <a:cxnLst/>
              <a:rect l="l" t="t" r="r" b="b"/>
              <a:pathLst>
                <a:path w="101" h="103" extrusionOk="0">
                  <a:moveTo>
                    <a:pt x="101" y="0"/>
                  </a:moveTo>
                  <a:lnTo>
                    <a:pt x="0" y="103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3486260" y="4380676"/>
              <a:ext cx="38856" cy="38856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3545839" y="4244032"/>
              <a:ext cx="145063" cy="161901"/>
            </a:xfrm>
            <a:custGeom>
              <a:avLst/>
              <a:gdLst/>
              <a:ahLst/>
              <a:cxnLst/>
              <a:rect l="l" t="t" r="r" b="b"/>
              <a:pathLst>
                <a:path w="225" h="251" extrusionOk="0">
                  <a:moveTo>
                    <a:pt x="225" y="0"/>
                  </a:moveTo>
                  <a:lnTo>
                    <a:pt x="225" y="23"/>
                  </a:lnTo>
                  <a:lnTo>
                    <a:pt x="106" y="145"/>
                  </a:lnTo>
                  <a:lnTo>
                    <a:pt x="0" y="251"/>
                  </a:lnTo>
                  <a:lnTo>
                    <a:pt x="0" y="182"/>
                  </a:lnTo>
                  <a:lnTo>
                    <a:pt x="37" y="145"/>
                  </a:lnTo>
                  <a:lnTo>
                    <a:pt x="66" y="113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3386529" y="4005714"/>
              <a:ext cx="139882" cy="73179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3386529" y="4098321"/>
              <a:ext cx="139882" cy="82893"/>
            </a:xfrm>
            <a:custGeom>
              <a:avLst/>
              <a:gdLst/>
              <a:ahLst/>
              <a:cxnLst/>
              <a:rect l="l" t="t" r="r" b="b"/>
              <a:pathLst>
                <a:path w="217" h="129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3545839" y="4005714"/>
              <a:ext cx="145063" cy="73179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3545839" y="4098321"/>
              <a:ext cx="145063" cy="82893"/>
            </a:xfrm>
            <a:custGeom>
              <a:avLst/>
              <a:gdLst/>
              <a:ahLst/>
              <a:cxnLst/>
              <a:rect l="l" t="t" r="r" b="b"/>
              <a:pathLst>
                <a:path w="225" h="129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3386529" y="4098321"/>
              <a:ext cx="131464" cy="82893"/>
            </a:xfrm>
            <a:custGeom>
              <a:avLst/>
              <a:gdLst/>
              <a:ahLst/>
              <a:cxnLst/>
              <a:rect l="l" t="t" r="r" b="b"/>
              <a:pathLst>
                <a:path w="204" h="129" extrusionOk="0">
                  <a:moveTo>
                    <a:pt x="204" y="0"/>
                  </a:moveTo>
                  <a:lnTo>
                    <a:pt x="74" y="129"/>
                  </a:lnTo>
                  <a:lnTo>
                    <a:pt x="0" y="129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3438337" y="4005714"/>
              <a:ext cx="86779" cy="73179"/>
            </a:xfrm>
            <a:custGeom>
              <a:avLst/>
              <a:gdLst/>
              <a:ahLst/>
              <a:cxnLst/>
              <a:rect l="l" t="t" r="r" b="b"/>
              <a:pathLst>
                <a:path w="135" h="114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4"/>
                  </a:lnTo>
                  <a:lnTo>
                    <a:pt x="0" y="11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3545839" y="4005714"/>
              <a:ext cx="64760" cy="64113"/>
            </a:xfrm>
            <a:custGeom>
              <a:avLst/>
              <a:gdLst/>
              <a:ahLst/>
              <a:cxnLst/>
              <a:rect l="l" t="t" r="r" b="b"/>
              <a:pathLst>
                <a:path w="101" h="100" extrusionOk="0">
                  <a:moveTo>
                    <a:pt x="101" y="0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3486260" y="4143006"/>
              <a:ext cx="38856" cy="3820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0" y="60"/>
                  </a:moveTo>
                  <a:lnTo>
                    <a:pt x="61" y="0"/>
                  </a:lnTo>
                  <a:lnTo>
                    <a:pt x="61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3545839" y="4005714"/>
              <a:ext cx="145063" cy="160606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4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4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2345182" y="3775814"/>
              <a:ext cx="26552" cy="62818"/>
            </a:xfrm>
            <a:custGeom>
              <a:avLst/>
              <a:gdLst/>
              <a:ahLst/>
              <a:cxnLst/>
              <a:rect l="l" t="t" r="r" b="b"/>
              <a:pathLst>
                <a:path w="42" h="98" extrusionOk="0">
                  <a:moveTo>
                    <a:pt x="18" y="0"/>
                  </a:moveTo>
                  <a:lnTo>
                    <a:pt x="42" y="24"/>
                  </a:lnTo>
                  <a:lnTo>
                    <a:pt x="42" y="74"/>
                  </a:lnTo>
                  <a:lnTo>
                    <a:pt x="18" y="98"/>
                  </a:lnTo>
                  <a:cubicBezTo>
                    <a:pt x="8" y="85"/>
                    <a:pt x="0" y="66"/>
                    <a:pt x="0" y="48"/>
                  </a:cubicBezTo>
                  <a:cubicBezTo>
                    <a:pt x="2" y="32"/>
                    <a:pt x="8" y="14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2365258" y="3757034"/>
              <a:ext cx="62818" cy="27199"/>
            </a:xfrm>
            <a:custGeom>
              <a:avLst/>
              <a:gdLst/>
              <a:ahLst/>
              <a:cxnLst/>
              <a:rect l="l" t="t" r="r" b="b"/>
              <a:pathLst>
                <a:path w="98" h="43" extrusionOk="0">
                  <a:moveTo>
                    <a:pt x="98" y="19"/>
                  </a:moveTo>
                  <a:lnTo>
                    <a:pt x="74" y="43"/>
                  </a:lnTo>
                  <a:lnTo>
                    <a:pt x="24" y="43"/>
                  </a:lnTo>
                  <a:lnTo>
                    <a:pt x="0" y="19"/>
                  </a:lnTo>
                  <a:cubicBezTo>
                    <a:pt x="14" y="8"/>
                    <a:pt x="33" y="0"/>
                    <a:pt x="51" y="0"/>
                  </a:cubicBezTo>
                  <a:cubicBezTo>
                    <a:pt x="70" y="0"/>
                    <a:pt x="85" y="8"/>
                    <a:pt x="98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2363963" y="3832803"/>
              <a:ext cx="64113" cy="26552"/>
            </a:xfrm>
            <a:custGeom>
              <a:avLst/>
              <a:gdLst/>
              <a:ahLst/>
              <a:cxnLst/>
              <a:rect l="l" t="t" r="r" b="b"/>
              <a:pathLst>
                <a:path w="100" h="42" extrusionOk="0">
                  <a:moveTo>
                    <a:pt x="76" y="0"/>
                  </a:moveTo>
                  <a:lnTo>
                    <a:pt x="100" y="23"/>
                  </a:lnTo>
                  <a:cubicBezTo>
                    <a:pt x="87" y="34"/>
                    <a:pt x="69" y="42"/>
                    <a:pt x="50" y="42"/>
                  </a:cubicBezTo>
                  <a:cubicBezTo>
                    <a:pt x="32" y="42"/>
                    <a:pt x="13" y="37"/>
                    <a:pt x="0" y="23"/>
                  </a:cubicBezTo>
                  <a:lnTo>
                    <a:pt x="2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2420304" y="3775814"/>
              <a:ext cx="26552" cy="64760"/>
            </a:xfrm>
            <a:custGeom>
              <a:avLst/>
              <a:gdLst/>
              <a:ahLst/>
              <a:cxnLst/>
              <a:rect l="l" t="t" r="r" b="b"/>
              <a:pathLst>
                <a:path w="42" h="101" extrusionOk="0">
                  <a:moveTo>
                    <a:pt x="42" y="51"/>
                  </a:moveTo>
                  <a:cubicBezTo>
                    <a:pt x="42" y="69"/>
                    <a:pt x="37" y="88"/>
                    <a:pt x="24" y="101"/>
                  </a:cubicBezTo>
                  <a:lnTo>
                    <a:pt x="0" y="77"/>
                  </a:lnTo>
                  <a:lnTo>
                    <a:pt x="0" y="24"/>
                  </a:lnTo>
                  <a:lnTo>
                    <a:pt x="24" y="0"/>
                  </a:lnTo>
                  <a:cubicBezTo>
                    <a:pt x="37" y="14"/>
                    <a:pt x="42" y="32"/>
                    <a:pt x="42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2480531" y="3775814"/>
              <a:ext cx="26552" cy="62818"/>
            </a:xfrm>
            <a:custGeom>
              <a:avLst/>
              <a:gdLst/>
              <a:ahLst/>
              <a:cxnLst/>
              <a:rect l="l" t="t" r="r" b="b"/>
              <a:pathLst>
                <a:path w="42" h="98" extrusionOk="0">
                  <a:moveTo>
                    <a:pt x="18" y="0"/>
                  </a:moveTo>
                  <a:lnTo>
                    <a:pt x="42" y="24"/>
                  </a:lnTo>
                  <a:lnTo>
                    <a:pt x="42" y="74"/>
                  </a:lnTo>
                  <a:lnTo>
                    <a:pt x="18" y="98"/>
                  </a:lnTo>
                  <a:cubicBezTo>
                    <a:pt x="8" y="85"/>
                    <a:pt x="0" y="66"/>
                    <a:pt x="0" y="48"/>
                  </a:cubicBezTo>
                  <a:cubicBezTo>
                    <a:pt x="0" y="32"/>
                    <a:pt x="8" y="14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2500607" y="3757034"/>
              <a:ext cx="62818" cy="27199"/>
            </a:xfrm>
            <a:custGeom>
              <a:avLst/>
              <a:gdLst/>
              <a:ahLst/>
              <a:cxnLst/>
              <a:rect l="l" t="t" r="r" b="b"/>
              <a:pathLst>
                <a:path w="98" h="43" extrusionOk="0">
                  <a:moveTo>
                    <a:pt x="98" y="19"/>
                  </a:moveTo>
                  <a:lnTo>
                    <a:pt x="75" y="43"/>
                  </a:lnTo>
                  <a:lnTo>
                    <a:pt x="24" y="43"/>
                  </a:lnTo>
                  <a:lnTo>
                    <a:pt x="0" y="19"/>
                  </a:lnTo>
                  <a:cubicBezTo>
                    <a:pt x="14" y="8"/>
                    <a:pt x="32" y="0"/>
                    <a:pt x="51" y="0"/>
                  </a:cubicBezTo>
                  <a:cubicBezTo>
                    <a:pt x="67" y="0"/>
                    <a:pt x="85" y="8"/>
                    <a:pt x="98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2499312" y="3832803"/>
              <a:ext cx="64113" cy="26552"/>
            </a:xfrm>
            <a:custGeom>
              <a:avLst/>
              <a:gdLst/>
              <a:ahLst/>
              <a:cxnLst/>
              <a:rect l="l" t="t" r="r" b="b"/>
              <a:pathLst>
                <a:path w="100" h="42" extrusionOk="0">
                  <a:moveTo>
                    <a:pt x="77" y="0"/>
                  </a:moveTo>
                  <a:lnTo>
                    <a:pt x="100" y="23"/>
                  </a:lnTo>
                  <a:cubicBezTo>
                    <a:pt x="87" y="34"/>
                    <a:pt x="69" y="42"/>
                    <a:pt x="50" y="42"/>
                  </a:cubicBezTo>
                  <a:cubicBezTo>
                    <a:pt x="32" y="42"/>
                    <a:pt x="13" y="37"/>
                    <a:pt x="0" y="23"/>
                  </a:cubicBezTo>
                  <a:lnTo>
                    <a:pt x="24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2555654" y="3775814"/>
              <a:ext cx="26552" cy="64760"/>
            </a:xfrm>
            <a:custGeom>
              <a:avLst/>
              <a:gdLst/>
              <a:ahLst/>
              <a:cxnLst/>
              <a:rect l="l" t="t" r="r" b="b"/>
              <a:pathLst>
                <a:path w="42" h="101" extrusionOk="0">
                  <a:moveTo>
                    <a:pt x="42" y="51"/>
                  </a:moveTo>
                  <a:cubicBezTo>
                    <a:pt x="42" y="69"/>
                    <a:pt x="37" y="88"/>
                    <a:pt x="24" y="101"/>
                  </a:cubicBezTo>
                  <a:lnTo>
                    <a:pt x="0" y="77"/>
                  </a:lnTo>
                  <a:lnTo>
                    <a:pt x="0" y="24"/>
                  </a:lnTo>
                  <a:lnTo>
                    <a:pt x="24" y="0"/>
                  </a:lnTo>
                  <a:cubicBezTo>
                    <a:pt x="37" y="14"/>
                    <a:pt x="42" y="32"/>
                    <a:pt x="42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2195586" y="3679969"/>
              <a:ext cx="1649441" cy="45980"/>
            </a:xfrm>
            <a:custGeom>
              <a:avLst/>
              <a:gdLst/>
              <a:ahLst/>
              <a:cxnLst/>
              <a:rect l="l" t="t" r="r" b="b"/>
              <a:pathLst>
                <a:path w="2548" h="72" extrusionOk="0">
                  <a:moveTo>
                    <a:pt x="0" y="0"/>
                  </a:moveTo>
                  <a:lnTo>
                    <a:pt x="2548" y="0"/>
                  </a:lnTo>
                  <a:lnTo>
                    <a:pt x="2548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2127588" y="4483645"/>
              <a:ext cx="1801624" cy="47275"/>
            </a:xfrm>
            <a:custGeom>
              <a:avLst/>
              <a:gdLst/>
              <a:ahLst/>
              <a:cxnLst/>
              <a:rect l="l" t="t" r="r" b="b"/>
              <a:pathLst>
                <a:path w="2783" h="74" extrusionOk="0">
                  <a:moveTo>
                    <a:pt x="0" y="0"/>
                  </a:moveTo>
                  <a:lnTo>
                    <a:pt x="2783" y="0"/>
                  </a:lnTo>
                  <a:lnTo>
                    <a:pt x="2783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2411886" y="3499935"/>
              <a:ext cx="317973" cy="49218"/>
            </a:xfrm>
            <a:custGeom>
              <a:avLst/>
              <a:gdLst/>
              <a:ahLst/>
              <a:cxnLst/>
              <a:rect l="l" t="t" r="r" b="b"/>
              <a:pathLst>
                <a:path w="492" h="77" extrusionOk="0">
                  <a:moveTo>
                    <a:pt x="0" y="0"/>
                  </a:moveTo>
                  <a:lnTo>
                    <a:pt x="492" y="0"/>
                  </a:lnTo>
                  <a:lnTo>
                    <a:pt x="49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2886579" y="4077598"/>
              <a:ext cx="422236" cy="513551"/>
            </a:xfrm>
            <a:custGeom>
              <a:avLst/>
              <a:gdLst/>
              <a:ahLst/>
              <a:cxnLst/>
              <a:rect l="l" t="t" r="r" b="b"/>
              <a:pathLst>
                <a:path w="653" h="794" extrusionOk="0">
                  <a:moveTo>
                    <a:pt x="653" y="794"/>
                  </a:moveTo>
                  <a:lnTo>
                    <a:pt x="558" y="794"/>
                  </a:lnTo>
                  <a:lnTo>
                    <a:pt x="558" y="468"/>
                  </a:lnTo>
                  <a:cubicBezTo>
                    <a:pt x="558" y="262"/>
                    <a:pt x="391" y="95"/>
                    <a:pt x="185" y="95"/>
                  </a:cubicBezTo>
                  <a:lnTo>
                    <a:pt x="0" y="95"/>
                  </a:lnTo>
                  <a:lnTo>
                    <a:pt x="0" y="0"/>
                  </a:lnTo>
                  <a:lnTo>
                    <a:pt x="185" y="0"/>
                  </a:lnTo>
                  <a:cubicBezTo>
                    <a:pt x="444" y="0"/>
                    <a:pt x="653" y="209"/>
                    <a:pt x="653" y="468"/>
                  </a:cubicBezTo>
                  <a:lnTo>
                    <a:pt x="653" y="7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2884636" y="4077598"/>
              <a:ext cx="424179" cy="508371"/>
            </a:xfrm>
            <a:custGeom>
              <a:avLst/>
              <a:gdLst/>
              <a:ahLst/>
              <a:cxnLst/>
              <a:rect l="l" t="t" r="r" b="b"/>
              <a:pathLst>
                <a:path w="656" h="786" extrusionOk="0">
                  <a:moveTo>
                    <a:pt x="656" y="786"/>
                  </a:moveTo>
                  <a:lnTo>
                    <a:pt x="561" y="786"/>
                  </a:lnTo>
                  <a:lnTo>
                    <a:pt x="561" y="775"/>
                  </a:lnTo>
                  <a:lnTo>
                    <a:pt x="656" y="775"/>
                  </a:lnTo>
                  <a:lnTo>
                    <a:pt x="656" y="786"/>
                  </a:lnTo>
                  <a:moveTo>
                    <a:pt x="656" y="738"/>
                  </a:moveTo>
                  <a:lnTo>
                    <a:pt x="561" y="738"/>
                  </a:lnTo>
                  <a:lnTo>
                    <a:pt x="561" y="725"/>
                  </a:lnTo>
                  <a:lnTo>
                    <a:pt x="656" y="725"/>
                  </a:lnTo>
                  <a:lnTo>
                    <a:pt x="656" y="738"/>
                  </a:lnTo>
                  <a:moveTo>
                    <a:pt x="656" y="691"/>
                  </a:moveTo>
                  <a:lnTo>
                    <a:pt x="561" y="691"/>
                  </a:lnTo>
                  <a:lnTo>
                    <a:pt x="561" y="677"/>
                  </a:lnTo>
                  <a:lnTo>
                    <a:pt x="656" y="677"/>
                  </a:lnTo>
                  <a:lnTo>
                    <a:pt x="656" y="691"/>
                  </a:lnTo>
                  <a:moveTo>
                    <a:pt x="656" y="643"/>
                  </a:moveTo>
                  <a:lnTo>
                    <a:pt x="561" y="643"/>
                  </a:lnTo>
                  <a:lnTo>
                    <a:pt x="561" y="630"/>
                  </a:lnTo>
                  <a:lnTo>
                    <a:pt x="656" y="630"/>
                  </a:lnTo>
                  <a:lnTo>
                    <a:pt x="656" y="643"/>
                  </a:lnTo>
                  <a:moveTo>
                    <a:pt x="656" y="595"/>
                  </a:moveTo>
                  <a:lnTo>
                    <a:pt x="561" y="595"/>
                  </a:lnTo>
                  <a:lnTo>
                    <a:pt x="561" y="582"/>
                  </a:lnTo>
                  <a:lnTo>
                    <a:pt x="656" y="582"/>
                  </a:lnTo>
                  <a:lnTo>
                    <a:pt x="656" y="595"/>
                  </a:lnTo>
                  <a:moveTo>
                    <a:pt x="656" y="548"/>
                  </a:moveTo>
                  <a:lnTo>
                    <a:pt x="561" y="548"/>
                  </a:lnTo>
                  <a:lnTo>
                    <a:pt x="561" y="534"/>
                  </a:lnTo>
                  <a:lnTo>
                    <a:pt x="656" y="534"/>
                  </a:lnTo>
                  <a:lnTo>
                    <a:pt x="656" y="548"/>
                  </a:lnTo>
                  <a:moveTo>
                    <a:pt x="656" y="497"/>
                  </a:moveTo>
                  <a:lnTo>
                    <a:pt x="561" y="497"/>
                  </a:lnTo>
                  <a:lnTo>
                    <a:pt x="561" y="484"/>
                  </a:lnTo>
                  <a:lnTo>
                    <a:pt x="656" y="484"/>
                  </a:lnTo>
                  <a:lnTo>
                    <a:pt x="656" y="497"/>
                  </a:lnTo>
                  <a:moveTo>
                    <a:pt x="561" y="452"/>
                  </a:moveTo>
                  <a:cubicBezTo>
                    <a:pt x="561" y="450"/>
                    <a:pt x="561" y="444"/>
                    <a:pt x="561" y="442"/>
                  </a:cubicBezTo>
                  <a:lnTo>
                    <a:pt x="656" y="437"/>
                  </a:lnTo>
                  <a:cubicBezTo>
                    <a:pt x="656" y="442"/>
                    <a:pt x="656" y="444"/>
                    <a:pt x="656" y="450"/>
                  </a:cubicBezTo>
                  <a:lnTo>
                    <a:pt x="561" y="452"/>
                  </a:lnTo>
                  <a:moveTo>
                    <a:pt x="556" y="410"/>
                  </a:moveTo>
                  <a:cubicBezTo>
                    <a:pt x="556" y="407"/>
                    <a:pt x="556" y="402"/>
                    <a:pt x="553" y="399"/>
                  </a:cubicBezTo>
                  <a:lnTo>
                    <a:pt x="648" y="381"/>
                  </a:lnTo>
                  <a:cubicBezTo>
                    <a:pt x="648" y="386"/>
                    <a:pt x="651" y="389"/>
                    <a:pt x="651" y="394"/>
                  </a:cubicBezTo>
                  <a:lnTo>
                    <a:pt x="556" y="410"/>
                  </a:lnTo>
                  <a:moveTo>
                    <a:pt x="548" y="368"/>
                  </a:moveTo>
                  <a:cubicBezTo>
                    <a:pt x="548" y="365"/>
                    <a:pt x="545" y="360"/>
                    <a:pt x="545" y="357"/>
                  </a:cubicBezTo>
                  <a:lnTo>
                    <a:pt x="638" y="328"/>
                  </a:lnTo>
                  <a:cubicBezTo>
                    <a:pt x="638" y="333"/>
                    <a:pt x="640" y="336"/>
                    <a:pt x="640" y="341"/>
                  </a:cubicBezTo>
                  <a:lnTo>
                    <a:pt x="548" y="368"/>
                  </a:lnTo>
                  <a:moveTo>
                    <a:pt x="534" y="328"/>
                  </a:moveTo>
                  <a:cubicBezTo>
                    <a:pt x="532" y="325"/>
                    <a:pt x="532" y="323"/>
                    <a:pt x="529" y="317"/>
                  </a:cubicBezTo>
                  <a:lnTo>
                    <a:pt x="617" y="278"/>
                  </a:lnTo>
                  <a:cubicBezTo>
                    <a:pt x="619" y="283"/>
                    <a:pt x="619" y="286"/>
                    <a:pt x="622" y="291"/>
                  </a:cubicBezTo>
                  <a:lnTo>
                    <a:pt x="534" y="328"/>
                  </a:lnTo>
                  <a:moveTo>
                    <a:pt x="516" y="288"/>
                  </a:moveTo>
                  <a:cubicBezTo>
                    <a:pt x="513" y="286"/>
                    <a:pt x="513" y="283"/>
                    <a:pt x="511" y="278"/>
                  </a:cubicBezTo>
                  <a:lnTo>
                    <a:pt x="593" y="230"/>
                  </a:lnTo>
                  <a:cubicBezTo>
                    <a:pt x="595" y="233"/>
                    <a:pt x="598" y="238"/>
                    <a:pt x="598" y="241"/>
                  </a:cubicBezTo>
                  <a:lnTo>
                    <a:pt x="516" y="288"/>
                  </a:lnTo>
                  <a:moveTo>
                    <a:pt x="492" y="254"/>
                  </a:moveTo>
                  <a:cubicBezTo>
                    <a:pt x="490" y="251"/>
                    <a:pt x="487" y="249"/>
                    <a:pt x="487" y="246"/>
                  </a:cubicBezTo>
                  <a:lnTo>
                    <a:pt x="564" y="188"/>
                  </a:lnTo>
                  <a:cubicBezTo>
                    <a:pt x="566" y="190"/>
                    <a:pt x="569" y="196"/>
                    <a:pt x="572" y="198"/>
                  </a:cubicBezTo>
                  <a:lnTo>
                    <a:pt x="492" y="254"/>
                  </a:lnTo>
                  <a:moveTo>
                    <a:pt x="466" y="220"/>
                  </a:moveTo>
                  <a:cubicBezTo>
                    <a:pt x="463" y="217"/>
                    <a:pt x="460" y="214"/>
                    <a:pt x="458" y="212"/>
                  </a:cubicBezTo>
                  <a:lnTo>
                    <a:pt x="527" y="146"/>
                  </a:lnTo>
                  <a:cubicBezTo>
                    <a:pt x="529" y="148"/>
                    <a:pt x="532" y="151"/>
                    <a:pt x="534" y="156"/>
                  </a:cubicBezTo>
                  <a:lnTo>
                    <a:pt x="466" y="220"/>
                  </a:lnTo>
                  <a:moveTo>
                    <a:pt x="437" y="190"/>
                  </a:moveTo>
                  <a:cubicBezTo>
                    <a:pt x="434" y="188"/>
                    <a:pt x="431" y="185"/>
                    <a:pt x="429" y="183"/>
                  </a:cubicBezTo>
                  <a:lnTo>
                    <a:pt x="490" y="108"/>
                  </a:lnTo>
                  <a:cubicBezTo>
                    <a:pt x="492" y="111"/>
                    <a:pt x="497" y="114"/>
                    <a:pt x="500" y="116"/>
                  </a:cubicBezTo>
                  <a:lnTo>
                    <a:pt x="437" y="190"/>
                  </a:lnTo>
                  <a:moveTo>
                    <a:pt x="402" y="164"/>
                  </a:moveTo>
                  <a:cubicBezTo>
                    <a:pt x="400" y="161"/>
                    <a:pt x="397" y="159"/>
                    <a:pt x="394" y="159"/>
                  </a:cubicBezTo>
                  <a:lnTo>
                    <a:pt x="447" y="79"/>
                  </a:lnTo>
                  <a:cubicBezTo>
                    <a:pt x="450" y="82"/>
                    <a:pt x="455" y="85"/>
                    <a:pt x="458" y="87"/>
                  </a:cubicBezTo>
                  <a:lnTo>
                    <a:pt x="402" y="164"/>
                  </a:lnTo>
                  <a:moveTo>
                    <a:pt x="368" y="140"/>
                  </a:moveTo>
                  <a:cubicBezTo>
                    <a:pt x="365" y="138"/>
                    <a:pt x="363" y="138"/>
                    <a:pt x="357" y="135"/>
                  </a:cubicBezTo>
                  <a:lnTo>
                    <a:pt x="402" y="50"/>
                  </a:lnTo>
                  <a:cubicBezTo>
                    <a:pt x="407" y="53"/>
                    <a:pt x="410" y="56"/>
                    <a:pt x="415" y="56"/>
                  </a:cubicBezTo>
                  <a:lnTo>
                    <a:pt x="368" y="140"/>
                  </a:lnTo>
                  <a:moveTo>
                    <a:pt x="328" y="122"/>
                  </a:moveTo>
                  <a:cubicBezTo>
                    <a:pt x="325" y="119"/>
                    <a:pt x="323" y="119"/>
                    <a:pt x="318" y="119"/>
                  </a:cubicBezTo>
                  <a:lnTo>
                    <a:pt x="352" y="29"/>
                  </a:lnTo>
                  <a:cubicBezTo>
                    <a:pt x="357" y="32"/>
                    <a:pt x="360" y="32"/>
                    <a:pt x="365" y="34"/>
                  </a:cubicBezTo>
                  <a:lnTo>
                    <a:pt x="328" y="122"/>
                  </a:lnTo>
                  <a:moveTo>
                    <a:pt x="288" y="108"/>
                  </a:moveTo>
                  <a:cubicBezTo>
                    <a:pt x="286" y="108"/>
                    <a:pt x="281" y="106"/>
                    <a:pt x="278" y="106"/>
                  </a:cubicBezTo>
                  <a:lnTo>
                    <a:pt x="302" y="13"/>
                  </a:lnTo>
                  <a:cubicBezTo>
                    <a:pt x="307" y="13"/>
                    <a:pt x="310" y="16"/>
                    <a:pt x="315" y="16"/>
                  </a:cubicBezTo>
                  <a:lnTo>
                    <a:pt x="288" y="108"/>
                  </a:lnTo>
                  <a:moveTo>
                    <a:pt x="246" y="101"/>
                  </a:moveTo>
                  <a:cubicBezTo>
                    <a:pt x="243" y="101"/>
                    <a:pt x="238" y="101"/>
                    <a:pt x="236" y="98"/>
                  </a:cubicBezTo>
                  <a:lnTo>
                    <a:pt x="249" y="3"/>
                  </a:lnTo>
                  <a:cubicBezTo>
                    <a:pt x="254" y="3"/>
                    <a:pt x="257" y="3"/>
                    <a:pt x="262" y="5"/>
                  </a:cubicBezTo>
                  <a:lnTo>
                    <a:pt x="246" y="101"/>
                  </a:lnTo>
                  <a:moveTo>
                    <a:pt x="204" y="95"/>
                  </a:moveTo>
                  <a:cubicBezTo>
                    <a:pt x="201" y="95"/>
                    <a:pt x="196" y="95"/>
                    <a:pt x="193" y="95"/>
                  </a:cubicBezTo>
                  <a:lnTo>
                    <a:pt x="196" y="0"/>
                  </a:lnTo>
                  <a:cubicBezTo>
                    <a:pt x="201" y="0"/>
                    <a:pt x="204" y="0"/>
                    <a:pt x="209" y="0"/>
                  </a:cubicBezTo>
                  <a:lnTo>
                    <a:pt x="204" y="95"/>
                  </a:lnTo>
                  <a:moveTo>
                    <a:pt x="159" y="95"/>
                  </a:moveTo>
                  <a:lnTo>
                    <a:pt x="146" y="95"/>
                  </a:lnTo>
                  <a:lnTo>
                    <a:pt x="146" y="0"/>
                  </a:lnTo>
                  <a:lnTo>
                    <a:pt x="159" y="0"/>
                  </a:lnTo>
                  <a:lnTo>
                    <a:pt x="159" y="95"/>
                  </a:lnTo>
                  <a:moveTo>
                    <a:pt x="111" y="95"/>
                  </a:moveTo>
                  <a:lnTo>
                    <a:pt x="98" y="95"/>
                  </a:lnTo>
                  <a:lnTo>
                    <a:pt x="98" y="0"/>
                  </a:lnTo>
                  <a:lnTo>
                    <a:pt x="111" y="0"/>
                  </a:lnTo>
                  <a:lnTo>
                    <a:pt x="111" y="95"/>
                  </a:lnTo>
                  <a:moveTo>
                    <a:pt x="61" y="95"/>
                  </a:moveTo>
                  <a:lnTo>
                    <a:pt x="48" y="95"/>
                  </a:lnTo>
                  <a:lnTo>
                    <a:pt x="48" y="0"/>
                  </a:lnTo>
                  <a:lnTo>
                    <a:pt x="61" y="0"/>
                  </a:lnTo>
                  <a:lnTo>
                    <a:pt x="61" y="95"/>
                  </a:lnTo>
                  <a:moveTo>
                    <a:pt x="13" y="95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2762887" y="4202585"/>
              <a:ext cx="412523" cy="388562"/>
            </a:xfrm>
            <a:custGeom>
              <a:avLst/>
              <a:gdLst/>
              <a:ahLst/>
              <a:cxnLst/>
              <a:rect l="l" t="t" r="r" b="b"/>
              <a:pathLst>
                <a:path w="638" h="601" extrusionOk="0">
                  <a:moveTo>
                    <a:pt x="638" y="601"/>
                  </a:moveTo>
                  <a:lnTo>
                    <a:pt x="543" y="601"/>
                  </a:lnTo>
                  <a:lnTo>
                    <a:pt x="543" y="270"/>
                  </a:lnTo>
                  <a:cubicBezTo>
                    <a:pt x="543" y="175"/>
                    <a:pt x="466" y="98"/>
                    <a:pt x="371" y="98"/>
                  </a:cubicBezTo>
                  <a:lnTo>
                    <a:pt x="0" y="98"/>
                  </a:lnTo>
                  <a:lnTo>
                    <a:pt x="0" y="0"/>
                  </a:lnTo>
                  <a:lnTo>
                    <a:pt x="371" y="0"/>
                  </a:lnTo>
                  <a:cubicBezTo>
                    <a:pt x="519" y="0"/>
                    <a:pt x="638" y="119"/>
                    <a:pt x="638" y="267"/>
                  </a:cubicBezTo>
                  <a:lnTo>
                    <a:pt x="638" y="6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2761591" y="4202585"/>
              <a:ext cx="413821" cy="371077"/>
            </a:xfrm>
            <a:custGeom>
              <a:avLst/>
              <a:gdLst/>
              <a:ahLst/>
              <a:cxnLst/>
              <a:rect l="l" t="t" r="r" b="b"/>
              <a:pathLst>
                <a:path w="640" h="574" extrusionOk="0">
                  <a:moveTo>
                    <a:pt x="640" y="574"/>
                  </a:moveTo>
                  <a:lnTo>
                    <a:pt x="545" y="574"/>
                  </a:lnTo>
                  <a:lnTo>
                    <a:pt x="545" y="561"/>
                  </a:lnTo>
                  <a:lnTo>
                    <a:pt x="640" y="561"/>
                  </a:lnTo>
                  <a:lnTo>
                    <a:pt x="640" y="574"/>
                  </a:lnTo>
                  <a:moveTo>
                    <a:pt x="640" y="527"/>
                  </a:moveTo>
                  <a:lnTo>
                    <a:pt x="545" y="527"/>
                  </a:lnTo>
                  <a:lnTo>
                    <a:pt x="545" y="513"/>
                  </a:lnTo>
                  <a:lnTo>
                    <a:pt x="640" y="513"/>
                  </a:lnTo>
                  <a:lnTo>
                    <a:pt x="640" y="527"/>
                  </a:lnTo>
                  <a:moveTo>
                    <a:pt x="640" y="479"/>
                  </a:moveTo>
                  <a:lnTo>
                    <a:pt x="545" y="479"/>
                  </a:lnTo>
                  <a:lnTo>
                    <a:pt x="545" y="466"/>
                  </a:lnTo>
                  <a:lnTo>
                    <a:pt x="640" y="466"/>
                  </a:lnTo>
                  <a:lnTo>
                    <a:pt x="640" y="479"/>
                  </a:lnTo>
                  <a:moveTo>
                    <a:pt x="640" y="431"/>
                  </a:moveTo>
                  <a:lnTo>
                    <a:pt x="545" y="431"/>
                  </a:lnTo>
                  <a:lnTo>
                    <a:pt x="545" y="418"/>
                  </a:lnTo>
                  <a:lnTo>
                    <a:pt x="640" y="418"/>
                  </a:lnTo>
                  <a:lnTo>
                    <a:pt x="640" y="431"/>
                  </a:lnTo>
                  <a:moveTo>
                    <a:pt x="640" y="384"/>
                  </a:moveTo>
                  <a:lnTo>
                    <a:pt x="545" y="384"/>
                  </a:lnTo>
                  <a:lnTo>
                    <a:pt x="545" y="371"/>
                  </a:lnTo>
                  <a:lnTo>
                    <a:pt x="640" y="371"/>
                  </a:lnTo>
                  <a:lnTo>
                    <a:pt x="640" y="384"/>
                  </a:lnTo>
                  <a:moveTo>
                    <a:pt x="640" y="336"/>
                  </a:moveTo>
                  <a:lnTo>
                    <a:pt x="545" y="336"/>
                  </a:lnTo>
                  <a:lnTo>
                    <a:pt x="545" y="323"/>
                  </a:lnTo>
                  <a:lnTo>
                    <a:pt x="640" y="323"/>
                  </a:lnTo>
                  <a:lnTo>
                    <a:pt x="640" y="336"/>
                  </a:lnTo>
                  <a:moveTo>
                    <a:pt x="640" y="286"/>
                  </a:moveTo>
                  <a:lnTo>
                    <a:pt x="545" y="286"/>
                  </a:lnTo>
                  <a:lnTo>
                    <a:pt x="545" y="273"/>
                  </a:lnTo>
                  <a:lnTo>
                    <a:pt x="640" y="273"/>
                  </a:lnTo>
                  <a:lnTo>
                    <a:pt x="640" y="286"/>
                  </a:lnTo>
                  <a:moveTo>
                    <a:pt x="542" y="246"/>
                  </a:moveTo>
                  <a:cubicBezTo>
                    <a:pt x="542" y="244"/>
                    <a:pt x="542" y="241"/>
                    <a:pt x="539" y="236"/>
                  </a:cubicBezTo>
                  <a:lnTo>
                    <a:pt x="635" y="217"/>
                  </a:lnTo>
                  <a:cubicBezTo>
                    <a:pt x="635" y="222"/>
                    <a:pt x="637" y="228"/>
                    <a:pt x="637" y="230"/>
                  </a:cubicBezTo>
                  <a:lnTo>
                    <a:pt x="542" y="246"/>
                  </a:lnTo>
                  <a:moveTo>
                    <a:pt x="534" y="209"/>
                  </a:moveTo>
                  <a:cubicBezTo>
                    <a:pt x="534" y="206"/>
                    <a:pt x="531" y="204"/>
                    <a:pt x="531" y="201"/>
                  </a:cubicBezTo>
                  <a:lnTo>
                    <a:pt x="619" y="162"/>
                  </a:lnTo>
                  <a:cubicBezTo>
                    <a:pt x="621" y="167"/>
                    <a:pt x="621" y="169"/>
                    <a:pt x="624" y="175"/>
                  </a:cubicBezTo>
                  <a:lnTo>
                    <a:pt x="534" y="209"/>
                  </a:lnTo>
                  <a:moveTo>
                    <a:pt x="515" y="175"/>
                  </a:moveTo>
                  <a:cubicBezTo>
                    <a:pt x="513" y="172"/>
                    <a:pt x="513" y="169"/>
                    <a:pt x="510" y="167"/>
                  </a:cubicBezTo>
                  <a:lnTo>
                    <a:pt x="587" y="111"/>
                  </a:lnTo>
                  <a:cubicBezTo>
                    <a:pt x="590" y="114"/>
                    <a:pt x="592" y="119"/>
                    <a:pt x="595" y="124"/>
                  </a:cubicBezTo>
                  <a:lnTo>
                    <a:pt x="515" y="175"/>
                  </a:lnTo>
                  <a:moveTo>
                    <a:pt x="492" y="146"/>
                  </a:moveTo>
                  <a:cubicBezTo>
                    <a:pt x="489" y="143"/>
                    <a:pt x="486" y="140"/>
                    <a:pt x="484" y="140"/>
                  </a:cubicBezTo>
                  <a:lnTo>
                    <a:pt x="547" y="69"/>
                  </a:lnTo>
                  <a:cubicBezTo>
                    <a:pt x="550" y="72"/>
                    <a:pt x="555" y="74"/>
                    <a:pt x="558" y="80"/>
                  </a:cubicBezTo>
                  <a:lnTo>
                    <a:pt x="492" y="146"/>
                  </a:lnTo>
                  <a:moveTo>
                    <a:pt x="463" y="124"/>
                  </a:moveTo>
                  <a:cubicBezTo>
                    <a:pt x="460" y="122"/>
                    <a:pt x="457" y="122"/>
                    <a:pt x="455" y="119"/>
                  </a:cubicBezTo>
                  <a:lnTo>
                    <a:pt x="502" y="35"/>
                  </a:lnTo>
                  <a:cubicBezTo>
                    <a:pt x="508" y="37"/>
                    <a:pt x="510" y="40"/>
                    <a:pt x="515" y="42"/>
                  </a:cubicBezTo>
                  <a:lnTo>
                    <a:pt x="463" y="124"/>
                  </a:lnTo>
                  <a:moveTo>
                    <a:pt x="431" y="106"/>
                  </a:moveTo>
                  <a:cubicBezTo>
                    <a:pt x="428" y="106"/>
                    <a:pt x="426" y="103"/>
                    <a:pt x="423" y="103"/>
                  </a:cubicBezTo>
                  <a:lnTo>
                    <a:pt x="449" y="11"/>
                  </a:lnTo>
                  <a:cubicBezTo>
                    <a:pt x="455" y="13"/>
                    <a:pt x="460" y="13"/>
                    <a:pt x="463" y="16"/>
                  </a:cubicBezTo>
                  <a:lnTo>
                    <a:pt x="431" y="106"/>
                  </a:lnTo>
                  <a:moveTo>
                    <a:pt x="394" y="98"/>
                  </a:moveTo>
                  <a:cubicBezTo>
                    <a:pt x="391" y="98"/>
                    <a:pt x="388" y="98"/>
                    <a:pt x="383" y="98"/>
                  </a:cubicBezTo>
                  <a:lnTo>
                    <a:pt x="388" y="3"/>
                  </a:lnTo>
                  <a:cubicBezTo>
                    <a:pt x="394" y="3"/>
                    <a:pt x="399" y="3"/>
                    <a:pt x="404" y="3"/>
                  </a:cubicBezTo>
                  <a:lnTo>
                    <a:pt x="394" y="98"/>
                  </a:lnTo>
                  <a:moveTo>
                    <a:pt x="351" y="98"/>
                  </a:moveTo>
                  <a:lnTo>
                    <a:pt x="338" y="98"/>
                  </a:lnTo>
                  <a:lnTo>
                    <a:pt x="338" y="0"/>
                  </a:lnTo>
                  <a:lnTo>
                    <a:pt x="351" y="0"/>
                  </a:lnTo>
                  <a:lnTo>
                    <a:pt x="351" y="98"/>
                  </a:lnTo>
                  <a:moveTo>
                    <a:pt x="304" y="98"/>
                  </a:moveTo>
                  <a:lnTo>
                    <a:pt x="291" y="98"/>
                  </a:lnTo>
                  <a:lnTo>
                    <a:pt x="291" y="0"/>
                  </a:lnTo>
                  <a:lnTo>
                    <a:pt x="304" y="0"/>
                  </a:lnTo>
                  <a:lnTo>
                    <a:pt x="304" y="98"/>
                  </a:lnTo>
                  <a:moveTo>
                    <a:pt x="254" y="98"/>
                  </a:moveTo>
                  <a:lnTo>
                    <a:pt x="240" y="98"/>
                  </a:lnTo>
                  <a:lnTo>
                    <a:pt x="240" y="0"/>
                  </a:lnTo>
                  <a:lnTo>
                    <a:pt x="254" y="0"/>
                  </a:lnTo>
                  <a:lnTo>
                    <a:pt x="254" y="98"/>
                  </a:lnTo>
                  <a:moveTo>
                    <a:pt x="206" y="98"/>
                  </a:moveTo>
                  <a:lnTo>
                    <a:pt x="193" y="98"/>
                  </a:lnTo>
                  <a:lnTo>
                    <a:pt x="193" y="0"/>
                  </a:lnTo>
                  <a:lnTo>
                    <a:pt x="206" y="0"/>
                  </a:lnTo>
                  <a:lnTo>
                    <a:pt x="206" y="98"/>
                  </a:lnTo>
                  <a:moveTo>
                    <a:pt x="158" y="98"/>
                  </a:moveTo>
                  <a:lnTo>
                    <a:pt x="145" y="98"/>
                  </a:lnTo>
                  <a:lnTo>
                    <a:pt x="145" y="0"/>
                  </a:lnTo>
                  <a:lnTo>
                    <a:pt x="158" y="0"/>
                  </a:lnTo>
                  <a:lnTo>
                    <a:pt x="158" y="98"/>
                  </a:lnTo>
                  <a:moveTo>
                    <a:pt x="111" y="98"/>
                  </a:moveTo>
                  <a:lnTo>
                    <a:pt x="97" y="98"/>
                  </a:lnTo>
                  <a:lnTo>
                    <a:pt x="97" y="0"/>
                  </a:lnTo>
                  <a:lnTo>
                    <a:pt x="111" y="0"/>
                  </a:lnTo>
                  <a:lnTo>
                    <a:pt x="111" y="98"/>
                  </a:lnTo>
                  <a:moveTo>
                    <a:pt x="63" y="98"/>
                  </a:moveTo>
                  <a:lnTo>
                    <a:pt x="50" y="98"/>
                  </a:lnTo>
                  <a:lnTo>
                    <a:pt x="50" y="0"/>
                  </a:lnTo>
                  <a:lnTo>
                    <a:pt x="63" y="0"/>
                  </a:lnTo>
                  <a:lnTo>
                    <a:pt x="63" y="98"/>
                  </a:lnTo>
                  <a:moveTo>
                    <a:pt x="13" y="98"/>
                  </a:moveTo>
                  <a:lnTo>
                    <a:pt x="0" y="98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1767520" y="3899507"/>
              <a:ext cx="1171513" cy="691640"/>
            </a:xfrm>
            <a:custGeom>
              <a:avLst/>
              <a:gdLst/>
              <a:ahLst/>
              <a:cxnLst/>
              <a:rect l="l" t="t" r="r" b="b"/>
              <a:pathLst>
                <a:path w="1810" h="1069" extrusionOk="0">
                  <a:moveTo>
                    <a:pt x="1810" y="1069"/>
                  </a:moveTo>
                  <a:lnTo>
                    <a:pt x="0" y="1069"/>
                  </a:lnTo>
                  <a:lnTo>
                    <a:pt x="124" y="0"/>
                  </a:lnTo>
                  <a:lnTo>
                    <a:pt x="1691" y="0"/>
                  </a:lnTo>
                  <a:lnTo>
                    <a:pt x="1810" y="10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1906107" y="3858060"/>
              <a:ext cx="260338" cy="40799"/>
            </a:xfrm>
            <a:custGeom>
              <a:avLst/>
              <a:gdLst/>
              <a:ahLst/>
              <a:cxnLst/>
              <a:rect l="l" t="t" r="r" b="b"/>
              <a:pathLst>
                <a:path w="403" h="64" extrusionOk="0">
                  <a:moveTo>
                    <a:pt x="0" y="0"/>
                  </a:moveTo>
                  <a:lnTo>
                    <a:pt x="403" y="0"/>
                  </a:lnTo>
                  <a:lnTo>
                    <a:pt x="403" y="64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1981877" y="4135882"/>
              <a:ext cx="525206" cy="455264"/>
            </a:xfrm>
            <a:custGeom>
              <a:avLst/>
              <a:gdLst/>
              <a:ahLst/>
              <a:cxnLst/>
              <a:rect l="l" t="t" r="r" b="b"/>
              <a:pathLst>
                <a:path w="812" h="704" extrusionOk="0">
                  <a:moveTo>
                    <a:pt x="0" y="0"/>
                  </a:moveTo>
                  <a:lnTo>
                    <a:pt x="812" y="0"/>
                  </a:lnTo>
                  <a:lnTo>
                    <a:pt x="812" y="704"/>
                  </a:lnTo>
                  <a:lnTo>
                    <a:pt x="0" y="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1954030" y="4075655"/>
              <a:ext cx="582197" cy="62818"/>
            </a:xfrm>
            <a:custGeom>
              <a:avLst/>
              <a:gdLst/>
              <a:ahLst/>
              <a:cxnLst/>
              <a:rect l="l" t="t" r="r" b="b"/>
              <a:pathLst>
                <a:path w="900" h="98" extrusionOk="0">
                  <a:moveTo>
                    <a:pt x="0" y="0"/>
                  </a:moveTo>
                  <a:lnTo>
                    <a:pt x="900" y="0"/>
                  </a:lnTo>
                  <a:lnTo>
                    <a:pt x="900" y="98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2191053" y="4525092"/>
              <a:ext cx="108798" cy="21371"/>
            </a:xfrm>
            <a:custGeom>
              <a:avLst/>
              <a:gdLst/>
              <a:ahLst/>
              <a:cxnLst/>
              <a:rect l="l" t="t" r="r" b="b"/>
              <a:pathLst>
                <a:path w="169" h="34" extrusionOk="0">
                  <a:moveTo>
                    <a:pt x="0" y="0"/>
                  </a:moveTo>
                  <a:lnTo>
                    <a:pt x="169" y="0"/>
                  </a:lnTo>
                  <a:lnTo>
                    <a:pt x="169" y="34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2036275" y="4178624"/>
              <a:ext cx="415761" cy="6476"/>
            </a:xfrm>
            <a:custGeom>
              <a:avLst/>
              <a:gdLst/>
              <a:ahLst/>
              <a:cxnLst/>
              <a:rect l="l" t="t" r="r" b="b"/>
              <a:pathLst>
                <a:path w="643" h="11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2036275" y="4220071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2036275" y="4262812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2036275" y="4305554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2036275" y="4346353"/>
              <a:ext cx="415761" cy="6476"/>
            </a:xfrm>
            <a:custGeom>
              <a:avLst/>
              <a:gdLst/>
              <a:ahLst/>
              <a:cxnLst/>
              <a:rect l="l" t="t" r="r" b="b"/>
              <a:pathLst>
                <a:path w="643" h="11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2036275" y="4389743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2036275" y="4432485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2036275" y="4473284"/>
              <a:ext cx="415761" cy="6476"/>
            </a:xfrm>
            <a:custGeom>
              <a:avLst/>
              <a:gdLst/>
              <a:ahLst/>
              <a:cxnLst/>
              <a:rect l="l" t="t" r="r" b="b"/>
              <a:pathLst>
                <a:path w="643" h="11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2603576" y="4146244"/>
              <a:ext cx="211766" cy="233785"/>
            </a:xfrm>
            <a:custGeom>
              <a:avLst/>
              <a:gdLst/>
              <a:ahLst/>
              <a:cxnLst/>
              <a:rect l="l" t="t" r="r" b="b"/>
              <a:pathLst>
                <a:path w="328" h="362" extrusionOk="0">
                  <a:moveTo>
                    <a:pt x="0" y="0"/>
                  </a:moveTo>
                  <a:lnTo>
                    <a:pt x="328" y="0"/>
                  </a:lnTo>
                  <a:lnTo>
                    <a:pt x="328" y="362"/>
                  </a:lnTo>
                  <a:lnTo>
                    <a:pt x="0" y="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2603576" y="4146244"/>
              <a:ext cx="213709" cy="223423"/>
            </a:xfrm>
            <a:custGeom>
              <a:avLst/>
              <a:gdLst/>
              <a:ahLst/>
              <a:cxnLst/>
              <a:rect l="l" t="t" r="r" b="b"/>
              <a:pathLst>
                <a:path w="331" h="346" extrusionOk="0">
                  <a:moveTo>
                    <a:pt x="331" y="0"/>
                  </a:moveTo>
                  <a:lnTo>
                    <a:pt x="331" y="16"/>
                  </a:lnTo>
                  <a:lnTo>
                    <a:pt x="0" y="346"/>
                  </a:lnTo>
                  <a:lnTo>
                    <a:pt x="0" y="116"/>
                  </a:lnTo>
                  <a:lnTo>
                    <a:pt x="119" y="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2672222" y="4233670"/>
              <a:ext cx="145063" cy="145064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225" y="0"/>
                  </a:moveTo>
                  <a:lnTo>
                    <a:pt x="225" y="103"/>
                  </a:lnTo>
                  <a:lnTo>
                    <a:pt x="101" y="225"/>
                  </a:lnTo>
                  <a:lnTo>
                    <a:pt x="0" y="225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36000" rIns="90000" bIns="36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5" name="Google Shape;655;p37"/>
            <p:cNvCxnSpPr/>
            <p:nvPr/>
          </p:nvCxnSpPr>
          <p:spPr>
            <a:xfrm>
              <a:off x="106675" y="4595950"/>
              <a:ext cx="390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7" name="Google Shape;657;p37"/>
          <p:cNvGrpSpPr/>
          <p:nvPr/>
        </p:nvGrpSpPr>
        <p:grpSpPr>
          <a:xfrm rot="-5400000" flipH="1">
            <a:off x="6113686" y="914588"/>
            <a:ext cx="172251" cy="4462123"/>
            <a:chOff x="8793402" y="-3495374"/>
            <a:chExt cx="255301" cy="6613492"/>
          </a:xfrm>
        </p:grpSpPr>
        <p:cxnSp>
          <p:nvCxnSpPr>
            <p:cNvPr id="658" name="Google Shape;658;p37"/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9" name="Google Shape;659;p37"/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660" name="Google Shape;660;p37"/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61" name="Google Shape;661;p37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662" name="Google Shape;662;p37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663" name="Google Shape;663;p37"/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64" name="Google Shape;664;p37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665" name="Google Shape;665;p37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666" name="Google Shape;666;p37"/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67" name="Google Shape;667;p37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668" name="Google Shape;668;p37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669" name="Google Shape;669;p37"/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70" name="Google Shape;670;p37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671" name="Google Shape;671;p37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5"/>
          <p:cNvSpPr txBox="1">
            <a:spLocks noGrp="1"/>
          </p:cNvSpPr>
          <p:nvPr>
            <p:ph type="title"/>
          </p:nvPr>
        </p:nvSpPr>
        <p:spPr>
          <a:xfrm>
            <a:off x="720000" y="4603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Visualisation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B01135-2EEC-FEB3-8089-ADD1592BE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99" y="1106654"/>
            <a:ext cx="3621601" cy="189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9978BB3-5BE4-40E1-C41B-6EC01098C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00" y="1106653"/>
            <a:ext cx="3735225" cy="189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D173B09-F98B-9481-59ED-7D100489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399" y="3142941"/>
            <a:ext cx="3735226" cy="189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Data Visualisation (cont.)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B8DE83-7385-6C0C-AF72-D0FD6C5D1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291424"/>
            <a:ext cx="6572250" cy="312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>
          <a:extLst>
            <a:ext uri="{FF2B5EF4-FFF2-40B4-BE49-F238E27FC236}">
              <a16:creationId xmlns:a16="http://schemas.microsoft.com/office/drawing/2014/main" id="{98592D10-EC96-27AA-2CF4-C3607F397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1">
            <a:extLst>
              <a:ext uri="{FF2B5EF4-FFF2-40B4-BE49-F238E27FC236}">
                <a16:creationId xmlns:a16="http://schemas.microsoft.com/office/drawing/2014/main" id="{3EC804E4-FDB8-5F67-F489-C44A963387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51275"/>
            <a:ext cx="4698600" cy="15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Methodology</a:t>
            </a:r>
          </a:p>
        </p:txBody>
      </p:sp>
      <p:sp>
        <p:nvSpPr>
          <p:cNvPr id="796" name="Google Shape;796;p41">
            <a:extLst>
              <a:ext uri="{FF2B5EF4-FFF2-40B4-BE49-F238E27FC236}">
                <a16:creationId xmlns:a16="http://schemas.microsoft.com/office/drawing/2014/main" id="{D5722475-3760-1F0D-CC5B-6D5D49D88D5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363550" y="1037225"/>
            <a:ext cx="1411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798" name="Google Shape;798;p41">
            <a:extLst>
              <a:ext uri="{FF2B5EF4-FFF2-40B4-BE49-F238E27FC236}">
                <a16:creationId xmlns:a16="http://schemas.microsoft.com/office/drawing/2014/main" id="{46CC0E9E-DBBA-F0A3-11B8-7905C053899B}"/>
              </a:ext>
            </a:extLst>
          </p:cNvPr>
          <p:cNvGrpSpPr/>
          <p:nvPr/>
        </p:nvGrpSpPr>
        <p:grpSpPr>
          <a:xfrm rot="-5400000" flipH="1">
            <a:off x="2983174" y="1483738"/>
            <a:ext cx="172251" cy="4462123"/>
            <a:chOff x="8793402" y="-3495374"/>
            <a:chExt cx="255301" cy="6613492"/>
          </a:xfrm>
        </p:grpSpPr>
        <p:cxnSp>
          <p:nvCxnSpPr>
            <p:cNvPr id="799" name="Google Shape;799;p41">
              <a:extLst>
                <a:ext uri="{FF2B5EF4-FFF2-40B4-BE49-F238E27FC236}">
                  <a16:creationId xmlns:a16="http://schemas.microsoft.com/office/drawing/2014/main" id="{39021F4F-B50B-A07F-EFF8-5470EBCA3D4E}"/>
                </a:ext>
              </a:extLst>
            </p:cNvPr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41">
              <a:extLst>
                <a:ext uri="{FF2B5EF4-FFF2-40B4-BE49-F238E27FC236}">
                  <a16:creationId xmlns:a16="http://schemas.microsoft.com/office/drawing/2014/main" id="{6882DB02-9E45-1059-3D1B-096E7B87A07F}"/>
                </a:ext>
              </a:extLst>
            </p:cNvPr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801" name="Google Shape;801;p41">
                <a:extLst>
                  <a:ext uri="{FF2B5EF4-FFF2-40B4-BE49-F238E27FC236}">
                    <a16:creationId xmlns:a16="http://schemas.microsoft.com/office/drawing/2014/main" id="{E6D8FE19-3087-7A55-B250-68E1EE9D888A}"/>
                  </a:ext>
                </a:extLst>
              </p:cNvPr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2" name="Google Shape;802;p41">
                  <a:extLst>
                    <a:ext uri="{FF2B5EF4-FFF2-40B4-BE49-F238E27FC236}">
                      <a16:creationId xmlns:a16="http://schemas.microsoft.com/office/drawing/2014/main" id="{B48BB84B-73D6-C343-AAEB-B69160FCA2A2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03" name="Google Shape;803;p41">
                  <a:extLst>
                    <a:ext uri="{FF2B5EF4-FFF2-40B4-BE49-F238E27FC236}">
                      <a16:creationId xmlns:a16="http://schemas.microsoft.com/office/drawing/2014/main" id="{575761CC-1084-E05A-4DEA-65210A2C6EF0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804" name="Google Shape;804;p41">
                <a:extLst>
                  <a:ext uri="{FF2B5EF4-FFF2-40B4-BE49-F238E27FC236}">
                    <a16:creationId xmlns:a16="http://schemas.microsoft.com/office/drawing/2014/main" id="{8736E2DD-415D-4B00-E44F-CF7B734E93A3}"/>
                  </a:ext>
                </a:extLst>
              </p:cNvPr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5" name="Google Shape;805;p41">
                  <a:extLst>
                    <a:ext uri="{FF2B5EF4-FFF2-40B4-BE49-F238E27FC236}">
                      <a16:creationId xmlns:a16="http://schemas.microsoft.com/office/drawing/2014/main" id="{7EB32DE7-12CB-56A8-E9A3-0F08038C056C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06" name="Google Shape;806;p41">
                  <a:extLst>
                    <a:ext uri="{FF2B5EF4-FFF2-40B4-BE49-F238E27FC236}">
                      <a16:creationId xmlns:a16="http://schemas.microsoft.com/office/drawing/2014/main" id="{0FC5D0E3-9E98-AB44-FF8A-A07C007EF793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807" name="Google Shape;807;p41">
                <a:extLst>
                  <a:ext uri="{FF2B5EF4-FFF2-40B4-BE49-F238E27FC236}">
                    <a16:creationId xmlns:a16="http://schemas.microsoft.com/office/drawing/2014/main" id="{7B566207-F745-4B7C-584D-044FC6ED83E8}"/>
                  </a:ext>
                </a:extLst>
              </p:cNvPr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8" name="Google Shape;808;p41">
                  <a:extLst>
                    <a:ext uri="{FF2B5EF4-FFF2-40B4-BE49-F238E27FC236}">
                      <a16:creationId xmlns:a16="http://schemas.microsoft.com/office/drawing/2014/main" id="{617F9FBD-10F4-707B-F31A-6066067DD4E6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09" name="Google Shape;809;p41">
                  <a:extLst>
                    <a:ext uri="{FF2B5EF4-FFF2-40B4-BE49-F238E27FC236}">
                      <a16:creationId xmlns:a16="http://schemas.microsoft.com/office/drawing/2014/main" id="{0CE84458-4DEC-5E04-CE1D-3B986C4DBA78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810" name="Google Shape;810;p41">
                <a:extLst>
                  <a:ext uri="{FF2B5EF4-FFF2-40B4-BE49-F238E27FC236}">
                    <a16:creationId xmlns:a16="http://schemas.microsoft.com/office/drawing/2014/main" id="{13194062-F071-A907-0455-0BB1175BD659}"/>
                  </a:ext>
                </a:extLst>
              </p:cNvPr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11" name="Google Shape;811;p41">
                  <a:extLst>
                    <a:ext uri="{FF2B5EF4-FFF2-40B4-BE49-F238E27FC236}">
                      <a16:creationId xmlns:a16="http://schemas.microsoft.com/office/drawing/2014/main" id="{09EB4E79-A943-918F-639B-6462745204ED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12" name="Google Shape;812;p41">
                  <a:extLst>
                    <a:ext uri="{FF2B5EF4-FFF2-40B4-BE49-F238E27FC236}">
                      <a16:creationId xmlns:a16="http://schemas.microsoft.com/office/drawing/2014/main" id="{00B08FA9-AAE7-2B1A-6694-40B1D8A4F7BB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</p:grpSp>
      </p:grpSp>
      <p:grpSp>
        <p:nvGrpSpPr>
          <p:cNvPr id="814" name="Google Shape;814;p41">
            <a:extLst>
              <a:ext uri="{FF2B5EF4-FFF2-40B4-BE49-F238E27FC236}">
                <a16:creationId xmlns:a16="http://schemas.microsoft.com/office/drawing/2014/main" id="{87A9CB4F-C6C1-90E0-1FEA-53EC1110F9FE}"/>
              </a:ext>
            </a:extLst>
          </p:cNvPr>
          <p:cNvGrpSpPr/>
          <p:nvPr/>
        </p:nvGrpSpPr>
        <p:grpSpPr>
          <a:xfrm>
            <a:off x="5552895" y="1943365"/>
            <a:ext cx="3030330" cy="2660692"/>
            <a:chOff x="5552895" y="1943365"/>
            <a:chExt cx="3030330" cy="2660692"/>
          </a:xfrm>
        </p:grpSpPr>
        <p:sp>
          <p:nvSpPr>
            <p:cNvPr id="815" name="Google Shape;815;p41">
              <a:extLst>
                <a:ext uri="{FF2B5EF4-FFF2-40B4-BE49-F238E27FC236}">
                  <a16:creationId xmlns:a16="http://schemas.microsoft.com/office/drawing/2014/main" id="{BEC2A072-C78A-3A9C-6881-B09EDB92DE02}"/>
                </a:ext>
              </a:extLst>
            </p:cNvPr>
            <p:cNvSpPr/>
            <p:nvPr/>
          </p:nvSpPr>
          <p:spPr>
            <a:xfrm rot="149926">
              <a:off x="6449454" y="3151591"/>
              <a:ext cx="409596" cy="766785"/>
            </a:xfrm>
            <a:custGeom>
              <a:avLst/>
              <a:gdLst/>
              <a:ahLst/>
              <a:cxnLst/>
              <a:rect l="l" t="t" r="r" b="b"/>
              <a:pathLst>
                <a:path w="16383" h="29718" extrusionOk="0">
                  <a:moveTo>
                    <a:pt x="0" y="0"/>
                  </a:moveTo>
                  <a:cubicBezTo>
                    <a:pt x="1860" y="11158"/>
                    <a:pt x="6971" y="23443"/>
                    <a:pt x="16383" y="2971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AU"/>
            </a:p>
          </p:txBody>
        </p:sp>
        <p:cxnSp>
          <p:nvCxnSpPr>
            <p:cNvPr id="816" name="Google Shape;816;p41">
              <a:extLst>
                <a:ext uri="{FF2B5EF4-FFF2-40B4-BE49-F238E27FC236}">
                  <a16:creationId xmlns:a16="http://schemas.microsoft.com/office/drawing/2014/main" id="{2F46DBC8-CAAB-995A-D8F2-F91A4F5030BC}"/>
                </a:ext>
              </a:extLst>
            </p:cNvPr>
            <p:cNvCxnSpPr/>
            <p:nvPr/>
          </p:nvCxnSpPr>
          <p:spPr>
            <a:xfrm>
              <a:off x="5704425" y="4595950"/>
              <a:ext cx="287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7" name="Google Shape;817;p41">
              <a:extLst>
                <a:ext uri="{FF2B5EF4-FFF2-40B4-BE49-F238E27FC236}">
                  <a16:creationId xmlns:a16="http://schemas.microsoft.com/office/drawing/2014/main" id="{F681CC36-8177-A648-F468-393EC9C3F2B4}"/>
                </a:ext>
              </a:extLst>
            </p:cNvPr>
            <p:cNvSpPr/>
            <p:nvPr/>
          </p:nvSpPr>
          <p:spPr>
            <a:xfrm>
              <a:off x="7939813" y="3515393"/>
              <a:ext cx="120419" cy="1080547"/>
            </a:xfrm>
            <a:custGeom>
              <a:avLst/>
              <a:gdLst/>
              <a:ahLst/>
              <a:cxnLst/>
              <a:rect l="l" t="t" r="r" b="b"/>
              <a:pathLst>
                <a:path w="186" h="1661" extrusionOk="0">
                  <a:moveTo>
                    <a:pt x="127" y="0"/>
                  </a:moveTo>
                  <a:lnTo>
                    <a:pt x="119" y="0"/>
                  </a:lnTo>
                  <a:lnTo>
                    <a:pt x="103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0" y="1661"/>
                  </a:lnTo>
                  <a:lnTo>
                    <a:pt x="71" y="1661"/>
                  </a:lnTo>
                  <a:lnTo>
                    <a:pt x="84" y="1661"/>
                  </a:lnTo>
                  <a:lnTo>
                    <a:pt x="103" y="1661"/>
                  </a:lnTo>
                  <a:lnTo>
                    <a:pt x="119" y="1661"/>
                  </a:lnTo>
                  <a:lnTo>
                    <a:pt x="186" y="166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1">
              <a:extLst>
                <a:ext uri="{FF2B5EF4-FFF2-40B4-BE49-F238E27FC236}">
                  <a16:creationId xmlns:a16="http://schemas.microsoft.com/office/drawing/2014/main" id="{689F816D-7CB8-CDEB-5C09-059D23858597}"/>
                </a:ext>
              </a:extLst>
            </p:cNvPr>
            <p:cNvSpPr/>
            <p:nvPr/>
          </p:nvSpPr>
          <p:spPr>
            <a:xfrm>
              <a:off x="7953482" y="3108561"/>
              <a:ext cx="93732" cy="406183"/>
            </a:xfrm>
            <a:custGeom>
              <a:avLst/>
              <a:gdLst/>
              <a:ahLst/>
              <a:cxnLst/>
              <a:rect l="l" t="t" r="r" b="b"/>
              <a:pathLst>
                <a:path w="145" h="625" extrusionOk="0">
                  <a:moveTo>
                    <a:pt x="39" y="0"/>
                  </a:moveTo>
                  <a:lnTo>
                    <a:pt x="0" y="582"/>
                  </a:lnTo>
                  <a:lnTo>
                    <a:pt x="74" y="625"/>
                  </a:lnTo>
                  <a:lnTo>
                    <a:pt x="145" y="582"/>
                  </a:lnTo>
                  <a:lnTo>
                    <a:pt x="108" y="4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1">
              <a:extLst>
                <a:ext uri="{FF2B5EF4-FFF2-40B4-BE49-F238E27FC236}">
                  <a16:creationId xmlns:a16="http://schemas.microsoft.com/office/drawing/2014/main" id="{FCE044D4-9431-57B7-7A8F-A37B9A9954E1}"/>
                </a:ext>
              </a:extLst>
            </p:cNvPr>
            <p:cNvSpPr/>
            <p:nvPr/>
          </p:nvSpPr>
          <p:spPr>
            <a:xfrm>
              <a:off x="8008159" y="3496516"/>
              <a:ext cx="358654" cy="240194"/>
            </a:xfrm>
            <a:custGeom>
              <a:avLst/>
              <a:gdLst/>
              <a:ahLst/>
              <a:cxnLst/>
              <a:rect l="l" t="t" r="r" b="b"/>
              <a:pathLst>
                <a:path w="552" h="370" extrusionOk="0">
                  <a:moveTo>
                    <a:pt x="552" y="330"/>
                  </a:moveTo>
                  <a:lnTo>
                    <a:pt x="71" y="0"/>
                  </a:lnTo>
                  <a:lnTo>
                    <a:pt x="0" y="42"/>
                  </a:lnTo>
                  <a:lnTo>
                    <a:pt x="0" y="127"/>
                  </a:lnTo>
                  <a:lnTo>
                    <a:pt x="481" y="370"/>
                  </a:lnTo>
                  <a:lnTo>
                    <a:pt x="552" y="3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1">
              <a:extLst>
                <a:ext uri="{FF2B5EF4-FFF2-40B4-BE49-F238E27FC236}">
                  <a16:creationId xmlns:a16="http://schemas.microsoft.com/office/drawing/2014/main" id="{C0160212-2F93-381A-4E47-5C4BD0E45EDB}"/>
                </a:ext>
              </a:extLst>
            </p:cNvPr>
            <p:cNvSpPr/>
            <p:nvPr/>
          </p:nvSpPr>
          <p:spPr>
            <a:xfrm>
              <a:off x="7655363" y="3496516"/>
              <a:ext cx="338477" cy="250610"/>
            </a:xfrm>
            <a:custGeom>
              <a:avLst/>
              <a:gdLst/>
              <a:ahLst/>
              <a:cxnLst/>
              <a:rect l="l" t="t" r="r" b="b"/>
              <a:pathLst>
                <a:path w="521" h="386" extrusionOk="0">
                  <a:moveTo>
                    <a:pt x="0" y="386"/>
                  </a:moveTo>
                  <a:lnTo>
                    <a:pt x="521" y="127"/>
                  </a:lnTo>
                  <a:lnTo>
                    <a:pt x="521" y="42"/>
                  </a:lnTo>
                  <a:lnTo>
                    <a:pt x="450" y="0"/>
                  </a:lnTo>
                  <a:lnTo>
                    <a:pt x="0" y="304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1">
              <a:extLst>
                <a:ext uri="{FF2B5EF4-FFF2-40B4-BE49-F238E27FC236}">
                  <a16:creationId xmlns:a16="http://schemas.microsoft.com/office/drawing/2014/main" id="{84DAE8EC-DBB0-9D38-924C-9AA57011B15B}"/>
                </a:ext>
              </a:extLst>
            </p:cNvPr>
            <p:cNvSpPr/>
            <p:nvPr/>
          </p:nvSpPr>
          <p:spPr>
            <a:xfrm>
              <a:off x="7973660" y="3487403"/>
              <a:ext cx="54677" cy="54678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85" y="43"/>
                  </a:moveTo>
                  <a:cubicBezTo>
                    <a:pt x="85" y="67"/>
                    <a:pt x="67" y="85"/>
                    <a:pt x="43" y="85"/>
                  </a:cubicBezTo>
                  <a:cubicBezTo>
                    <a:pt x="19" y="85"/>
                    <a:pt x="0" y="67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7" y="0"/>
                    <a:pt x="85" y="19"/>
                    <a:pt x="85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1">
              <a:extLst>
                <a:ext uri="{FF2B5EF4-FFF2-40B4-BE49-F238E27FC236}">
                  <a16:creationId xmlns:a16="http://schemas.microsoft.com/office/drawing/2014/main" id="{738A7F98-DDE4-2BF8-94FE-0838BDF4061A}"/>
                </a:ext>
              </a:extLst>
            </p:cNvPr>
            <p:cNvSpPr/>
            <p:nvPr/>
          </p:nvSpPr>
          <p:spPr>
            <a:xfrm>
              <a:off x="7564235" y="2811085"/>
              <a:ext cx="199180" cy="1784863"/>
            </a:xfrm>
            <a:custGeom>
              <a:avLst/>
              <a:gdLst/>
              <a:ahLst/>
              <a:cxnLst/>
              <a:rect l="l" t="t" r="r" b="b"/>
              <a:pathLst>
                <a:path w="307" h="2743" extrusionOk="0">
                  <a:moveTo>
                    <a:pt x="206" y="0"/>
                  </a:moveTo>
                  <a:lnTo>
                    <a:pt x="193" y="0"/>
                  </a:lnTo>
                  <a:lnTo>
                    <a:pt x="166" y="0"/>
                  </a:lnTo>
                  <a:lnTo>
                    <a:pt x="137" y="0"/>
                  </a:lnTo>
                  <a:lnTo>
                    <a:pt x="114" y="0"/>
                  </a:lnTo>
                  <a:lnTo>
                    <a:pt x="100" y="0"/>
                  </a:lnTo>
                  <a:lnTo>
                    <a:pt x="0" y="2743"/>
                  </a:lnTo>
                  <a:lnTo>
                    <a:pt x="114" y="2743"/>
                  </a:lnTo>
                  <a:lnTo>
                    <a:pt x="137" y="2743"/>
                  </a:lnTo>
                  <a:lnTo>
                    <a:pt x="166" y="2743"/>
                  </a:lnTo>
                  <a:lnTo>
                    <a:pt x="193" y="2743"/>
                  </a:lnTo>
                  <a:lnTo>
                    <a:pt x="307" y="274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1">
              <a:extLst>
                <a:ext uri="{FF2B5EF4-FFF2-40B4-BE49-F238E27FC236}">
                  <a16:creationId xmlns:a16="http://schemas.microsoft.com/office/drawing/2014/main" id="{4E532B96-8E92-EFBA-B1E5-F89C73756687}"/>
                </a:ext>
              </a:extLst>
            </p:cNvPr>
            <p:cNvSpPr/>
            <p:nvPr/>
          </p:nvSpPr>
          <p:spPr>
            <a:xfrm>
              <a:off x="7586366" y="2137371"/>
              <a:ext cx="154267" cy="673066"/>
            </a:xfrm>
            <a:custGeom>
              <a:avLst/>
              <a:gdLst/>
              <a:ahLst/>
              <a:cxnLst/>
              <a:rect l="l" t="t" r="r" b="b"/>
              <a:pathLst>
                <a:path w="238" h="1035" extrusionOk="0">
                  <a:moveTo>
                    <a:pt x="64" y="0"/>
                  </a:moveTo>
                  <a:lnTo>
                    <a:pt x="0" y="963"/>
                  </a:lnTo>
                  <a:lnTo>
                    <a:pt x="119" y="1035"/>
                  </a:lnTo>
                  <a:lnTo>
                    <a:pt x="238" y="963"/>
                  </a:lnTo>
                  <a:lnTo>
                    <a:pt x="177" y="7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1">
              <a:extLst>
                <a:ext uri="{FF2B5EF4-FFF2-40B4-BE49-F238E27FC236}">
                  <a16:creationId xmlns:a16="http://schemas.microsoft.com/office/drawing/2014/main" id="{98A5A23E-8ADC-C173-6409-90BFC00E8F09}"/>
                </a:ext>
              </a:extLst>
            </p:cNvPr>
            <p:cNvSpPr/>
            <p:nvPr/>
          </p:nvSpPr>
          <p:spPr>
            <a:xfrm>
              <a:off x="7674239" y="2779840"/>
              <a:ext cx="596238" cy="395768"/>
            </a:xfrm>
            <a:custGeom>
              <a:avLst/>
              <a:gdLst/>
              <a:ahLst/>
              <a:cxnLst/>
              <a:rect l="l" t="t" r="r" b="b"/>
              <a:pathLst>
                <a:path w="917" h="609" extrusionOk="0">
                  <a:moveTo>
                    <a:pt x="917" y="545"/>
                  </a:moveTo>
                  <a:lnTo>
                    <a:pt x="122" y="0"/>
                  </a:lnTo>
                  <a:lnTo>
                    <a:pt x="0" y="66"/>
                  </a:lnTo>
                  <a:lnTo>
                    <a:pt x="0" y="206"/>
                  </a:lnTo>
                  <a:lnTo>
                    <a:pt x="798" y="609"/>
                  </a:lnTo>
                  <a:lnTo>
                    <a:pt x="917" y="5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1">
              <a:extLst>
                <a:ext uri="{FF2B5EF4-FFF2-40B4-BE49-F238E27FC236}">
                  <a16:creationId xmlns:a16="http://schemas.microsoft.com/office/drawing/2014/main" id="{A09BBB0D-5C50-3E77-F245-36C83D5BC286}"/>
                </a:ext>
              </a:extLst>
            </p:cNvPr>
            <p:cNvSpPr/>
            <p:nvPr/>
          </p:nvSpPr>
          <p:spPr>
            <a:xfrm>
              <a:off x="7092321" y="2779840"/>
              <a:ext cx="560440" cy="412691"/>
            </a:xfrm>
            <a:custGeom>
              <a:avLst/>
              <a:gdLst/>
              <a:ahLst/>
              <a:cxnLst/>
              <a:rect l="l" t="t" r="r" b="b"/>
              <a:pathLst>
                <a:path w="862" h="635" extrusionOk="0">
                  <a:moveTo>
                    <a:pt x="0" y="635"/>
                  </a:moveTo>
                  <a:lnTo>
                    <a:pt x="862" y="206"/>
                  </a:lnTo>
                  <a:lnTo>
                    <a:pt x="862" y="69"/>
                  </a:lnTo>
                  <a:lnTo>
                    <a:pt x="741" y="0"/>
                  </a:lnTo>
                  <a:lnTo>
                    <a:pt x="3" y="503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1">
              <a:extLst>
                <a:ext uri="{FF2B5EF4-FFF2-40B4-BE49-F238E27FC236}">
                  <a16:creationId xmlns:a16="http://schemas.microsoft.com/office/drawing/2014/main" id="{39804BA0-2312-46E9-8DB1-88820DB380A5}"/>
                </a:ext>
              </a:extLst>
            </p:cNvPr>
            <p:cNvSpPr/>
            <p:nvPr/>
          </p:nvSpPr>
          <p:spPr>
            <a:xfrm>
              <a:off x="7617610" y="2764218"/>
              <a:ext cx="92430" cy="92432"/>
            </a:xfrm>
            <a:custGeom>
              <a:avLst/>
              <a:gdLst/>
              <a:ahLst/>
              <a:cxnLst/>
              <a:rect l="l" t="t" r="r" b="b"/>
              <a:pathLst>
                <a:path w="143" h="143" extrusionOk="0">
                  <a:moveTo>
                    <a:pt x="143" y="72"/>
                  </a:moveTo>
                  <a:cubicBezTo>
                    <a:pt x="143" y="111"/>
                    <a:pt x="110" y="143"/>
                    <a:pt x="71" y="143"/>
                  </a:cubicBezTo>
                  <a:cubicBezTo>
                    <a:pt x="31" y="143"/>
                    <a:pt x="0" y="111"/>
                    <a:pt x="0" y="72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1" y="0"/>
                    <a:pt x="143" y="32"/>
                    <a:pt x="143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1">
              <a:extLst>
                <a:ext uri="{FF2B5EF4-FFF2-40B4-BE49-F238E27FC236}">
                  <a16:creationId xmlns:a16="http://schemas.microsoft.com/office/drawing/2014/main" id="{50B50D94-2F75-B89C-5137-61D82215AFD1}"/>
                </a:ext>
              </a:extLst>
            </p:cNvPr>
            <p:cNvSpPr/>
            <p:nvPr/>
          </p:nvSpPr>
          <p:spPr>
            <a:xfrm>
              <a:off x="7729567" y="3950544"/>
              <a:ext cx="374276" cy="236939"/>
            </a:xfrm>
            <a:custGeom>
              <a:avLst/>
              <a:gdLst/>
              <a:ahLst/>
              <a:cxnLst/>
              <a:rect l="l" t="t" r="r" b="b"/>
              <a:pathLst>
                <a:path w="576" h="365" extrusionOk="0">
                  <a:moveTo>
                    <a:pt x="576" y="365"/>
                  </a:moveTo>
                  <a:lnTo>
                    <a:pt x="460" y="365"/>
                  </a:lnTo>
                  <a:lnTo>
                    <a:pt x="460" y="201"/>
                  </a:lnTo>
                  <a:cubicBezTo>
                    <a:pt x="460" y="153"/>
                    <a:pt x="423" y="116"/>
                    <a:pt x="375" y="116"/>
                  </a:cubicBezTo>
                  <a:lnTo>
                    <a:pt x="0" y="116"/>
                  </a:lnTo>
                  <a:lnTo>
                    <a:pt x="0" y="0"/>
                  </a:lnTo>
                  <a:lnTo>
                    <a:pt x="375" y="0"/>
                  </a:lnTo>
                  <a:cubicBezTo>
                    <a:pt x="487" y="0"/>
                    <a:pt x="576" y="90"/>
                    <a:pt x="576" y="201"/>
                  </a:cubicBezTo>
                  <a:lnTo>
                    <a:pt x="576" y="3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1">
              <a:extLst>
                <a:ext uri="{FF2B5EF4-FFF2-40B4-BE49-F238E27FC236}">
                  <a16:creationId xmlns:a16="http://schemas.microsoft.com/office/drawing/2014/main" id="{6E935227-FD41-830D-F303-4E8E847F7D6E}"/>
                </a:ext>
              </a:extLst>
            </p:cNvPr>
            <p:cNvSpPr/>
            <p:nvPr/>
          </p:nvSpPr>
          <p:spPr>
            <a:xfrm>
              <a:off x="7855194" y="4174787"/>
              <a:ext cx="423745" cy="417897"/>
            </a:xfrm>
            <a:custGeom>
              <a:avLst/>
              <a:gdLst/>
              <a:ahLst/>
              <a:cxnLst/>
              <a:rect l="l" t="t" r="r" b="b"/>
              <a:pathLst>
                <a:path w="652" h="643" extrusionOk="0">
                  <a:moveTo>
                    <a:pt x="652" y="490"/>
                  </a:moveTo>
                  <a:lnTo>
                    <a:pt x="652" y="630"/>
                  </a:lnTo>
                  <a:cubicBezTo>
                    <a:pt x="652" y="638"/>
                    <a:pt x="647" y="643"/>
                    <a:pt x="639" y="643"/>
                  </a:cubicBezTo>
                  <a:lnTo>
                    <a:pt x="13" y="643"/>
                  </a:lnTo>
                  <a:cubicBezTo>
                    <a:pt x="5" y="643"/>
                    <a:pt x="0" y="638"/>
                    <a:pt x="0" y="630"/>
                  </a:cubicBezTo>
                  <a:lnTo>
                    <a:pt x="0" y="490"/>
                  </a:lnTo>
                  <a:cubicBezTo>
                    <a:pt x="0" y="487"/>
                    <a:pt x="0" y="484"/>
                    <a:pt x="0" y="482"/>
                  </a:cubicBezTo>
                  <a:cubicBezTo>
                    <a:pt x="0" y="476"/>
                    <a:pt x="3" y="474"/>
                    <a:pt x="5" y="471"/>
                  </a:cubicBezTo>
                  <a:lnTo>
                    <a:pt x="137" y="259"/>
                  </a:lnTo>
                  <a:cubicBezTo>
                    <a:pt x="143" y="254"/>
                    <a:pt x="145" y="246"/>
                    <a:pt x="145" y="238"/>
                  </a:cubicBezTo>
                  <a:cubicBezTo>
                    <a:pt x="148" y="233"/>
                    <a:pt x="148" y="228"/>
                    <a:pt x="148" y="220"/>
                  </a:cubicBezTo>
                  <a:lnTo>
                    <a:pt x="148" y="13"/>
                  </a:lnTo>
                  <a:cubicBezTo>
                    <a:pt x="148" y="5"/>
                    <a:pt x="153" y="0"/>
                    <a:pt x="161" y="0"/>
                  </a:cubicBezTo>
                  <a:lnTo>
                    <a:pt x="488" y="0"/>
                  </a:lnTo>
                  <a:cubicBezTo>
                    <a:pt x="496" y="0"/>
                    <a:pt x="502" y="5"/>
                    <a:pt x="502" y="13"/>
                  </a:cubicBezTo>
                  <a:lnTo>
                    <a:pt x="502" y="220"/>
                  </a:lnTo>
                  <a:cubicBezTo>
                    <a:pt x="502" y="225"/>
                    <a:pt x="502" y="230"/>
                    <a:pt x="504" y="238"/>
                  </a:cubicBezTo>
                  <a:cubicBezTo>
                    <a:pt x="507" y="246"/>
                    <a:pt x="510" y="251"/>
                    <a:pt x="512" y="259"/>
                  </a:cubicBezTo>
                  <a:lnTo>
                    <a:pt x="644" y="471"/>
                  </a:lnTo>
                  <a:cubicBezTo>
                    <a:pt x="647" y="474"/>
                    <a:pt x="647" y="479"/>
                    <a:pt x="650" y="482"/>
                  </a:cubicBezTo>
                  <a:cubicBezTo>
                    <a:pt x="652" y="484"/>
                    <a:pt x="652" y="487"/>
                    <a:pt x="652" y="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1">
              <a:extLst>
                <a:ext uri="{FF2B5EF4-FFF2-40B4-BE49-F238E27FC236}">
                  <a16:creationId xmlns:a16="http://schemas.microsoft.com/office/drawing/2014/main" id="{19A71DDA-47D3-2E4F-C21A-F22805BB0F5B}"/>
                </a:ext>
              </a:extLst>
            </p:cNvPr>
            <p:cNvSpPr/>
            <p:nvPr/>
          </p:nvSpPr>
          <p:spPr>
            <a:xfrm>
              <a:off x="7493936" y="3264133"/>
              <a:ext cx="283798" cy="1328546"/>
            </a:xfrm>
            <a:custGeom>
              <a:avLst/>
              <a:gdLst/>
              <a:ahLst/>
              <a:cxnLst/>
              <a:rect l="l" t="t" r="r" b="b"/>
              <a:pathLst>
                <a:path w="437" h="2042" extrusionOk="0">
                  <a:moveTo>
                    <a:pt x="437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7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1">
              <a:extLst>
                <a:ext uri="{FF2B5EF4-FFF2-40B4-BE49-F238E27FC236}">
                  <a16:creationId xmlns:a16="http://schemas.microsoft.com/office/drawing/2014/main" id="{1E09FEF9-9A8D-4F97-7785-94E012F4D8C1}"/>
                </a:ext>
              </a:extLst>
            </p:cNvPr>
            <p:cNvSpPr/>
            <p:nvPr/>
          </p:nvSpPr>
          <p:spPr>
            <a:xfrm>
              <a:off x="7494261" y="3501723"/>
              <a:ext cx="283148" cy="372982"/>
            </a:xfrm>
            <a:custGeom>
              <a:avLst/>
              <a:gdLst/>
              <a:ahLst/>
              <a:cxnLst/>
              <a:rect l="l" t="t" r="r" b="b"/>
              <a:pathLst>
                <a:path w="436" h="574" extrusionOk="0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1">
              <a:extLst>
                <a:ext uri="{FF2B5EF4-FFF2-40B4-BE49-F238E27FC236}">
                  <a16:creationId xmlns:a16="http://schemas.microsoft.com/office/drawing/2014/main" id="{70279940-A780-1DE5-0D30-3FD215698D91}"/>
                </a:ext>
              </a:extLst>
            </p:cNvPr>
            <p:cNvSpPr/>
            <p:nvPr/>
          </p:nvSpPr>
          <p:spPr>
            <a:xfrm>
              <a:off x="7094274" y="3264133"/>
              <a:ext cx="283148" cy="1328546"/>
            </a:xfrm>
            <a:custGeom>
              <a:avLst/>
              <a:gdLst/>
              <a:ahLst/>
              <a:cxnLst/>
              <a:rect l="l" t="t" r="r" b="b"/>
              <a:pathLst>
                <a:path w="436" h="2042" extrusionOk="0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7" y="0"/>
                    <a:pt x="216" y="0"/>
                  </a:cubicBezTo>
                  <a:lnTo>
                    <a:pt x="216" y="0"/>
                  </a:lnTo>
                  <a:cubicBezTo>
                    <a:pt x="336" y="0"/>
                    <a:pt x="433" y="97"/>
                    <a:pt x="433" y="217"/>
                  </a:cubicBezTo>
                  <a:lnTo>
                    <a:pt x="433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1">
              <a:extLst>
                <a:ext uri="{FF2B5EF4-FFF2-40B4-BE49-F238E27FC236}">
                  <a16:creationId xmlns:a16="http://schemas.microsoft.com/office/drawing/2014/main" id="{EEC646D5-F0AF-2D0F-2CE3-AE4A30209FCD}"/>
                </a:ext>
              </a:extLst>
            </p:cNvPr>
            <p:cNvSpPr/>
            <p:nvPr/>
          </p:nvSpPr>
          <p:spPr>
            <a:xfrm>
              <a:off x="7095576" y="3501723"/>
              <a:ext cx="283798" cy="372982"/>
            </a:xfrm>
            <a:custGeom>
              <a:avLst/>
              <a:gdLst/>
              <a:ahLst/>
              <a:cxnLst/>
              <a:rect l="l" t="t" r="r" b="b"/>
              <a:pathLst>
                <a:path w="437" h="574" extrusionOk="0">
                  <a:moveTo>
                    <a:pt x="0" y="0"/>
                  </a:moveTo>
                  <a:lnTo>
                    <a:pt x="437" y="0"/>
                  </a:lnTo>
                  <a:lnTo>
                    <a:pt x="437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1">
              <a:extLst>
                <a:ext uri="{FF2B5EF4-FFF2-40B4-BE49-F238E27FC236}">
                  <a16:creationId xmlns:a16="http://schemas.microsoft.com/office/drawing/2014/main" id="{E6A9A1EE-5C89-6AC4-C6D4-6B9D79446878}"/>
                </a:ext>
              </a:extLst>
            </p:cNvPr>
            <p:cNvSpPr/>
            <p:nvPr/>
          </p:nvSpPr>
          <p:spPr>
            <a:xfrm>
              <a:off x="6694612" y="3264133"/>
              <a:ext cx="283148" cy="1328546"/>
            </a:xfrm>
            <a:custGeom>
              <a:avLst/>
              <a:gdLst/>
              <a:ahLst/>
              <a:cxnLst/>
              <a:rect l="l" t="t" r="r" b="b"/>
              <a:pathLst>
                <a:path w="436" h="2042" extrusionOk="0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1">
              <a:extLst>
                <a:ext uri="{FF2B5EF4-FFF2-40B4-BE49-F238E27FC236}">
                  <a16:creationId xmlns:a16="http://schemas.microsoft.com/office/drawing/2014/main" id="{D8E8EF1E-A4AA-B802-ED26-0796B4945885}"/>
                </a:ext>
              </a:extLst>
            </p:cNvPr>
            <p:cNvSpPr/>
            <p:nvPr/>
          </p:nvSpPr>
          <p:spPr>
            <a:xfrm>
              <a:off x="6694612" y="3501723"/>
              <a:ext cx="283148" cy="372982"/>
            </a:xfrm>
            <a:custGeom>
              <a:avLst/>
              <a:gdLst/>
              <a:ahLst/>
              <a:cxnLst/>
              <a:rect l="l" t="t" r="r" b="b"/>
              <a:pathLst>
                <a:path w="436" h="574" extrusionOk="0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1">
              <a:extLst>
                <a:ext uri="{FF2B5EF4-FFF2-40B4-BE49-F238E27FC236}">
                  <a16:creationId xmlns:a16="http://schemas.microsoft.com/office/drawing/2014/main" id="{D596A973-3BE9-069E-5665-2487ABE5A877}"/>
                </a:ext>
              </a:extLst>
            </p:cNvPr>
            <p:cNvSpPr/>
            <p:nvPr/>
          </p:nvSpPr>
          <p:spPr>
            <a:xfrm>
              <a:off x="7891165" y="4462019"/>
              <a:ext cx="254147" cy="133042"/>
            </a:xfrm>
            <a:custGeom>
              <a:avLst/>
              <a:gdLst/>
              <a:ahLst/>
              <a:cxnLst/>
              <a:rect l="l" t="t" r="r" b="b"/>
              <a:pathLst>
                <a:path w="576" h="302" extrusionOk="0">
                  <a:moveTo>
                    <a:pt x="526" y="0"/>
                  </a:moveTo>
                  <a:lnTo>
                    <a:pt x="50" y="0"/>
                  </a:lnTo>
                  <a:cubicBezTo>
                    <a:pt x="23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2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2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1">
              <a:extLst>
                <a:ext uri="{FF2B5EF4-FFF2-40B4-BE49-F238E27FC236}">
                  <a16:creationId xmlns:a16="http://schemas.microsoft.com/office/drawing/2014/main" id="{8C94F0FD-53BB-266E-89E5-43920217AE9B}"/>
                </a:ext>
              </a:extLst>
            </p:cNvPr>
            <p:cNvSpPr/>
            <p:nvPr/>
          </p:nvSpPr>
          <p:spPr>
            <a:xfrm>
              <a:off x="7619780" y="4462019"/>
              <a:ext cx="254147" cy="133042"/>
            </a:xfrm>
            <a:custGeom>
              <a:avLst/>
              <a:gdLst/>
              <a:ahLst/>
              <a:cxnLst/>
              <a:rect l="l" t="t" r="r" b="b"/>
              <a:pathLst>
                <a:path w="576" h="302" extrusionOk="0">
                  <a:moveTo>
                    <a:pt x="526" y="0"/>
                  </a:moveTo>
                  <a:lnTo>
                    <a:pt x="50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3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3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1">
              <a:extLst>
                <a:ext uri="{FF2B5EF4-FFF2-40B4-BE49-F238E27FC236}">
                  <a16:creationId xmlns:a16="http://schemas.microsoft.com/office/drawing/2014/main" id="{51F6B1A9-844F-6B38-273A-0FA3A8FDBBD0}"/>
                </a:ext>
              </a:extLst>
            </p:cNvPr>
            <p:cNvSpPr/>
            <p:nvPr/>
          </p:nvSpPr>
          <p:spPr>
            <a:xfrm>
              <a:off x="7953482" y="4226861"/>
              <a:ext cx="229123" cy="45565"/>
            </a:xfrm>
            <a:custGeom>
              <a:avLst/>
              <a:gdLst/>
              <a:ahLst/>
              <a:cxnLst/>
              <a:rect l="l" t="t" r="r" b="b"/>
              <a:pathLst>
                <a:path w="353" h="71" extrusionOk="0">
                  <a:moveTo>
                    <a:pt x="0" y="0"/>
                  </a:moveTo>
                  <a:lnTo>
                    <a:pt x="353" y="0"/>
                  </a:lnTo>
                  <a:lnTo>
                    <a:pt x="353" y="71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1">
              <a:extLst>
                <a:ext uri="{FF2B5EF4-FFF2-40B4-BE49-F238E27FC236}">
                  <a16:creationId xmlns:a16="http://schemas.microsoft.com/office/drawing/2014/main" id="{37FA8573-52E7-C74A-E9C0-E2ED6F85F7A0}"/>
                </a:ext>
              </a:extLst>
            </p:cNvPr>
            <p:cNvSpPr/>
            <p:nvPr/>
          </p:nvSpPr>
          <p:spPr>
            <a:xfrm>
              <a:off x="7339998" y="4462019"/>
              <a:ext cx="254588" cy="133042"/>
            </a:xfrm>
            <a:custGeom>
              <a:avLst/>
              <a:gdLst/>
              <a:ahLst/>
              <a:cxnLst/>
              <a:rect l="l" t="t" r="r" b="b"/>
              <a:pathLst>
                <a:path w="577" h="302" extrusionOk="0">
                  <a:moveTo>
                    <a:pt x="527" y="0"/>
                  </a:moveTo>
                  <a:lnTo>
                    <a:pt x="51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2" y="302"/>
                    <a:pt x="51" y="302"/>
                  </a:cubicBezTo>
                  <a:lnTo>
                    <a:pt x="527" y="302"/>
                  </a:lnTo>
                  <a:cubicBezTo>
                    <a:pt x="553" y="302"/>
                    <a:pt x="577" y="281"/>
                    <a:pt x="577" y="251"/>
                  </a:cubicBezTo>
                  <a:lnTo>
                    <a:pt x="577" y="50"/>
                  </a:lnTo>
                  <a:cubicBezTo>
                    <a:pt x="575" y="21"/>
                    <a:pt x="553" y="0"/>
                    <a:pt x="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9" name="Google Shape;839;p41">
              <a:extLst>
                <a:ext uri="{FF2B5EF4-FFF2-40B4-BE49-F238E27FC236}">
                  <a16:creationId xmlns:a16="http://schemas.microsoft.com/office/drawing/2014/main" id="{385641DE-3ED4-1177-268F-99FE20B4FFDE}"/>
                </a:ext>
              </a:extLst>
            </p:cNvPr>
            <p:cNvGrpSpPr/>
            <p:nvPr/>
          </p:nvGrpSpPr>
          <p:grpSpPr>
            <a:xfrm>
              <a:off x="5552895" y="1943365"/>
              <a:ext cx="1063614" cy="2660692"/>
              <a:chOff x="3899880" y="1817280"/>
              <a:chExt cx="1502280" cy="3758040"/>
            </a:xfrm>
          </p:grpSpPr>
          <p:sp>
            <p:nvSpPr>
              <p:cNvPr id="840" name="Google Shape;840;p41">
                <a:extLst>
                  <a:ext uri="{FF2B5EF4-FFF2-40B4-BE49-F238E27FC236}">
                    <a16:creationId xmlns:a16="http://schemas.microsoft.com/office/drawing/2014/main" id="{790CE8F2-6927-8390-17BA-BDD21EAE1E79}"/>
                  </a:ext>
                </a:extLst>
              </p:cNvPr>
              <p:cNvSpPr/>
              <p:nvPr/>
            </p:nvSpPr>
            <p:spPr>
              <a:xfrm>
                <a:off x="4374000" y="1818000"/>
                <a:ext cx="554760" cy="3757320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437" extrusionOk="0">
                    <a:moveTo>
                      <a:pt x="1519" y="10437"/>
                    </a:moveTo>
                    <a:cubicBezTo>
                      <a:pt x="1508" y="10437"/>
                      <a:pt x="1498" y="10427"/>
                      <a:pt x="1496" y="10416"/>
                    </a:cubicBezTo>
                    <a:lnTo>
                      <a:pt x="918" y="47"/>
                    </a:lnTo>
                    <a:lnTo>
                      <a:pt x="625" y="47"/>
                    </a:lnTo>
                    <a:lnTo>
                      <a:pt x="46" y="10416"/>
                    </a:lnTo>
                    <a:cubicBezTo>
                      <a:pt x="46" y="10429"/>
                      <a:pt x="36" y="10439"/>
                      <a:pt x="22" y="10437"/>
                    </a:cubicBezTo>
                    <a:cubicBezTo>
                      <a:pt x="8" y="10437"/>
                      <a:pt x="0" y="10426"/>
                      <a:pt x="0" y="10413"/>
                    </a:cubicBezTo>
                    <a:lnTo>
                      <a:pt x="578" y="22"/>
                    </a:lnTo>
                    <a:cubicBezTo>
                      <a:pt x="578" y="10"/>
                      <a:pt x="588" y="0"/>
                      <a:pt x="601" y="0"/>
                    </a:cubicBezTo>
                    <a:lnTo>
                      <a:pt x="938" y="0"/>
                    </a:lnTo>
                    <a:cubicBezTo>
                      <a:pt x="950" y="0"/>
                      <a:pt x="960" y="10"/>
                      <a:pt x="961" y="22"/>
                    </a:cubicBezTo>
                    <a:lnTo>
                      <a:pt x="1541" y="10413"/>
                    </a:lnTo>
                    <a:cubicBezTo>
                      <a:pt x="1543" y="10426"/>
                      <a:pt x="1534" y="10436"/>
                      <a:pt x="1519" y="10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1">
                <a:extLst>
                  <a:ext uri="{FF2B5EF4-FFF2-40B4-BE49-F238E27FC236}">
                    <a16:creationId xmlns:a16="http://schemas.microsoft.com/office/drawing/2014/main" id="{B6D30CCC-2908-D2F7-A276-D06DE1491B1F}"/>
                  </a:ext>
                </a:extLst>
              </p:cNvPr>
              <p:cNvSpPr/>
              <p:nvPr/>
            </p:nvSpPr>
            <p:spPr>
              <a:xfrm>
                <a:off x="4381200" y="1817280"/>
                <a:ext cx="527760" cy="361332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0037" extrusionOk="0">
                    <a:moveTo>
                      <a:pt x="25" y="10037"/>
                    </a:moveTo>
                    <a:cubicBezTo>
                      <a:pt x="16" y="10037"/>
                      <a:pt x="7" y="10031"/>
                      <a:pt x="3" y="10024"/>
                    </a:cubicBezTo>
                    <a:cubicBezTo>
                      <a:pt x="-3" y="10013"/>
                      <a:pt x="3" y="9999"/>
                      <a:pt x="15" y="9994"/>
                    </a:cubicBezTo>
                    <a:lnTo>
                      <a:pt x="1392" y="9377"/>
                    </a:lnTo>
                    <a:lnTo>
                      <a:pt x="93" y="8561"/>
                    </a:lnTo>
                    <a:cubicBezTo>
                      <a:pt x="86" y="8557"/>
                      <a:pt x="82" y="8550"/>
                      <a:pt x="83" y="8541"/>
                    </a:cubicBezTo>
                    <a:cubicBezTo>
                      <a:pt x="83" y="8532"/>
                      <a:pt x="88" y="8525"/>
                      <a:pt x="95" y="8522"/>
                    </a:cubicBezTo>
                    <a:lnTo>
                      <a:pt x="1309" y="7801"/>
                    </a:lnTo>
                    <a:lnTo>
                      <a:pt x="176" y="7125"/>
                    </a:lnTo>
                    <a:cubicBezTo>
                      <a:pt x="169" y="7120"/>
                      <a:pt x="165" y="7113"/>
                      <a:pt x="165" y="7106"/>
                    </a:cubicBezTo>
                    <a:cubicBezTo>
                      <a:pt x="165" y="7097"/>
                      <a:pt x="169" y="7090"/>
                      <a:pt x="175" y="7085"/>
                    </a:cubicBezTo>
                    <a:lnTo>
                      <a:pt x="1233" y="6422"/>
                    </a:lnTo>
                    <a:lnTo>
                      <a:pt x="249" y="5787"/>
                    </a:lnTo>
                    <a:cubicBezTo>
                      <a:pt x="243" y="5783"/>
                      <a:pt x="239" y="5778"/>
                      <a:pt x="239" y="5770"/>
                    </a:cubicBezTo>
                    <a:cubicBezTo>
                      <a:pt x="239" y="5763"/>
                      <a:pt x="242" y="5755"/>
                      <a:pt x="248" y="5751"/>
                    </a:cubicBezTo>
                    <a:lnTo>
                      <a:pt x="1161" y="5005"/>
                    </a:lnTo>
                    <a:lnTo>
                      <a:pt x="331" y="4304"/>
                    </a:lnTo>
                    <a:cubicBezTo>
                      <a:pt x="325" y="4299"/>
                      <a:pt x="322" y="4294"/>
                      <a:pt x="322" y="4286"/>
                    </a:cubicBezTo>
                    <a:cubicBezTo>
                      <a:pt x="322" y="4279"/>
                      <a:pt x="325" y="4273"/>
                      <a:pt x="331" y="4269"/>
                    </a:cubicBezTo>
                    <a:lnTo>
                      <a:pt x="1086" y="3622"/>
                    </a:lnTo>
                    <a:lnTo>
                      <a:pt x="402" y="3034"/>
                    </a:lnTo>
                    <a:cubicBezTo>
                      <a:pt x="396" y="3030"/>
                      <a:pt x="393" y="3022"/>
                      <a:pt x="393" y="3015"/>
                    </a:cubicBezTo>
                    <a:cubicBezTo>
                      <a:pt x="393" y="3008"/>
                      <a:pt x="398" y="3002"/>
                      <a:pt x="404" y="2998"/>
                    </a:cubicBezTo>
                    <a:lnTo>
                      <a:pt x="1020" y="2563"/>
                    </a:lnTo>
                    <a:lnTo>
                      <a:pt x="449" y="2208"/>
                    </a:lnTo>
                    <a:cubicBezTo>
                      <a:pt x="443" y="2204"/>
                      <a:pt x="439" y="2198"/>
                      <a:pt x="437" y="2189"/>
                    </a:cubicBezTo>
                    <a:cubicBezTo>
                      <a:pt x="437" y="2182"/>
                      <a:pt x="440" y="2174"/>
                      <a:pt x="446" y="2170"/>
                    </a:cubicBezTo>
                    <a:lnTo>
                      <a:pt x="976" y="1750"/>
                    </a:lnTo>
                    <a:lnTo>
                      <a:pt x="493" y="1383"/>
                    </a:lnTo>
                    <a:cubicBezTo>
                      <a:pt x="487" y="1379"/>
                      <a:pt x="484" y="1371"/>
                      <a:pt x="484" y="1364"/>
                    </a:cubicBezTo>
                    <a:cubicBezTo>
                      <a:pt x="484" y="1356"/>
                      <a:pt x="487" y="1350"/>
                      <a:pt x="493" y="1345"/>
                    </a:cubicBezTo>
                    <a:lnTo>
                      <a:pt x="936" y="994"/>
                    </a:lnTo>
                    <a:lnTo>
                      <a:pt x="532" y="697"/>
                    </a:lnTo>
                    <a:cubicBezTo>
                      <a:pt x="526" y="693"/>
                      <a:pt x="523" y="685"/>
                      <a:pt x="523" y="678"/>
                    </a:cubicBezTo>
                    <a:cubicBezTo>
                      <a:pt x="523" y="671"/>
                      <a:pt x="526" y="663"/>
                      <a:pt x="532" y="659"/>
                    </a:cubicBezTo>
                    <a:lnTo>
                      <a:pt x="903" y="362"/>
                    </a:lnTo>
                    <a:lnTo>
                      <a:pt x="567" y="41"/>
                    </a:lnTo>
                    <a:cubicBezTo>
                      <a:pt x="558" y="33"/>
                      <a:pt x="557" y="18"/>
                      <a:pt x="565" y="8"/>
                    </a:cubicBezTo>
                    <a:cubicBezTo>
                      <a:pt x="574" y="-1"/>
                      <a:pt x="589" y="-2"/>
                      <a:pt x="599" y="6"/>
                    </a:cubicBezTo>
                    <a:lnTo>
                      <a:pt x="954" y="344"/>
                    </a:lnTo>
                    <a:cubicBezTo>
                      <a:pt x="959" y="349"/>
                      <a:pt x="962" y="356"/>
                      <a:pt x="962" y="362"/>
                    </a:cubicBezTo>
                    <a:cubicBezTo>
                      <a:pt x="962" y="369"/>
                      <a:pt x="959" y="375"/>
                      <a:pt x="953" y="379"/>
                    </a:cubicBezTo>
                    <a:lnTo>
                      <a:pt x="584" y="675"/>
                    </a:lnTo>
                    <a:lnTo>
                      <a:pt x="988" y="972"/>
                    </a:lnTo>
                    <a:cubicBezTo>
                      <a:pt x="994" y="977"/>
                      <a:pt x="997" y="983"/>
                      <a:pt x="997" y="991"/>
                    </a:cubicBezTo>
                    <a:cubicBezTo>
                      <a:pt x="997" y="998"/>
                      <a:pt x="994" y="1006"/>
                      <a:pt x="988" y="1010"/>
                    </a:cubicBezTo>
                    <a:lnTo>
                      <a:pt x="545" y="1361"/>
                    </a:lnTo>
                    <a:lnTo>
                      <a:pt x="1029" y="1729"/>
                    </a:lnTo>
                    <a:cubicBezTo>
                      <a:pt x="1035" y="1733"/>
                      <a:pt x="1038" y="1740"/>
                      <a:pt x="1038" y="1748"/>
                    </a:cubicBezTo>
                    <a:cubicBezTo>
                      <a:pt x="1038" y="1755"/>
                      <a:pt x="1035" y="1762"/>
                      <a:pt x="1029" y="1766"/>
                    </a:cubicBezTo>
                    <a:lnTo>
                      <a:pt x="501" y="2185"/>
                    </a:lnTo>
                    <a:lnTo>
                      <a:pt x="1072" y="2537"/>
                    </a:lnTo>
                    <a:cubicBezTo>
                      <a:pt x="1080" y="2542"/>
                      <a:pt x="1083" y="2549"/>
                      <a:pt x="1084" y="2556"/>
                    </a:cubicBezTo>
                    <a:cubicBezTo>
                      <a:pt x="1084" y="2563"/>
                      <a:pt x="1081" y="2571"/>
                      <a:pt x="1074" y="2575"/>
                    </a:cubicBezTo>
                    <a:lnTo>
                      <a:pt x="453" y="3012"/>
                    </a:lnTo>
                    <a:lnTo>
                      <a:pt x="1135" y="3597"/>
                    </a:lnTo>
                    <a:cubicBezTo>
                      <a:pt x="1141" y="3601"/>
                      <a:pt x="1144" y="3608"/>
                      <a:pt x="1144" y="3615"/>
                    </a:cubicBezTo>
                    <a:cubicBezTo>
                      <a:pt x="1144" y="3623"/>
                      <a:pt x="1141" y="3628"/>
                      <a:pt x="1135" y="3632"/>
                    </a:cubicBezTo>
                    <a:lnTo>
                      <a:pt x="380" y="4279"/>
                    </a:lnTo>
                    <a:lnTo>
                      <a:pt x="1212" y="4980"/>
                    </a:lnTo>
                    <a:cubicBezTo>
                      <a:pt x="1218" y="4984"/>
                      <a:pt x="1221" y="4991"/>
                      <a:pt x="1221" y="4997"/>
                    </a:cubicBezTo>
                    <a:cubicBezTo>
                      <a:pt x="1221" y="5005"/>
                      <a:pt x="1218" y="5010"/>
                      <a:pt x="1212" y="5015"/>
                    </a:cubicBezTo>
                    <a:lnTo>
                      <a:pt x="302" y="5758"/>
                    </a:lnTo>
                    <a:lnTo>
                      <a:pt x="1290" y="6396"/>
                    </a:lnTo>
                    <a:cubicBezTo>
                      <a:pt x="1297" y="6400"/>
                      <a:pt x="1300" y="6408"/>
                      <a:pt x="1300" y="6415"/>
                    </a:cubicBezTo>
                    <a:cubicBezTo>
                      <a:pt x="1300" y="6422"/>
                      <a:pt x="1295" y="6430"/>
                      <a:pt x="1290" y="6434"/>
                    </a:cubicBezTo>
                    <a:lnTo>
                      <a:pt x="233" y="7095"/>
                    </a:lnTo>
                    <a:lnTo>
                      <a:pt x="1367" y="7773"/>
                    </a:lnTo>
                    <a:cubicBezTo>
                      <a:pt x="1374" y="7777"/>
                      <a:pt x="1378" y="7785"/>
                      <a:pt x="1378" y="7793"/>
                    </a:cubicBezTo>
                    <a:cubicBezTo>
                      <a:pt x="1378" y="7802"/>
                      <a:pt x="1374" y="7809"/>
                      <a:pt x="1367" y="7814"/>
                    </a:cubicBezTo>
                    <a:lnTo>
                      <a:pt x="153" y="8537"/>
                    </a:lnTo>
                    <a:lnTo>
                      <a:pt x="1456" y="9355"/>
                    </a:lnTo>
                    <a:cubicBezTo>
                      <a:pt x="1463" y="9360"/>
                      <a:pt x="1467" y="9368"/>
                      <a:pt x="1466" y="9377"/>
                    </a:cubicBezTo>
                    <a:cubicBezTo>
                      <a:pt x="1466" y="9386"/>
                      <a:pt x="1460" y="9393"/>
                      <a:pt x="1453" y="9396"/>
                    </a:cubicBezTo>
                    <a:lnTo>
                      <a:pt x="35" y="10030"/>
                    </a:lnTo>
                    <a:cubicBezTo>
                      <a:pt x="31" y="10036"/>
                      <a:pt x="28" y="10037"/>
                      <a:pt x="25" y="10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1">
                <a:extLst>
                  <a:ext uri="{FF2B5EF4-FFF2-40B4-BE49-F238E27FC236}">
                    <a16:creationId xmlns:a16="http://schemas.microsoft.com/office/drawing/2014/main" id="{F60C15EE-D522-AC4E-FA21-C7E4599EAD3D}"/>
                  </a:ext>
                </a:extLst>
              </p:cNvPr>
              <p:cNvSpPr/>
              <p:nvPr/>
            </p:nvSpPr>
            <p:spPr>
              <a:xfrm>
                <a:off x="4394520" y="1817640"/>
                <a:ext cx="527040" cy="361296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0036" extrusionOk="0">
                    <a:moveTo>
                      <a:pt x="1439" y="10036"/>
                    </a:moveTo>
                    <a:cubicBezTo>
                      <a:pt x="1436" y="10036"/>
                      <a:pt x="1433" y="10036"/>
                      <a:pt x="1430" y="10035"/>
                    </a:cubicBezTo>
                    <a:lnTo>
                      <a:pt x="13" y="9401"/>
                    </a:lnTo>
                    <a:cubicBezTo>
                      <a:pt x="5" y="9398"/>
                      <a:pt x="0" y="9389"/>
                      <a:pt x="0" y="9382"/>
                    </a:cubicBezTo>
                    <a:cubicBezTo>
                      <a:pt x="0" y="9373"/>
                      <a:pt x="2" y="9366"/>
                      <a:pt x="10" y="9360"/>
                    </a:cubicBezTo>
                    <a:lnTo>
                      <a:pt x="1312" y="8541"/>
                    </a:lnTo>
                    <a:lnTo>
                      <a:pt x="99" y="7817"/>
                    </a:lnTo>
                    <a:cubicBezTo>
                      <a:pt x="91" y="7813"/>
                      <a:pt x="87" y="7806"/>
                      <a:pt x="87" y="7797"/>
                    </a:cubicBezTo>
                    <a:cubicBezTo>
                      <a:pt x="87" y="7788"/>
                      <a:pt x="91" y="7781"/>
                      <a:pt x="99" y="7776"/>
                    </a:cubicBezTo>
                    <a:lnTo>
                      <a:pt x="1232" y="7099"/>
                    </a:lnTo>
                    <a:lnTo>
                      <a:pt x="176" y="6437"/>
                    </a:lnTo>
                    <a:cubicBezTo>
                      <a:pt x="169" y="6433"/>
                      <a:pt x="166" y="6426"/>
                      <a:pt x="166" y="6418"/>
                    </a:cubicBezTo>
                    <a:cubicBezTo>
                      <a:pt x="166" y="6411"/>
                      <a:pt x="170" y="6402"/>
                      <a:pt x="176" y="6399"/>
                    </a:cubicBezTo>
                    <a:lnTo>
                      <a:pt x="1164" y="5761"/>
                    </a:lnTo>
                    <a:lnTo>
                      <a:pt x="253" y="5018"/>
                    </a:lnTo>
                    <a:cubicBezTo>
                      <a:pt x="247" y="5014"/>
                      <a:pt x="244" y="5009"/>
                      <a:pt x="244" y="5001"/>
                    </a:cubicBezTo>
                    <a:cubicBezTo>
                      <a:pt x="244" y="4994"/>
                      <a:pt x="247" y="4988"/>
                      <a:pt x="253" y="4983"/>
                    </a:cubicBezTo>
                    <a:lnTo>
                      <a:pt x="1085" y="4282"/>
                    </a:lnTo>
                    <a:lnTo>
                      <a:pt x="330" y="3635"/>
                    </a:lnTo>
                    <a:cubicBezTo>
                      <a:pt x="324" y="3631"/>
                      <a:pt x="322" y="3625"/>
                      <a:pt x="322" y="3618"/>
                    </a:cubicBezTo>
                    <a:cubicBezTo>
                      <a:pt x="322" y="3611"/>
                      <a:pt x="324" y="3605"/>
                      <a:pt x="330" y="3600"/>
                    </a:cubicBezTo>
                    <a:lnTo>
                      <a:pt x="1012" y="3016"/>
                    </a:lnTo>
                    <a:lnTo>
                      <a:pt x="391" y="2579"/>
                    </a:lnTo>
                    <a:cubicBezTo>
                      <a:pt x="386" y="2574"/>
                      <a:pt x="381" y="2567"/>
                      <a:pt x="381" y="2560"/>
                    </a:cubicBezTo>
                    <a:cubicBezTo>
                      <a:pt x="381" y="2552"/>
                      <a:pt x="386" y="2545"/>
                      <a:pt x="393" y="2541"/>
                    </a:cubicBezTo>
                    <a:lnTo>
                      <a:pt x="964" y="2188"/>
                    </a:lnTo>
                    <a:lnTo>
                      <a:pt x="434" y="1767"/>
                    </a:lnTo>
                    <a:cubicBezTo>
                      <a:pt x="428" y="1763"/>
                      <a:pt x="425" y="1755"/>
                      <a:pt x="425" y="1748"/>
                    </a:cubicBezTo>
                    <a:cubicBezTo>
                      <a:pt x="425" y="1741"/>
                      <a:pt x="428" y="1733"/>
                      <a:pt x="434" y="1729"/>
                    </a:cubicBezTo>
                    <a:lnTo>
                      <a:pt x="917" y="1362"/>
                    </a:lnTo>
                    <a:lnTo>
                      <a:pt x="475" y="1011"/>
                    </a:lnTo>
                    <a:cubicBezTo>
                      <a:pt x="469" y="1006"/>
                      <a:pt x="466" y="999"/>
                      <a:pt x="466" y="992"/>
                    </a:cubicBezTo>
                    <a:cubicBezTo>
                      <a:pt x="466" y="984"/>
                      <a:pt x="469" y="977"/>
                      <a:pt x="475" y="973"/>
                    </a:cubicBezTo>
                    <a:lnTo>
                      <a:pt x="878" y="676"/>
                    </a:lnTo>
                    <a:lnTo>
                      <a:pt x="509" y="380"/>
                    </a:lnTo>
                    <a:cubicBezTo>
                      <a:pt x="504" y="375"/>
                      <a:pt x="501" y="369"/>
                      <a:pt x="501" y="362"/>
                    </a:cubicBezTo>
                    <a:cubicBezTo>
                      <a:pt x="501" y="354"/>
                      <a:pt x="504" y="349"/>
                      <a:pt x="508" y="345"/>
                    </a:cubicBezTo>
                    <a:lnTo>
                      <a:pt x="864" y="7"/>
                    </a:lnTo>
                    <a:cubicBezTo>
                      <a:pt x="872" y="-2"/>
                      <a:pt x="887" y="-2"/>
                      <a:pt x="897" y="8"/>
                    </a:cubicBezTo>
                    <a:cubicBezTo>
                      <a:pt x="906" y="17"/>
                      <a:pt x="906" y="32"/>
                      <a:pt x="896" y="42"/>
                    </a:cubicBezTo>
                    <a:lnTo>
                      <a:pt x="559" y="362"/>
                    </a:lnTo>
                    <a:lnTo>
                      <a:pt x="931" y="660"/>
                    </a:lnTo>
                    <a:cubicBezTo>
                      <a:pt x="936" y="664"/>
                      <a:pt x="939" y="670"/>
                      <a:pt x="939" y="678"/>
                    </a:cubicBezTo>
                    <a:cubicBezTo>
                      <a:pt x="939" y="685"/>
                      <a:pt x="936" y="693"/>
                      <a:pt x="931" y="697"/>
                    </a:cubicBezTo>
                    <a:lnTo>
                      <a:pt x="527" y="995"/>
                    </a:lnTo>
                    <a:lnTo>
                      <a:pt x="970" y="1346"/>
                    </a:lnTo>
                    <a:cubicBezTo>
                      <a:pt x="976" y="1350"/>
                      <a:pt x="979" y="1357"/>
                      <a:pt x="979" y="1365"/>
                    </a:cubicBezTo>
                    <a:cubicBezTo>
                      <a:pt x="979" y="1372"/>
                      <a:pt x="976" y="1379"/>
                      <a:pt x="970" y="1384"/>
                    </a:cubicBezTo>
                    <a:lnTo>
                      <a:pt x="486" y="1751"/>
                    </a:lnTo>
                    <a:lnTo>
                      <a:pt x="1017" y="2171"/>
                    </a:lnTo>
                    <a:cubicBezTo>
                      <a:pt x="1022" y="2175"/>
                      <a:pt x="1025" y="2181"/>
                      <a:pt x="1025" y="2189"/>
                    </a:cubicBezTo>
                    <a:cubicBezTo>
                      <a:pt x="1025" y="2196"/>
                      <a:pt x="1021" y="2204"/>
                      <a:pt x="1014" y="2208"/>
                    </a:cubicBezTo>
                    <a:lnTo>
                      <a:pt x="444" y="2560"/>
                    </a:lnTo>
                    <a:lnTo>
                      <a:pt x="1060" y="2994"/>
                    </a:lnTo>
                    <a:cubicBezTo>
                      <a:pt x="1066" y="2998"/>
                      <a:pt x="1070" y="3003"/>
                      <a:pt x="1070" y="3011"/>
                    </a:cubicBezTo>
                    <a:cubicBezTo>
                      <a:pt x="1070" y="3018"/>
                      <a:pt x="1068" y="3026"/>
                      <a:pt x="1062" y="3030"/>
                    </a:cubicBezTo>
                    <a:lnTo>
                      <a:pt x="378" y="3618"/>
                    </a:lnTo>
                    <a:lnTo>
                      <a:pt x="1133" y="4265"/>
                    </a:lnTo>
                    <a:cubicBezTo>
                      <a:pt x="1139" y="4269"/>
                      <a:pt x="1142" y="4275"/>
                      <a:pt x="1142" y="4282"/>
                    </a:cubicBezTo>
                    <a:cubicBezTo>
                      <a:pt x="1142" y="4290"/>
                      <a:pt x="1139" y="4295"/>
                      <a:pt x="1133" y="4300"/>
                    </a:cubicBezTo>
                    <a:lnTo>
                      <a:pt x="303" y="5001"/>
                    </a:lnTo>
                    <a:lnTo>
                      <a:pt x="1216" y="5747"/>
                    </a:lnTo>
                    <a:cubicBezTo>
                      <a:pt x="1222" y="5751"/>
                      <a:pt x="1225" y="5759"/>
                      <a:pt x="1225" y="5766"/>
                    </a:cubicBezTo>
                    <a:cubicBezTo>
                      <a:pt x="1225" y="5774"/>
                      <a:pt x="1221" y="5780"/>
                      <a:pt x="1215" y="5783"/>
                    </a:cubicBezTo>
                    <a:lnTo>
                      <a:pt x="231" y="6418"/>
                    </a:lnTo>
                    <a:lnTo>
                      <a:pt x="1289" y="7081"/>
                    </a:lnTo>
                    <a:cubicBezTo>
                      <a:pt x="1296" y="7086"/>
                      <a:pt x="1301" y="7093"/>
                      <a:pt x="1299" y="7102"/>
                    </a:cubicBezTo>
                    <a:cubicBezTo>
                      <a:pt x="1299" y="7110"/>
                      <a:pt x="1295" y="7118"/>
                      <a:pt x="1288" y="7121"/>
                    </a:cubicBezTo>
                    <a:lnTo>
                      <a:pt x="157" y="7797"/>
                    </a:lnTo>
                    <a:lnTo>
                      <a:pt x="1371" y="8518"/>
                    </a:lnTo>
                    <a:cubicBezTo>
                      <a:pt x="1378" y="8522"/>
                      <a:pt x="1382" y="8530"/>
                      <a:pt x="1382" y="8537"/>
                    </a:cubicBezTo>
                    <a:cubicBezTo>
                      <a:pt x="1382" y="8546"/>
                      <a:pt x="1378" y="8553"/>
                      <a:pt x="1372" y="8557"/>
                    </a:cubicBezTo>
                    <a:lnTo>
                      <a:pt x="74" y="9373"/>
                    </a:lnTo>
                    <a:lnTo>
                      <a:pt x="1451" y="9990"/>
                    </a:lnTo>
                    <a:cubicBezTo>
                      <a:pt x="1462" y="9995"/>
                      <a:pt x="1468" y="10009"/>
                      <a:pt x="1462" y="10020"/>
                    </a:cubicBezTo>
                    <a:cubicBezTo>
                      <a:pt x="1457" y="10030"/>
                      <a:pt x="1449" y="10036"/>
                      <a:pt x="1439" y="1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41">
                <a:extLst>
                  <a:ext uri="{FF2B5EF4-FFF2-40B4-BE49-F238E27FC236}">
                    <a16:creationId xmlns:a16="http://schemas.microsoft.com/office/drawing/2014/main" id="{FF7C2693-EB50-53B2-AA35-18D936B48573}"/>
                  </a:ext>
                </a:extLst>
              </p:cNvPr>
              <p:cNvSpPr/>
              <p:nvPr/>
            </p:nvSpPr>
            <p:spPr>
              <a:xfrm>
                <a:off x="4150440" y="2053080"/>
                <a:ext cx="1001160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380" extrusionOk="0">
                    <a:moveTo>
                      <a:pt x="1391" y="379"/>
                    </a:moveTo>
                    <a:cubicBezTo>
                      <a:pt x="1390" y="379"/>
                      <a:pt x="1389" y="379"/>
                      <a:pt x="1387" y="379"/>
                    </a:cubicBezTo>
                    <a:lnTo>
                      <a:pt x="19" y="135"/>
                    </a:lnTo>
                    <a:cubicBezTo>
                      <a:pt x="7" y="134"/>
                      <a:pt x="0" y="124"/>
                      <a:pt x="0" y="11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757" y="0"/>
                    </a:lnTo>
                    <a:cubicBezTo>
                      <a:pt x="2770" y="0"/>
                      <a:pt x="2781" y="10"/>
                      <a:pt x="2781" y="23"/>
                    </a:cubicBezTo>
                    <a:lnTo>
                      <a:pt x="2781" y="113"/>
                    </a:lnTo>
                    <a:cubicBezTo>
                      <a:pt x="2781" y="125"/>
                      <a:pt x="2772" y="134"/>
                      <a:pt x="2762" y="137"/>
                    </a:cubicBezTo>
                    <a:lnTo>
                      <a:pt x="1394" y="380"/>
                    </a:lnTo>
                    <a:cubicBezTo>
                      <a:pt x="1394" y="379"/>
                      <a:pt x="1393" y="379"/>
                      <a:pt x="1391" y="379"/>
                    </a:cubicBezTo>
                    <a:moveTo>
                      <a:pt x="47" y="93"/>
                    </a:moveTo>
                    <a:lnTo>
                      <a:pt x="1391" y="332"/>
                    </a:lnTo>
                    <a:lnTo>
                      <a:pt x="2735" y="93"/>
                    </a:lnTo>
                    <a:lnTo>
                      <a:pt x="2735" y="45"/>
                    </a:lnTo>
                    <a:lnTo>
                      <a:pt x="47" y="45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41">
                <a:extLst>
                  <a:ext uri="{FF2B5EF4-FFF2-40B4-BE49-F238E27FC236}">
                    <a16:creationId xmlns:a16="http://schemas.microsoft.com/office/drawing/2014/main" id="{B5496299-9861-6092-53A2-535B94E98939}"/>
                  </a:ext>
                </a:extLst>
              </p:cNvPr>
              <p:cNvSpPr/>
              <p:nvPr/>
            </p:nvSpPr>
            <p:spPr>
              <a:xfrm>
                <a:off x="4150800" y="2053080"/>
                <a:ext cx="429840" cy="18468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3" extrusionOk="0">
                    <a:moveTo>
                      <a:pt x="24" y="513"/>
                    </a:moveTo>
                    <a:cubicBezTo>
                      <a:pt x="11" y="513"/>
                      <a:pt x="0" y="502"/>
                      <a:pt x="0" y="489"/>
                    </a:cubicBezTo>
                    <a:lnTo>
                      <a:pt x="0" y="23"/>
                    </a:lnTo>
                    <a:cubicBezTo>
                      <a:pt x="0" y="14"/>
                      <a:pt x="5" y="7"/>
                      <a:pt x="12" y="3"/>
                    </a:cubicBezTo>
                    <a:cubicBezTo>
                      <a:pt x="19" y="-2"/>
                      <a:pt x="30" y="0"/>
                      <a:pt x="35" y="4"/>
                    </a:cubicBezTo>
                    <a:lnTo>
                      <a:pt x="204" y="118"/>
                    </a:lnTo>
                    <a:lnTo>
                      <a:pt x="429" y="3"/>
                    </a:lnTo>
                    <a:cubicBezTo>
                      <a:pt x="439" y="-2"/>
                      <a:pt x="451" y="0"/>
                      <a:pt x="458" y="8"/>
                    </a:cubicBezTo>
                    <a:lnTo>
                      <a:pt x="596" y="183"/>
                    </a:lnTo>
                    <a:lnTo>
                      <a:pt x="879" y="4"/>
                    </a:lnTo>
                    <a:cubicBezTo>
                      <a:pt x="888" y="-2"/>
                      <a:pt x="901" y="0"/>
                      <a:pt x="908" y="7"/>
                    </a:cubicBezTo>
                    <a:lnTo>
                      <a:pt x="1188" y="301"/>
                    </a:lnTo>
                    <a:cubicBezTo>
                      <a:pt x="1197" y="310"/>
                      <a:pt x="1197" y="325"/>
                      <a:pt x="1186" y="335"/>
                    </a:cubicBezTo>
                    <a:cubicBezTo>
                      <a:pt x="1178" y="344"/>
                      <a:pt x="1163" y="344"/>
                      <a:pt x="1153" y="333"/>
                    </a:cubicBezTo>
                    <a:lnTo>
                      <a:pt x="886" y="52"/>
                    </a:lnTo>
                    <a:lnTo>
                      <a:pt x="602" y="233"/>
                    </a:lnTo>
                    <a:cubicBezTo>
                      <a:pt x="592" y="239"/>
                      <a:pt x="579" y="237"/>
                      <a:pt x="572" y="227"/>
                    </a:cubicBezTo>
                    <a:lnTo>
                      <a:pt x="433" y="51"/>
                    </a:lnTo>
                    <a:lnTo>
                      <a:pt x="215" y="164"/>
                    </a:lnTo>
                    <a:cubicBezTo>
                      <a:pt x="207" y="169"/>
                      <a:pt x="199" y="167"/>
                      <a:pt x="191" y="163"/>
                    </a:cubicBezTo>
                    <a:lnTo>
                      <a:pt x="47" y="65"/>
                    </a:lnTo>
                    <a:lnTo>
                      <a:pt x="47" y="488"/>
                    </a:lnTo>
                    <a:cubicBezTo>
                      <a:pt x="46" y="502"/>
                      <a:pt x="35" y="513"/>
                      <a:pt x="24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41">
                <a:extLst>
                  <a:ext uri="{FF2B5EF4-FFF2-40B4-BE49-F238E27FC236}">
                    <a16:creationId xmlns:a16="http://schemas.microsoft.com/office/drawing/2014/main" id="{3E2F020A-74FE-D77E-45A2-CE4AB1E960E9}"/>
                  </a:ext>
                </a:extLst>
              </p:cNvPr>
              <p:cNvSpPr/>
              <p:nvPr/>
            </p:nvSpPr>
            <p:spPr>
              <a:xfrm>
                <a:off x="4722120" y="2052360"/>
                <a:ext cx="429840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5" extrusionOk="0">
                    <a:moveTo>
                      <a:pt x="1171" y="515"/>
                    </a:moveTo>
                    <a:cubicBezTo>
                      <a:pt x="1158" y="515"/>
                      <a:pt x="1147" y="504"/>
                      <a:pt x="1147" y="491"/>
                    </a:cubicBezTo>
                    <a:lnTo>
                      <a:pt x="1147" y="69"/>
                    </a:lnTo>
                    <a:lnTo>
                      <a:pt x="1004" y="166"/>
                    </a:lnTo>
                    <a:cubicBezTo>
                      <a:pt x="997" y="171"/>
                      <a:pt x="988" y="172"/>
                      <a:pt x="981" y="168"/>
                    </a:cubicBezTo>
                    <a:lnTo>
                      <a:pt x="762" y="54"/>
                    </a:lnTo>
                    <a:lnTo>
                      <a:pt x="624" y="230"/>
                    </a:lnTo>
                    <a:cubicBezTo>
                      <a:pt x="617" y="239"/>
                      <a:pt x="603" y="242"/>
                      <a:pt x="593" y="236"/>
                    </a:cubicBezTo>
                    <a:lnTo>
                      <a:pt x="308" y="54"/>
                    </a:lnTo>
                    <a:lnTo>
                      <a:pt x="41" y="334"/>
                    </a:lnTo>
                    <a:cubicBezTo>
                      <a:pt x="32" y="343"/>
                      <a:pt x="18" y="344"/>
                      <a:pt x="7" y="335"/>
                    </a:cubicBezTo>
                    <a:cubicBezTo>
                      <a:pt x="-1" y="327"/>
                      <a:pt x="-3" y="312"/>
                      <a:pt x="6" y="302"/>
                    </a:cubicBezTo>
                    <a:lnTo>
                      <a:pt x="286" y="8"/>
                    </a:lnTo>
                    <a:cubicBezTo>
                      <a:pt x="293" y="0"/>
                      <a:pt x="306" y="-3"/>
                      <a:pt x="315" y="5"/>
                    </a:cubicBezTo>
                    <a:lnTo>
                      <a:pt x="598" y="184"/>
                    </a:lnTo>
                    <a:lnTo>
                      <a:pt x="736" y="9"/>
                    </a:lnTo>
                    <a:cubicBezTo>
                      <a:pt x="743" y="0"/>
                      <a:pt x="755" y="-3"/>
                      <a:pt x="765" y="3"/>
                    </a:cubicBezTo>
                    <a:lnTo>
                      <a:pt x="990" y="118"/>
                    </a:lnTo>
                    <a:lnTo>
                      <a:pt x="1158" y="5"/>
                    </a:lnTo>
                    <a:cubicBezTo>
                      <a:pt x="1165" y="0"/>
                      <a:pt x="1174" y="-1"/>
                      <a:pt x="1181" y="3"/>
                    </a:cubicBezTo>
                    <a:cubicBezTo>
                      <a:pt x="1188" y="8"/>
                      <a:pt x="1193" y="15"/>
                      <a:pt x="1193" y="24"/>
                    </a:cubicBezTo>
                    <a:lnTo>
                      <a:pt x="1193" y="490"/>
                    </a:lnTo>
                    <a:cubicBezTo>
                      <a:pt x="1194" y="504"/>
                      <a:pt x="1182" y="515"/>
                      <a:pt x="1171" y="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41">
                <a:extLst>
                  <a:ext uri="{FF2B5EF4-FFF2-40B4-BE49-F238E27FC236}">
                    <a16:creationId xmlns:a16="http://schemas.microsoft.com/office/drawing/2014/main" id="{AE998AE8-58A9-2A32-51CE-2E55BED78972}"/>
                  </a:ext>
                </a:extLst>
              </p:cNvPr>
              <p:cNvSpPr/>
              <p:nvPr/>
            </p:nvSpPr>
            <p:spPr>
              <a:xfrm>
                <a:off x="4102200" y="3223800"/>
                <a:ext cx="1098360" cy="14868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413" extrusionOk="0">
                    <a:moveTo>
                      <a:pt x="3028" y="413"/>
                    </a:moveTo>
                    <a:lnTo>
                      <a:pt x="23" y="413"/>
                    </a:lnTo>
                    <a:cubicBezTo>
                      <a:pt x="10" y="413"/>
                      <a:pt x="0" y="403"/>
                      <a:pt x="0" y="389"/>
                    </a:cubicBezTo>
                    <a:lnTo>
                      <a:pt x="0" y="290"/>
                    </a:lnTo>
                    <a:cubicBezTo>
                      <a:pt x="0" y="279"/>
                      <a:pt x="9" y="270"/>
                      <a:pt x="19" y="267"/>
                    </a:cubicBezTo>
                    <a:lnTo>
                      <a:pt x="1521" y="0"/>
                    </a:lnTo>
                    <a:cubicBezTo>
                      <a:pt x="1524" y="0"/>
                      <a:pt x="1527" y="0"/>
                      <a:pt x="1530" y="0"/>
                    </a:cubicBezTo>
                    <a:lnTo>
                      <a:pt x="3031" y="267"/>
                    </a:lnTo>
                    <a:cubicBezTo>
                      <a:pt x="3043" y="268"/>
                      <a:pt x="3050" y="279"/>
                      <a:pt x="3050" y="290"/>
                    </a:cubicBezTo>
                    <a:lnTo>
                      <a:pt x="3050" y="389"/>
                    </a:lnTo>
                    <a:cubicBezTo>
                      <a:pt x="3051" y="403"/>
                      <a:pt x="3040" y="413"/>
                      <a:pt x="3028" y="413"/>
                    </a:cubicBezTo>
                    <a:moveTo>
                      <a:pt x="47" y="368"/>
                    </a:moveTo>
                    <a:lnTo>
                      <a:pt x="3005" y="368"/>
                    </a:lnTo>
                    <a:lnTo>
                      <a:pt x="3005" y="311"/>
                    </a:lnTo>
                    <a:lnTo>
                      <a:pt x="1525" y="48"/>
                    </a:lnTo>
                    <a:lnTo>
                      <a:pt x="45" y="311"/>
                    </a:lnTo>
                    <a:lnTo>
                      <a:pt x="45" y="368"/>
                    </a:lnTo>
                    <a:lnTo>
                      <a:pt x="47" y="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41">
                <a:extLst>
                  <a:ext uri="{FF2B5EF4-FFF2-40B4-BE49-F238E27FC236}">
                    <a16:creationId xmlns:a16="http://schemas.microsoft.com/office/drawing/2014/main" id="{457AAE10-598C-4199-A66A-E4D70750F4BA}"/>
                  </a:ext>
                </a:extLst>
              </p:cNvPr>
              <p:cNvSpPr/>
              <p:nvPr/>
            </p:nvSpPr>
            <p:spPr>
              <a:xfrm>
                <a:off x="4102200" y="3249720"/>
                <a:ext cx="416520" cy="2793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776" extrusionOk="0">
                    <a:moveTo>
                      <a:pt x="23" y="776"/>
                    </a:moveTo>
                    <a:cubicBezTo>
                      <a:pt x="10" y="776"/>
                      <a:pt x="0" y="766"/>
                      <a:pt x="0" y="753"/>
                    </a:cubicBezTo>
                    <a:lnTo>
                      <a:pt x="0" y="317"/>
                    </a:lnTo>
                    <a:cubicBezTo>
                      <a:pt x="0" y="309"/>
                      <a:pt x="4" y="301"/>
                      <a:pt x="12" y="297"/>
                    </a:cubicBezTo>
                    <a:lnTo>
                      <a:pt x="229" y="173"/>
                    </a:lnTo>
                    <a:cubicBezTo>
                      <a:pt x="236" y="169"/>
                      <a:pt x="245" y="169"/>
                      <a:pt x="252" y="173"/>
                    </a:cubicBezTo>
                    <a:lnTo>
                      <a:pt x="452" y="288"/>
                    </a:lnTo>
                    <a:lnTo>
                      <a:pt x="629" y="93"/>
                    </a:lnTo>
                    <a:cubicBezTo>
                      <a:pt x="634" y="89"/>
                      <a:pt x="640" y="86"/>
                      <a:pt x="645" y="86"/>
                    </a:cubicBezTo>
                    <a:cubicBezTo>
                      <a:pt x="651" y="86"/>
                      <a:pt x="657" y="87"/>
                      <a:pt x="661" y="92"/>
                    </a:cubicBezTo>
                    <a:lnTo>
                      <a:pt x="873" y="285"/>
                    </a:lnTo>
                    <a:lnTo>
                      <a:pt x="1117" y="7"/>
                    </a:lnTo>
                    <a:cubicBezTo>
                      <a:pt x="1126" y="-3"/>
                      <a:pt x="1141" y="-3"/>
                      <a:pt x="1150" y="6"/>
                    </a:cubicBezTo>
                    <a:cubicBezTo>
                      <a:pt x="1160" y="14"/>
                      <a:pt x="1160" y="29"/>
                      <a:pt x="1151" y="38"/>
                    </a:cubicBezTo>
                    <a:lnTo>
                      <a:pt x="890" y="335"/>
                    </a:lnTo>
                    <a:cubicBezTo>
                      <a:pt x="886" y="339"/>
                      <a:pt x="880" y="342"/>
                      <a:pt x="874" y="342"/>
                    </a:cubicBezTo>
                    <a:cubicBezTo>
                      <a:pt x="868" y="342"/>
                      <a:pt x="863" y="341"/>
                      <a:pt x="857" y="336"/>
                    </a:cubicBezTo>
                    <a:lnTo>
                      <a:pt x="645" y="143"/>
                    </a:lnTo>
                    <a:lnTo>
                      <a:pt x="471" y="335"/>
                    </a:lnTo>
                    <a:cubicBezTo>
                      <a:pt x="463" y="344"/>
                      <a:pt x="452" y="345"/>
                      <a:pt x="441" y="339"/>
                    </a:cubicBezTo>
                    <a:lnTo>
                      <a:pt x="237" y="221"/>
                    </a:lnTo>
                    <a:lnTo>
                      <a:pt x="44" y="332"/>
                    </a:lnTo>
                    <a:lnTo>
                      <a:pt x="44" y="753"/>
                    </a:lnTo>
                    <a:cubicBezTo>
                      <a:pt x="47" y="766"/>
                      <a:pt x="35" y="776"/>
                      <a:pt x="23" y="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41">
                <a:extLst>
                  <a:ext uri="{FF2B5EF4-FFF2-40B4-BE49-F238E27FC236}">
                    <a16:creationId xmlns:a16="http://schemas.microsoft.com/office/drawing/2014/main" id="{50770D4F-3071-779D-4F7C-2B178A2C6A58}"/>
                  </a:ext>
                </a:extLst>
              </p:cNvPr>
              <p:cNvSpPr/>
              <p:nvPr/>
            </p:nvSpPr>
            <p:spPr>
              <a:xfrm>
                <a:off x="4783320" y="3249360"/>
                <a:ext cx="41688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777" extrusionOk="0">
                    <a:moveTo>
                      <a:pt x="1136" y="777"/>
                    </a:moveTo>
                    <a:cubicBezTo>
                      <a:pt x="1123" y="777"/>
                      <a:pt x="1113" y="767"/>
                      <a:pt x="1113" y="754"/>
                    </a:cubicBezTo>
                    <a:lnTo>
                      <a:pt x="1113" y="333"/>
                    </a:lnTo>
                    <a:lnTo>
                      <a:pt x="920" y="222"/>
                    </a:lnTo>
                    <a:lnTo>
                      <a:pt x="716" y="340"/>
                    </a:lnTo>
                    <a:cubicBezTo>
                      <a:pt x="707" y="346"/>
                      <a:pt x="694" y="343"/>
                      <a:pt x="687" y="336"/>
                    </a:cubicBezTo>
                    <a:lnTo>
                      <a:pt x="512" y="144"/>
                    </a:lnTo>
                    <a:lnTo>
                      <a:pt x="301" y="336"/>
                    </a:lnTo>
                    <a:cubicBezTo>
                      <a:pt x="296" y="340"/>
                      <a:pt x="291" y="342"/>
                      <a:pt x="283" y="342"/>
                    </a:cubicBezTo>
                    <a:cubicBezTo>
                      <a:pt x="278" y="342"/>
                      <a:pt x="272" y="339"/>
                      <a:pt x="267" y="334"/>
                    </a:cubicBezTo>
                    <a:lnTo>
                      <a:pt x="6" y="37"/>
                    </a:lnTo>
                    <a:cubicBezTo>
                      <a:pt x="-2" y="27"/>
                      <a:pt x="-1" y="12"/>
                      <a:pt x="8" y="5"/>
                    </a:cubicBezTo>
                    <a:cubicBezTo>
                      <a:pt x="18" y="-4"/>
                      <a:pt x="33" y="-2"/>
                      <a:pt x="40" y="7"/>
                    </a:cubicBezTo>
                    <a:lnTo>
                      <a:pt x="285" y="285"/>
                    </a:lnTo>
                    <a:lnTo>
                      <a:pt x="496" y="91"/>
                    </a:lnTo>
                    <a:cubicBezTo>
                      <a:pt x="500" y="87"/>
                      <a:pt x="506" y="85"/>
                      <a:pt x="512" y="85"/>
                    </a:cubicBezTo>
                    <a:cubicBezTo>
                      <a:pt x="518" y="85"/>
                      <a:pt x="524" y="88"/>
                      <a:pt x="528" y="93"/>
                    </a:cubicBezTo>
                    <a:lnTo>
                      <a:pt x="706" y="288"/>
                    </a:lnTo>
                    <a:lnTo>
                      <a:pt x="906" y="173"/>
                    </a:lnTo>
                    <a:cubicBezTo>
                      <a:pt x="913" y="168"/>
                      <a:pt x="922" y="168"/>
                      <a:pt x="929" y="173"/>
                    </a:cubicBezTo>
                    <a:lnTo>
                      <a:pt x="1145" y="297"/>
                    </a:lnTo>
                    <a:cubicBezTo>
                      <a:pt x="1152" y="301"/>
                      <a:pt x="1157" y="308"/>
                      <a:pt x="1157" y="317"/>
                    </a:cubicBezTo>
                    <a:lnTo>
                      <a:pt x="1157" y="753"/>
                    </a:lnTo>
                    <a:cubicBezTo>
                      <a:pt x="1159" y="767"/>
                      <a:pt x="1148" y="777"/>
                      <a:pt x="1136" y="7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41">
                <a:extLst>
                  <a:ext uri="{FF2B5EF4-FFF2-40B4-BE49-F238E27FC236}">
                    <a16:creationId xmlns:a16="http://schemas.microsoft.com/office/drawing/2014/main" id="{A2EA36A5-1CAC-31D4-A5D1-323902511920}"/>
                  </a:ext>
                </a:extLst>
              </p:cNvPr>
              <p:cNvSpPr/>
              <p:nvPr/>
            </p:nvSpPr>
            <p:spPr>
              <a:xfrm>
                <a:off x="3900240" y="2660760"/>
                <a:ext cx="1501920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455" extrusionOk="0">
                    <a:moveTo>
                      <a:pt x="4149" y="455"/>
                    </a:moveTo>
                    <a:lnTo>
                      <a:pt x="23" y="455"/>
                    </a:lnTo>
                    <a:cubicBezTo>
                      <a:pt x="10" y="455"/>
                      <a:pt x="0" y="445"/>
                      <a:pt x="0" y="432"/>
                    </a:cubicBezTo>
                    <a:lnTo>
                      <a:pt x="0" y="296"/>
                    </a:lnTo>
                    <a:cubicBezTo>
                      <a:pt x="0" y="285"/>
                      <a:pt x="9" y="274"/>
                      <a:pt x="20" y="273"/>
                    </a:cubicBezTo>
                    <a:lnTo>
                      <a:pt x="2084" y="0"/>
                    </a:lnTo>
                    <a:cubicBezTo>
                      <a:pt x="2085" y="0"/>
                      <a:pt x="2088" y="0"/>
                      <a:pt x="2089" y="0"/>
                    </a:cubicBezTo>
                    <a:lnTo>
                      <a:pt x="4152" y="273"/>
                    </a:lnTo>
                    <a:cubicBezTo>
                      <a:pt x="4163" y="274"/>
                      <a:pt x="4172" y="285"/>
                      <a:pt x="4172" y="296"/>
                    </a:cubicBezTo>
                    <a:lnTo>
                      <a:pt x="4172" y="432"/>
                    </a:lnTo>
                    <a:cubicBezTo>
                      <a:pt x="4172" y="445"/>
                      <a:pt x="4162" y="455"/>
                      <a:pt x="4149" y="455"/>
                    </a:cubicBezTo>
                    <a:moveTo>
                      <a:pt x="47" y="408"/>
                    </a:moveTo>
                    <a:lnTo>
                      <a:pt x="4125" y="408"/>
                    </a:lnTo>
                    <a:lnTo>
                      <a:pt x="4125" y="317"/>
                    </a:lnTo>
                    <a:lnTo>
                      <a:pt x="2086" y="47"/>
                    </a:lnTo>
                    <a:lnTo>
                      <a:pt x="47" y="317"/>
                    </a:lnTo>
                    <a:lnTo>
                      <a:pt x="47" y="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41">
                <a:extLst>
                  <a:ext uri="{FF2B5EF4-FFF2-40B4-BE49-F238E27FC236}">
                    <a16:creationId xmlns:a16="http://schemas.microsoft.com/office/drawing/2014/main" id="{99F8835A-11D5-99DF-9AA4-3291F7E3DD52}"/>
                  </a:ext>
                </a:extLst>
              </p:cNvPr>
              <p:cNvSpPr/>
              <p:nvPr/>
            </p:nvSpPr>
            <p:spPr>
              <a:xfrm>
                <a:off x="3900240" y="2675160"/>
                <a:ext cx="650880" cy="27828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73" extrusionOk="0">
                    <a:moveTo>
                      <a:pt x="23" y="773"/>
                    </a:moveTo>
                    <a:cubicBezTo>
                      <a:pt x="10" y="773"/>
                      <a:pt x="0" y="762"/>
                      <a:pt x="0" y="749"/>
                    </a:cubicBezTo>
                    <a:lnTo>
                      <a:pt x="0" y="256"/>
                    </a:lnTo>
                    <a:cubicBezTo>
                      <a:pt x="0" y="248"/>
                      <a:pt x="4" y="240"/>
                      <a:pt x="12" y="236"/>
                    </a:cubicBezTo>
                    <a:cubicBezTo>
                      <a:pt x="19" y="231"/>
                      <a:pt x="28" y="231"/>
                      <a:pt x="35" y="236"/>
                    </a:cubicBezTo>
                    <a:lnTo>
                      <a:pt x="267" y="364"/>
                    </a:lnTo>
                    <a:lnTo>
                      <a:pt x="526" y="169"/>
                    </a:lnTo>
                    <a:cubicBezTo>
                      <a:pt x="535" y="163"/>
                      <a:pt x="545" y="163"/>
                      <a:pt x="554" y="169"/>
                    </a:cubicBezTo>
                    <a:lnTo>
                      <a:pt x="822" y="363"/>
                    </a:lnTo>
                    <a:lnTo>
                      <a:pt x="1126" y="92"/>
                    </a:lnTo>
                    <a:cubicBezTo>
                      <a:pt x="1135" y="84"/>
                      <a:pt x="1148" y="84"/>
                      <a:pt x="1157" y="92"/>
                    </a:cubicBezTo>
                    <a:lnTo>
                      <a:pt x="1460" y="360"/>
                    </a:lnTo>
                    <a:lnTo>
                      <a:pt x="1769" y="9"/>
                    </a:lnTo>
                    <a:cubicBezTo>
                      <a:pt x="1778" y="-2"/>
                      <a:pt x="1792" y="-2"/>
                      <a:pt x="1801" y="7"/>
                    </a:cubicBezTo>
                    <a:cubicBezTo>
                      <a:pt x="1811" y="16"/>
                      <a:pt x="1811" y="30"/>
                      <a:pt x="1802" y="39"/>
                    </a:cubicBezTo>
                    <a:lnTo>
                      <a:pt x="1479" y="408"/>
                    </a:lnTo>
                    <a:cubicBezTo>
                      <a:pt x="1475" y="412"/>
                      <a:pt x="1469" y="415"/>
                      <a:pt x="1463" y="415"/>
                    </a:cubicBezTo>
                    <a:cubicBezTo>
                      <a:pt x="1457" y="415"/>
                      <a:pt x="1451" y="414"/>
                      <a:pt x="1445" y="409"/>
                    </a:cubicBezTo>
                    <a:lnTo>
                      <a:pt x="1141" y="140"/>
                    </a:lnTo>
                    <a:lnTo>
                      <a:pt x="838" y="409"/>
                    </a:lnTo>
                    <a:cubicBezTo>
                      <a:pt x="829" y="417"/>
                      <a:pt x="817" y="417"/>
                      <a:pt x="809" y="411"/>
                    </a:cubicBezTo>
                    <a:lnTo>
                      <a:pt x="539" y="217"/>
                    </a:lnTo>
                    <a:lnTo>
                      <a:pt x="281" y="411"/>
                    </a:lnTo>
                    <a:cubicBezTo>
                      <a:pt x="274" y="417"/>
                      <a:pt x="264" y="417"/>
                      <a:pt x="256" y="412"/>
                    </a:cubicBezTo>
                    <a:lnTo>
                      <a:pt x="45" y="296"/>
                    </a:lnTo>
                    <a:lnTo>
                      <a:pt x="45" y="749"/>
                    </a:lnTo>
                    <a:cubicBezTo>
                      <a:pt x="47" y="762"/>
                      <a:pt x="36" y="773"/>
                      <a:pt x="23" y="7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41">
                <a:extLst>
                  <a:ext uri="{FF2B5EF4-FFF2-40B4-BE49-F238E27FC236}">
                    <a16:creationId xmlns:a16="http://schemas.microsoft.com/office/drawing/2014/main" id="{1EE06497-92F5-6FE8-B7E5-B49EED729AEE}"/>
                  </a:ext>
                </a:extLst>
              </p:cNvPr>
              <p:cNvSpPr/>
              <p:nvPr/>
            </p:nvSpPr>
            <p:spPr>
              <a:xfrm>
                <a:off x="3899880" y="2691720"/>
                <a:ext cx="6433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69" extrusionOk="0">
                    <a:moveTo>
                      <a:pt x="24" y="369"/>
                    </a:moveTo>
                    <a:cubicBezTo>
                      <a:pt x="17" y="369"/>
                      <a:pt x="10" y="366"/>
                      <a:pt x="5" y="359"/>
                    </a:cubicBezTo>
                    <a:cubicBezTo>
                      <a:pt x="-2" y="349"/>
                      <a:pt x="-1" y="334"/>
                      <a:pt x="11" y="327"/>
                    </a:cubicBezTo>
                    <a:lnTo>
                      <a:pt x="243" y="161"/>
                    </a:lnTo>
                    <a:cubicBezTo>
                      <a:pt x="250" y="155"/>
                      <a:pt x="260" y="155"/>
                      <a:pt x="268" y="159"/>
                    </a:cubicBezTo>
                    <a:lnTo>
                      <a:pt x="539" y="317"/>
                    </a:lnTo>
                    <a:lnTo>
                      <a:pt x="767" y="92"/>
                    </a:lnTo>
                    <a:cubicBezTo>
                      <a:pt x="775" y="85"/>
                      <a:pt x="786" y="83"/>
                      <a:pt x="797" y="89"/>
                    </a:cubicBezTo>
                    <a:lnTo>
                      <a:pt x="1149" y="315"/>
                    </a:lnTo>
                    <a:lnTo>
                      <a:pt x="1422" y="8"/>
                    </a:lnTo>
                    <a:cubicBezTo>
                      <a:pt x="1426" y="3"/>
                      <a:pt x="1432" y="0"/>
                      <a:pt x="1438" y="0"/>
                    </a:cubicBezTo>
                    <a:cubicBezTo>
                      <a:pt x="1443" y="0"/>
                      <a:pt x="1451" y="3"/>
                      <a:pt x="1455" y="8"/>
                    </a:cubicBezTo>
                    <a:lnTo>
                      <a:pt x="1781" y="330"/>
                    </a:lnTo>
                    <a:cubicBezTo>
                      <a:pt x="1790" y="338"/>
                      <a:pt x="1790" y="353"/>
                      <a:pt x="1781" y="363"/>
                    </a:cubicBezTo>
                    <a:cubicBezTo>
                      <a:pt x="1773" y="372"/>
                      <a:pt x="1758" y="372"/>
                      <a:pt x="1748" y="363"/>
                    </a:cubicBezTo>
                    <a:lnTo>
                      <a:pt x="1439" y="57"/>
                    </a:lnTo>
                    <a:lnTo>
                      <a:pt x="1170" y="362"/>
                    </a:lnTo>
                    <a:cubicBezTo>
                      <a:pt x="1162" y="371"/>
                      <a:pt x="1149" y="372"/>
                      <a:pt x="1140" y="366"/>
                    </a:cubicBezTo>
                    <a:lnTo>
                      <a:pt x="786" y="140"/>
                    </a:lnTo>
                    <a:lnTo>
                      <a:pt x="558" y="362"/>
                    </a:lnTo>
                    <a:cubicBezTo>
                      <a:pt x="550" y="369"/>
                      <a:pt x="539" y="371"/>
                      <a:pt x="530" y="365"/>
                    </a:cubicBezTo>
                    <a:lnTo>
                      <a:pt x="256" y="206"/>
                    </a:lnTo>
                    <a:lnTo>
                      <a:pt x="37" y="363"/>
                    </a:lnTo>
                    <a:cubicBezTo>
                      <a:pt x="33" y="368"/>
                      <a:pt x="29" y="369"/>
                      <a:pt x="24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41">
                <a:extLst>
                  <a:ext uri="{FF2B5EF4-FFF2-40B4-BE49-F238E27FC236}">
                    <a16:creationId xmlns:a16="http://schemas.microsoft.com/office/drawing/2014/main" id="{37E6A738-38F7-8357-7DB4-75A8DFA22ABA}"/>
                  </a:ext>
                </a:extLst>
              </p:cNvPr>
              <p:cNvSpPr/>
              <p:nvPr/>
            </p:nvSpPr>
            <p:spPr>
              <a:xfrm>
                <a:off x="4750920" y="2675520"/>
                <a:ext cx="651240" cy="27792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772" extrusionOk="0">
                    <a:moveTo>
                      <a:pt x="1786" y="772"/>
                    </a:moveTo>
                    <a:cubicBezTo>
                      <a:pt x="1773" y="772"/>
                      <a:pt x="1762" y="761"/>
                      <a:pt x="1762" y="748"/>
                    </a:cubicBezTo>
                    <a:lnTo>
                      <a:pt x="1762" y="295"/>
                    </a:lnTo>
                    <a:lnTo>
                      <a:pt x="1551" y="411"/>
                    </a:lnTo>
                    <a:cubicBezTo>
                      <a:pt x="1542" y="416"/>
                      <a:pt x="1534" y="416"/>
                      <a:pt x="1526" y="410"/>
                    </a:cubicBezTo>
                    <a:lnTo>
                      <a:pt x="1268" y="216"/>
                    </a:lnTo>
                    <a:lnTo>
                      <a:pt x="1000" y="410"/>
                    </a:lnTo>
                    <a:cubicBezTo>
                      <a:pt x="991" y="416"/>
                      <a:pt x="979" y="416"/>
                      <a:pt x="971" y="408"/>
                    </a:cubicBezTo>
                    <a:lnTo>
                      <a:pt x="668" y="139"/>
                    </a:lnTo>
                    <a:lnTo>
                      <a:pt x="363" y="408"/>
                    </a:lnTo>
                    <a:cubicBezTo>
                      <a:pt x="359" y="413"/>
                      <a:pt x="353" y="414"/>
                      <a:pt x="346" y="414"/>
                    </a:cubicBezTo>
                    <a:cubicBezTo>
                      <a:pt x="340" y="414"/>
                      <a:pt x="334" y="411"/>
                      <a:pt x="330" y="407"/>
                    </a:cubicBezTo>
                    <a:lnTo>
                      <a:pt x="6" y="38"/>
                    </a:lnTo>
                    <a:cubicBezTo>
                      <a:pt x="-3" y="28"/>
                      <a:pt x="-1" y="13"/>
                      <a:pt x="8" y="6"/>
                    </a:cubicBezTo>
                    <a:cubicBezTo>
                      <a:pt x="18" y="-3"/>
                      <a:pt x="32" y="-1"/>
                      <a:pt x="40" y="8"/>
                    </a:cubicBezTo>
                    <a:lnTo>
                      <a:pt x="349" y="359"/>
                    </a:lnTo>
                    <a:lnTo>
                      <a:pt x="652" y="91"/>
                    </a:lnTo>
                    <a:cubicBezTo>
                      <a:pt x="660" y="83"/>
                      <a:pt x="673" y="83"/>
                      <a:pt x="682" y="91"/>
                    </a:cubicBezTo>
                    <a:lnTo>
                      <a:pt x="987" y="362"/>
                    </a:lnTo>
                    <a:lnTo>
                      <a:pt x="1254" y="168"/>
                    </a:lnTo>
                    <a:cubicBezTo>
                      <a:pt x="1263" y="162"/>
                      <a:pt x="1273" y="162"/>
                      <a:pt x="1282" y="168"/>
                    </a:cubicBezTo>
                    <a:lnTo>
                      <a:pt x="1541" y="363"/>
                    </a:lnTo>
                    <a:lnTo>
                      <a:pt x="1773" y="235"/>
                    </a:lnTo>
                    <a:cubicBezTo>
                      <a:pt x="1780" y="230"/>
                      <a:pt x="1789" y="230"/>
                      <a:pt x="1796" y="235"/>
                    </a:cubicBezTo>
                    <a:cubicBezTo>
                      <a:pt x="1803" y="239"/>
                      <a:pt x="1808" y="247"/>
                      <a:pt x="1808" y="255"/>
                    </a:cubicBezTo>
                    <a:lnTo>
                      <a:pt x="1808" y="748"/>
                    </a:lnTo>
                    <a:cubicBezTo>
                      <a:pt x="1809" y="761"/>
                      <a:pt x="1799" y="772"/>
                      <a:pt x="1786" y="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41">
                <a:extLst>
                  <a:ext uri="{FF2B5EF4-FFF2-40B4-BE49-F238E27FC236}">
                    <a16:creationId xmlns:a16="http://schemas.microsoft.com/office/drawing/2014/main" id="{9489E426-2324-78FF-EA85-234BF60CD84B}"/>
                  </a:ext>
                </a:extLst>
              </p:cNvPr>
              <p:cNvSpPr/>
              <p:nvPr/>
            </p:nvSpPr>
            <p:spPr>
              <a:xfrm>
                <a:off x="4759200" y="2691720"/>
                <a:ext cx="64296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69" extrusionOk="0">
                    <a:moveTo>
                      <a:pt x="1763" y="369"/>
                    </a:moveTo>
                    <a:cubicBezTo>
                      <a:pt x="1758" y="369"/>
                      <a:pt x="1754" y="368"/>
                      <a:pt x="1750" y="365"/>
                    </a:cubicBezTo>
                    <a:lnTo>
                      <a:pt x="1531" y="207"/>
                    </a:lnTo>
                    <a:lnTo>
                      <a:pt x="1257" y="366"/>
                    </a:lnTo>
                    <a:cubicBezTo>
                      <a:pt x="1248" y="372"/>
                      <a:pt x="1237" y="371"/>
                      <a:pt x="1229" y="363"/>
                    </a:cubicBezTo>
                    <a:lnTo>
                      <a:pt x="1002" y="140"/>
                    </a:lnTo>
                    <a:lnTo>
                      <a:pt x="648" y="366"/>
                    </a:lnTo>
                    <a:cubicBezTo>
                      <a:pt x="637" y="372"/>
                      <a:pt x="626" y="371"/>
                      <a:pt x="618" y="362"/>
                    </a:cubicBezTo>
                    <a:lnTo>
                      <a:pt x="349" y="57"/>
                    </a:lnTo>
                    <a:lnTo>
                      <a:pt x="40" y="363"/>
                    </a:lnTo>
                    <a:cubicBezTo>
                      <a:pt x="31" y="372"/>
                      <a:pt x="17" y="372"/>
                      <a:pt x="6" y="363"/>
                    </a:cubicBezTo>
                    <a:cubicBezTo>
                      <a:pt x="-2" y="355"/>
                      <a:pt x="-2" y="340"/>
                      <a:pt x="6" y="330"/>
                    </a:cubicBezTo>
                    <a:lnTo>
                      <a:pt x="333" y="8"/>
                    </a:lnTo>
                    <a:cubicBezTo>
                      <a:pt x="337" y="3"/>
                      <a:pt x="343" y="0"/>
                      <a:pt x="350" y="0"/>
                    </a:cubicBezTo>
                    <a:cubicBezTo>
                      <a:pt x="356" y="0"/>
                      <a:pt x="362" y="3"/>
                      <a:pt x="366" y="8"/>
                    </a:cubicBezTo>
                    <a:lnTo>
                      <a:pt x="639" y="315"/>
                    </a:lnTo>
                    <a:lnTo>
                      <a:pt x="991" y="89"/>
                    </a:lnTo>
                    <a:cubicBezTo>
                      <a:pt x="1000" y="83"/>
                      <a:pt x="1012" y="85"/>
                      <a:pt x="1021" y="92"/>
                    </a:cubicBezTo>
                    <a:lnTo>
                      <a:pt x="1248" y="317"/>
                    </a:lnTo>
                    <a:lnTo>
                      <a:pt x="1519" y="159"/>
                    </a:lnTo>
                    <a:cubicBezTo>
                      <a:pt x="1527" y="155"/>
                      <a:pt x="1537" y="155"/>
                      <a:pt x="1544" y="161"/>
                    </a:cubicBezTo>
                    <a:lnTo>
                      <a:pt x="1776" y="327"/>
                    </a:lnTo>
                    <a:cubicBezTo>
                      <a:pt x="1786" y="334"/>
                      <a:pt x="1789" y="349"/>
                      <a:pt x="1782" y="359"/>
                    </a:cubicBezTo>
                    <a:cubicBezTo>
                      <a:pt x="1777" y="365"/>
                      <a:pt x="1770" y="369"/>
                      <a:pt x="1763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455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CBA3A1C7-6E36-2344-0C90-B96A88267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7">
            <a:extLst>
              <a:ext uri="{FF2B5EF4-FFF2-40B4-BE49-F238E27FC236}">
                <a16:creationId xmlns:a16="http://schemas.microsoft.com/office/drawing/2014/main" id="{809C5E79-E7CB-522C-9109-7498E801AC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92252" y="1574354"/>
            <a:ext cx="2516824" cy="2212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Training dataset</a:t>
            </a:r>
            <a:r>
              <a:rPr lang="en-US" dirty="0"/>
              <a:t>: 80% of the dataset used to fit the models and perform hyperparameter tuning.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Testing dataset</a:t>
            </a:r>
            <a:r>
              <a:rPr lang="en-US" dirty="0"/>
              <a:t>: 20% of the dataset held out for evaluating the model's generalization ability on unseen data.</a:t>
            </a:r>
            <a:endParaRPr dirty="0"/>
          </a:p>
        </p:txBody>
      </p:sp>
      <p:sp>
        <p:nvSpPr>
          <p:cNvPr id="969" name="Google Shape;969;p47">
            <a:extLst>
              <a:ext uri="{FF2B5EF4-FFF2-40B4-BE49-F238E27FC236}">
                <a16:creationId xmlns:a16="http://schemas.microsoft.com/office/drawing/2014/main" id="{0BA52899-1175-6187-176A-4443FFB9289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083200" y="1574353"/>
            <a:ext cx="3103199" cy="3105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b="1" dirty="0"/>
              <a:t>Random Forest: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Ensemble method that builds multiple decision trees and outputs the majority vote.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Reduces variance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Less prone to overfitting than a single tree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 err="1"/>
              <a:t>XGBoost</a:t>
            </a:r>
            <a:r>
              <a:rPr lang="en-US" b="1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Gradient boosting model that builds trees sequentially, each correcting the previous.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High accuracy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Fast and scalable</a:t>
            </a:r>
            <a:endParaRPr dirty="0"/>
          </a:p>
        </p:txBody>
      </p:sp>
      <p:sp>
        <p:nvSpPr>
          <p:cNvPr id="972" name="Google Shape;972;p47">
            <a:extLst>
              <a:ext uri="{FF2B5EF4-FFF2-40B4-BE49-F238E27FC236}">
                <a16:creationId xmlns:a16="http://schemas.microsoft.com/office/drawing/2014/main" id="{A860ADA7-9890-84C9-ABF5-DC50DED2E3FF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248776" y="1189751"/>
            <a:ext cx="2206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Data Splitting</a:t>
            </a:r>
            <a:endParaRPr dirty="0"/>
          </a:p>
        </p:txBody>
      </p:sp>
      <p:sp>
        <p:nvSpPr>
          <p:cNvPr id="975" name="Google Shape;975;p47">
            <a:extLst>
              <a:ext uri="{FF2B5EF4-FFF2-40B4-BE49-F238E27FC236}">
                <a16:creationId xmlns:a16="http://schemas.microsoft.com/office/drawing/2014/main" id="{94549274-BC75-C896-78DC-74F0A6670D7F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5458025" y="1188523"/>
            <a:ext cx="2206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Model Selection </a:t>
            </a:r>
            <a:endParaRPr dirty="0"/>
          </a:p>
        </p:txBody>
      </p:sp>
      <p:sp>
        <p:nvSpPr>
          <p:cNvPr id="978" name="Google Shape;978;p47">
            <a:extLst>
              <a:ext uri="{FF2B5EF4-FFF2-40B4-BE49-F238E27FC236}">
                <a16:creationId xmlns:a16="http://schemas.microsoft.com/office/drawing/2014/main" id="{F9B3BA4D-420F-F68E-6906-81CB3DE9F9B2}"/>
              </a:ext>
            </a:extLst>
          </p:cNvPr>
          <p:cNvSpPr/>
          <p:nvPr/>
        </p:nvSpPr>
        <p:spPr>
          <a:xfrm>
            <a:off x="2054264" y="596951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981" name="Google Shape;981;p47">
            <a:extLst>
              <a:ext uri="{FF2B5EF4-FFF2-40B4-BE49-F238E27FC236}">
                <a16:creationId xmlns:a16="http://schemas.microsoft.com/office/drawing/2014/main" id="{FD25C536-E013-AA3A-967F-1BA359ADF6F9}"/>
              </a:ext>
            </a:extLst>
          </p:cNvPr>
          <p:cNvSpPr/>
          <p:nvPr/>
        </p:nvSpPr>
        <p:spPr>
          <a:xfrm>
            <a:off x="6263513" y="595729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grpSp>
        <p:nvGrpSpPr>
          <p:cNvPr id="989" name="Google Shape;989;p47">
            <a:extLst>
              <a:ext uri="{FF2B5EF4-FFF2-40B4-BE49-F238E27FC236}">
                <a16:creationId xmlns:a16="http://schemas.microsoft.com/office/drawing/2014/main" id="{A2D2D82C-2C07-7628-AF95-2AF7CD2857AA}"/>
              </a:ext>
            </a:extLst>
          </p:cNvPr>
          <p:cNvGrpSpPr/>
          <p:nvPr/>
        </p:nvGrpSpPr>
        <p:grpSpPr>
          <a:xfrm>
            <a:off x="2164638" y="674774"/>
            <a:ext cx="375067" cy="437177"/>
            <a:chOff x="1808918" y="2089366"/>
            <a:chExt cx="375067" cy="437177"/>
          </a:xfrm>
        </p:grpSpPr>
        <p:sp>
          <p:nvSpPr>
            <p:cNvPr id="990" name="Google Shape;990;p47">
              <a:extLst>
                <a:ext uri="{FF2B5EF4-FFF2-40B4-BE49-F238E27FC236}">
                  <a16:creationId xmlns:a16="http://schemas.microsoft.com/office/drawing/2014/main" id="{A33919EF-CE10-187C-F1BA-90E1820D912D}"/>
                </a:ext>
              </a:extLst>
            </p:cNvPr>
            <p:cNvSpPr/>
            <p:nvPr/>
          </p:nvSpPr>
          <p:spPr>
            <a:xfrm>
              <a:off x="1808918" y="2089366"/>
              <a:ext cx="375067" cy="437177"/>
            </a:xfrm>
            <a:custGeom>
              <a:avLst/>
              <a:gdLst/>
              <a:ahLst/>
              <a:cxnLst/>
              <a:rect l="l" t="t" r="r" b="b"/>
              <a:pathLst>
                <a:path w="1540" h="1795" extrusionOk="0">
                  <a:moveTo>
                    <a:pt x="1397" y="579"/>
                  </a:moveTo>
                  <a:lnTo>
                    <a:pt x="1397" y="53"/>
                  </a:lnTo>
                  <a:cubicBezTo>
                    <a:pt x="1397" y="24"/>
                    <a:pt x="1374" y="0"/>
                    <a:pt x="1344" y="0"/>
                  </a:cubicBezTo>
                  <a:lnTo>
                    <a:pt x="52" y="0"/>
                  </a:lnTo>
                  <a:cubicBezTo>
                    <a:pt x="23" y="0"/>
                    <a:pt x="0" y="24"/>
                    <a:pt x="0" y="53"/>
                  </a:cubicBezTo>
                  <a:lnTo>
                    <a:pt x="0" y="1588"/>
                  </a:lnTo>
                  <a:cubicBezTo>
                    <a:pt x="0" y="1618"/>
                    <a:pt x="23" y="1641"/>
                    <a:pt x="52" y="1641"/>
                  </a:cubicBezTo>
                  <a:lnTo>
                    <a:pt x="247" y="1641"/>
                  </a:lnTo>
                  <a:lnTo>
                    <a:pt x="247" y="1743"/>
                  </a:lnTo>
                  <a:cubicBezTo>
                    <a:pt x="247" y="1772"/>
                    <a:pt x="271" y="1795"/>
                    <a:pt x="300" y="1795"/>
                  </a:cubicBezTo>
                  <a:cubicBezTo>
                    <a:pt x="329" y="1795"/>
                    <a:pt x="352" y="1772"/>
                    <a:pt x="352" y="1743"/>
                  </a:cubicBezTo>
                  <a:lnTo>
                    <a:pt x="352" y="1641"/>
                  </a:lnTo>
                  <a:lnTo>
                    <a:pt x="457" y="1641"/>
                  </a:lnTo>
                  <a:lnTo>
                    <a:pt x="457" y="1743"/>
                  </a:lnTo>
                  <a:cubicBezTo>
                    <a:pt x="457" y="1772"/>
                    <a:pt x="480" y="1795"/>
                    <a:pt x="510" y="1795"/>
                  </a:cubicBezTo>
                  <a:cubicBezTo>
                    <a:pt x="539" y="1795"/>
                    <a:pt x="562" y="1772"/>
                    <a:pt x="562" y="1743"/>
                  </a:cubicBezTo>
                  <a:lnTo>
                    <a:pt x="562" y="1641"/>
                  </a:lnTo>
                  <a:lnTo>
                    <a:pt x="1343" y="1641"/>
                  </a:lnTo>
                  <a:cubicBezTo>
                    <a:pt x="1372" y="1641"/>
                    <a:pt x="1395" y="1618"/>
                    <a:pt x="1395" y="1588"/>
                  </a:cubicBezTo>
                  <a:lnTo>
                    <a:pt x="1395" y="958"/>
                  </a:lnTo>
                  <a:cubicBezTo>
                    <a:pt x="1478" y="934"/>
                    <a:pt x="1540" y="858"/>
                    <a:pt x="1540" y="768"/>
                  </a:cubicBezTo>
                  <a:cubicBezTo>
                    <a:pt x="1543" y="678"/>
                    <a:pt x="1480" y="601"/>
                    <a:pt x="1397" y="579"/>
                  </a:cubicBezTo>
                  <a:moveTo>
                    <a:pt x="1011" y="1154"/>
                  </a:moveTo>
                  <a:lnTo>
                    <a:pt x="387" y="1154"/>
                  </a:lnTo>
                  <a:cubicBezTo>
                    <a:pt x="338" y="1154"/>
                    <a:pt x="293" y="1129"/>
                    <a:pt x="266" y="1087"/>
                  </a:cubicBezTo>
                  <a:cubicBezTo>
                    <a:pt x="240" y="1045"/>
                    <a:pt x="237" y="994"/>
                    <a:pt x="258" y="949"/>
                  </a:cubicBezTo>
                  <a:lnTo>
                    <a:pt x="569" y="295"/>
                  </a:lnTo>
                  <a:cubicBezTo>
                    <a:pt x="593" y="244"/>
                    <a:pt x="642" y="213"/>
                    <a:pt x="699" y="213"/>
                  </a:cubicBezTo>
                  <a:cubicBezTo>
                    <a:pt x="754" y="213"/>
                    <a:pt x="804" y="244"/>
                    <a:pt x="829" y="295"/>
                  </a:cubicBezTo>
                  <a:lnTo>
                    <a:pt x="1140" y="949"/>
                  </a:lnTo>
                  <a:cubicBezTo>
                    <a:pt x="1162" y="994"/>
                    <a:pt x="1158" y="1045"/>
                    <a:pt x="1132" y="1087"/>
                  </a:cubicBezTo>
                  <a:cubicBezTo>
                    <a:pt x="1105" y="1129"/>
                    <a:pt x="1060" y="1154"/>
                    <a:pt x="1011" y="1154"/>
                  </a:cubicBezTo>
                  <a:moveTo>
                    <a:pt x="1034" y="1313"/>
                  </a:moveTo>
                  <a:cubicBezTo>
                    <a:pt x="1034" y="1342"/>
                    <a:pt x="1011" y="1365"/>
                    <a:pt x="982" y="1365"/>
                  </a:cubicBezTo>
                  <a:lnTo>
                    <a:pt x="416" y="1365"/>
                  </a:lnTo>
                  <a:cubicBezTo>
                    <a:pt x="387" y="1365"/>
                    <a:pt x="364" y="1342"/>
                    <a:pt x="364" y="1313"/>
                  </a:cubicBezTo>
                  <a:cubicBezTo>
                    <a:pt x="364" y="1284"/>
                    <a:pt x="387" y="1261"/>
                    <a:pt x="416" y="1261"/>
                  </a:cubicBezTo>
                  <a:lnTo>
                    <a:pt x="982" y="1261"/>
                  </a:lnTo>
                  <a:cubicBezTo>
                    <a:pt x="1011" y="1261"/>
                    <a:pt x="1034" y="1284"/>
                    <a:pt x="1034" y="13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7">
              <a:extLst>
                <a:ext uri="{FF2B5EF4-FFF2-40B4-BE49-F238E27FC236}">
                  <a16:creationId xmlns:a16="http://schemas.microsoft.com/office/drawing/2014/main" id="{F7B61269-073A-646A-CC01-7606CB62D1EB}"/>
                </a:ext>
              </a:extLst>
            </p:cNvPr>
            <p:cNvSpPr/>
            <p:nvPr/>
          </p:nvSpPr>
          <p:spPr>
            <a:xfrm>
              <a:off x="1893187" y="2167059"/>
              <a:ext cx="170972" cy="177793"/>
            </a:xfrm>
            <a:custGeom>
              <a:avLst/>
              <a:gdLst/>
              <a:ahLst/>
              <a:cxnLst/>
              <a:rect l="l" t="t" r="r" b="b"/>
              <a:pathLst>
                <a:path w="702" h="730" extrusionOk="0">
                  <a:moveTo>
                    <a:pt x="387" y="22"/>
                  </a:moveTo>
                  <a:cubicBezTo>
                    <a:pt x="378" y="3"/>
                    <a:pt x="359" y="0"/>
                    <a:pt x="352" y="0"/>
                  </a:cubicBezTo>
                  <a:cubicBezTo>
                    <a:pt x="344" y="0"/>
                    <a:pt x="327" y="2"/>
                    <a:pt x="317" y="22"/>
                  </a:cubicBezTo>
                  <a:lnTo>
                    <a:pt x="5" y="676"/>
                  </a:lnTo>
                  <a:cubicBezTo>
                    <a:pt x="-4" y="694"/>
                    <a:pt x="3" y="708"/>
                    <a:pt x="6" y="713"/>
                  </a:cubicBezTo>
                  <a:cubicBezTo>
                    <a:pt x="9" y="719"/>
                    <a:pt x="19" y="730"/>
                    <a:pt x="38" y="730"/>
                  </a:cubicBezTo>
                  <a:lnTo>
                    <a:pt x="665" y="730"/>
                  </a:lnTo>
                  <a:cubicBezTo>
                    <a:pt x="684" y="730"/>
                    <a:pt x="694" y="717"/>
                    <a:pt x="697" y="713"/>
                  </a:cubicBezTo>
                  <a:cubicBezTo>
                    <a:pt x="700" y="708"/>
                    <a:pt x="707" y="694"/>
                    <a:pt x="698" y="676"/>
                  </a:cubicBezTo>
                  <a:lnTo>
                    <a:pt x="387" y="22"/>
                  </a:lnTo>
                  <a:moveTo>
                    <a:pt x="461" y="470"/>
                  </a:moveTo>
                  <a:lnTo>
                    <a:pt x="385" y="599"/>
                  </a:lnTo>
                  <a:cubicBezTo>
                    <a:pt x="375" y="617"/>
                    <a:pt x="357" y="625"/>
                    <a:pt x="340" y="625"/>
                  </a:cubicBezTo>
                  <a:cubicBezTo>
                    <a:pt x="331" y="625"/>
                    <a:pt x="322" y="623"/>
                    <a:pt x="314" y="618"/>
                  </a:cubicBezTo>
                  <a:cubicBezTo>
                    <a:pt x="289" y="604"/>
                    <a:pt x="280" y="572"/>
                    <a:pt x="295" y="547"/>
                  </a:cubicBezTo>
                  <a:lnTo>
                    <a:pt x="324" y="496"/>
                  </a:lnTo>
                  <a:lnTo>
                    <a:pt x="292" y="496"/>
                  </a:lnTo>
                  <a:cubicBezTo>
                    <a:pt x="273" y="496"/>
                    <a:pt x="255" y="486"/>
                    <a:pt x="247" y="470"/>
                  </a:cubicBezTo>
                  <a:cubicBezTo>
                    <a:pt x="238" y="454"/>
                    <a:pt x="236" y="433"/>
                    <a:pt x="247" y="417"/>
                  </a:cubicBezTo>
                  <a:lnTo>
                    <a:pt x="315" y="293"/>
                  </a:lnTo>
                  <a:cubicBezTo>
                    <a:pt x="330" y="268"/>
                    <a:pt x="362" y="258"/>
                    <a:pt x="387" y="273"/>
                  </a:cubicBezTo>
                  <a:cubicBezTo>
                    <a:pt x="411" y="287"/>
                    <a:pt x="421" y="319"/>
                    <a:pt x="407" y="344"/>
                  </a:cubicBezTo>
                  <a:lnTo>
                    <a:pt x="382" y="389"/>
                  </a:lnTo>
                  <a:lnTo>
                    <a:pt x="416" y="389"/>
                  </a:lnTo>
                  <a:cubicBezTo>
                    <a:pt x="435" y="389"/>
                    <a:pt x="452" y="400"/>
                    <a:pt x="461" y="416"/>
                  </a:cubicBezTo>
                  <a:cubicBezTo>
                    <a:pt x="470" y="433"/>
                    <a:pt x="470" y="454"/>
                    <a:pt x="461" y="4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47">
            <a:extLst>
              <a:ext uri="{FF2B5EF4-FFF2-40B4-BE49-F238E27FC236}">
                <a16:creationId xmlns:a16="http://schemas.microsoft.com/office/drawing/2014/main" id="{BD379383-86B6-B393-DFA8-E12C5609C55F}"/>
              </a:ext>
            </a:extLst>
          </p:cNvPr>
          <p:cNvGrpSpPr/>
          <p:nvPr/>
        </p:nvGrpSpPr>
        <p:grpSpPr>
          <a:xfrm>
            <a:off x="6392113" y="673548"/>
            <a:ext cx="335612" cy="437177"/>
            <a:chOff x="6979497" y="3967632"/>
            <a:chExt cx="335612" cy="437177"/>
          </a:xfrm>
        </p:grpSpPr>
        <p:sp>
          <p:nvSpPr>
            <p:cNvPr id="1006" name="Google Shape;1006;p47">
              <a:extLst>
                <a:ext uri="{FF2B5EF4-FFF2-40B4-BE49-F238E27FC236}">
                  <a16:creationId xmlns:a16="http://schemas.microsoft.com/office/drawing/2014/main" id="{53D5E8BE-3934-5815-4881-3D3079E3A288}"/>
                </a:ext>
              </a:extLst>
            </p:cNvPr>
            <p:cNvSpPr/>
            <p:nvPr/>
          </p:nvSpPr>
          <p:spPr>
            <a:xfrm>
              <a:off x="7085198" y="4199005"/>
              <a:ext cx="123967" cy="101561"/>
            </a:xfrm>
            <a:custGeom>
              <a:avLst/>
              <a:gdLst/>
              <a:ahLst/>
              <a:cxnLst/>
              <a:rect l="l" t="t" r="r" b="b"/>
              <a:pathLst>
                <a:path w="509" h="417" extrusionOk="0">
                  <a:moveTo>
                    <a:pt x="456" y="417"/>
                  </a:moveTo>
                  <a:cubicBezTo>
                    <a:pt x="485" y="417"/>
                    <a:pt x="509" y="393"/>
                    <a:pt x="509" y="364"/>
                  </a:cubicBezTo>
                  <a:lnTo>
                    <a:pt x="509" y="0"/>
                  </a:lnTo>
                  <a:lnTo>
                    <a:pt x="0" y="0"/>
                  </a:lnTo>
                  <a:lnTo>
                    <a:pt x="0" y="364"/>
                  </a:lnTo>
                  <a:cubicBezTo>
                    <a:pt x="0" y="393"/>
                    <a:pt x="24" y="417"/>
                    <a:pt x="53" y="417"/>
                  </a:cubicBezTo>
                  <a:lnTo>
                    <a:pt x="456" y="417"/>
                  </a:lnTo>
                  <a:moveTo>
                    <a:pt x="201" y="157"/>
                  </a:moveTo>
                  <a:cubicBezTo>
                    <a:pt x="201" y="128"/>
                    <a:pt x="225" y="105"/>
                    <a:pt x="254" y="105"/>
                  </a:cubicBezTo>
                  <a:cubicBezTo>
                    <a:pt x="283" y="105"/>
                    <a:pt x="306" y="128"/>
                    <a:pt x="306" y="157"/>
                  </a:cubicBezTo>
                  <a:lnTo>
                    <a:pt x="306" y="259"/>
                  </a:lnTo>
                  <a:cubicBezTo>
                    <a:pt x="306" y="288"/>
                    <a:pt x="283" y="312"/>
                    <a:pt x="254" y="312"/>
                  </a:cubicBezTo>
                  <a:cubicBezTo>
                    <a:pt x="225" y="312"/>
                    <a:pt x="201" y="288"/>
                    <a:pt x="201" y="259"/>
                  </a:cubicBezTo>
                  <a:lnTo>
                    <a:pt x="201" y="1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7">
              <a:extLst>
                <a:ext uri="{FF2B5EF4-FFF2-40B4-BE49-F238E27FC236}">
                  <a16:creationId xmlns:a16="http://schemas.microsoft.com/office/drawing/2014/main" id="{B04C02F1-F7C4-475F-42D0-4E0AE62B5B3E}"/>
                </a:ext>
              </a:extLst>
            </p:cNvPr>
            <p:cNvSpPr/>
            <p:nvPr/>
          </p:nvSpPr>
          <p:spPr>
            <a:xfrm>
              <a:off x="7085198" y="4071628"/>
              <a:ext cx="123967" cy="101561"/>
            </a:xfrm>
            <a:custGeom>
              <a:avLst/>
              <a:gdLst/>
              <a:ahLst/>
              <a:cxnLst/>
              <a:rect l="l" t="t" r="r" b="b"/>
              <a:pathLst>
                <a:path w="509" h="417" extrusionOk="0">
                  <a:moveTo>
                    <a:pt x="509" y="52"/>
                  </a:moveTo>
                  <a:cubicBezTo>
                    <a:pt x="509" y="23"/>
                    <a:pt x="485" y="0"/>
                    <a:pt x="456" y="0"/>
                  </a:cubicBezTo>
                  <a:lnTo>
                    <a:pt x="53" y="0"/>
                  </a:lnTo>
                  <a:cubicBezTo>
                    <a:pt x="24" y="0"/>
                    <a:pt x="0" y="23"/>
                    <a:pt x="0" y="52"/>
                  </a:cubicBezTo>
                  <a:lnTo>
                    <a:pt x="0" y="417"/>
                  </a:lnTo>
                  <a:lnTo>
                    <a:pt x="509" y="417"/>
                  </a:lnTo>
                  <a:lnTo>
                    <a:pt x="509" y="52"/>
                  </a:lnTo>
                  <a:moveTo>
                    <a:pt x="308" y="259"/>
                  </a:moveTo>
                  <a:cubicBezTo>
                    <a:pt x="308" y="288"/>
                    <a:pt x="284" y="312"/>
                    <a:pt x="255" y="312"/>
                  </a:cubicBezTo>
                  <a:cubicBezTo>
                    <a:pt x="226" y="312"/>
                    <a:pt x="203" y="288"/>
                    <a:pt x="203" y="259"/>
                  </a:cubicBezTo>
                  <a:lnTo>
                    <a:pt x="203" y="157"/>
                  </a:lnTo>
                  <a:cubicBezTo>
                    <a:pt x="203" y="128"/>
                    <a:pt x="226" y="105"/>
                    <a:pt x="255" y="105"/>
                  </a:cubicBezTo>
                  <a:cubicBezTo>
                    <a:pt x="284" y="105"/>
                    <a:pt x="308" y="128"/>
                    <a:pt x="308" y="157"/>
                  </a:cubicBezTo>
                  <a:lnTo>
                    <a:pt x="308" y="2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7">
              <a:extLst>
                <a:ext uri="{FF2B5EF4-FFF2-40B4-BE49-F238E27FC236}">
                  <a16:creationId xmlns:a16="http://schemas.microsoft.com/office/drawing/2014/main" id="{E417A21D-1690-7ADF-7E30-3DB716330C36}"/>
                </a:ext>
              </a:extLst>
            </p:cNvPr>
            <p:cNvSpPr/>
            <p:nvPr/>
          </p:nvSpPr>
          <p:spPr>
            <a:xfrm>
              <a:off x="6979497" y="3967632"/>
              <a:ext cx="335612" cy="437177"/>
            </a:xfrm>
            <a:custGeom>
              <a:avLst/>
              <a:gdLst/>
              <a:ahLst/>
              <a:cxnLst/>
              <a:rect l="l" t="t" r="r" b="b"/>
              <a:pathLst>
                <a:path w="1378" h="1795" extrusionOk="0">
                  <a:moveTo>
                    <a:pt x="1291" y="0"/>
                  </a:moveTo>
                  <a:lnTo>
                    <a:pt x="87" y="0"/>
                  </a:lnTo>
                  <a:cubicBezTo>
                    <a:pt x="39" y="0"/>
                    <a:pt x="0" y="39"/>
                    <a:pt x="0" y="88"/>
                  </a:cubicBezTo>
                  <a:lnTo>
                    <a:pt x="0" y="1708"/>
                  </a:lnTo>
                  <a:cubicBezTo>
                    <a:pt x="0" y="1756"/>
                    <a:pt x="39" y="1795"/>
                    <a:pt x="87" y="1795"/>
                  </a:cubicBezTo>
                  <a:lnTo>
                    <a:pt x="1291" y="1795"/>
                  </a:lnTo>
                  <a:cubicBezTo>
                    <a:pt x="1339" y="1795"/>
                    <a:pt x="1378" y="1756"/>
                    <a:pt x="1378" y="1708"/>
                  </a:cubicBezTo>
                  <a:lnTo>
                    <a:pt x="1378" y="88"/>
                  </a:lnTo>
                  <a:cubicBezTo>
                    <a:pt x="1378" y="39"/>
                    <a:pt x="1339" y="0"/>
                    <a:pt x="1291" y="0"/>
                  </a:cubicBezTo>
                  <a:moveTo>
                    <a:pt x="245" y="1493"/>
                  </a:moveTo>
                  <a:cubicBezTo>
                    <a:pt x="274" y="1493"/>
                    <a:pt x="296" y="1518"/>
                    <a:pt x="297" y="1546"/>
                  </a:cubicBezTo>
                  <a:cubicBezTo>
                    <a:pt x="299" y="1575"/>
                    <a:pt x="272" y="1598"/>
                    <a:pt x="245" y="1598"/>
                  </a:cubicBezTo>
                  <a:cubicBezTo>
                    <a:pt x="216" y="1598"/>
                    <a:pt x="194" y="1574"/>
                    <a:pt x="192" y="1546"/>
                  </a:cubicBezTo>
                  <a:cubicBezTo>
                    <a:pt x="191" y="1518"/>
                    <a:pt x="217" y="1493"/>
                    <a:pt x="245" y="1493"/>
                  </a:cubicBezTo>
                  <a:moveTo>
                    <a:pt x="192" y="245"/>
                  </a:moveTo>
                  <a:cubicBezTo>
                    <a:pt x="191" y="216"/>
                    <a:pt x="217" y="192"/>
                    <a:pt x="245" y="192"/>
                  </a:cubicBezTo>
                  <a:cubicBezTo>
                    <a:pt x="274" y="192"/>
                    <a:pt x="296" y="217"/>
                    <a:pt x="297" y="245"/>
                  </a:cubicBezTo>
                  <a:cubicBezTo>
                    <a:pt x="299" y="274"/>
                    <a:pt x="272" y="297"/>
                    <a:pt x="245" y="297"/>
                  </a:cubicBezTo>
                  <a:cubicBezTo>
                    <a:pt x="214" y="297"/>
                    <a:pt x="192" y="274"/>
                    <a:pt x="192" y="245"/>
                  </a:cubicBezTo>
                  <a:moveTo>
                    <a:pt x="329" y="1314"/>
                  </a:moveTo>
                  <a:lnTo>
                    <a:pt x="329" y="479"/>
                  </a:lnTo>
                  <a:cubicBezTo>
                    <a:pt x="329" y="392"/>
                    <a:pt x="401" y="322"/>
                    <a:pt x="487" y="322"/>
                  </a:cubicBezTo>
                  <a:lnTo>
                    <a:pt x="890" y="322"/>
                  </a:lnTo>
                  <a:cubicBezTo>
                    <a:pt x="978" y="322"/>
                    <a:pt x="1048" y="394"/>
                    <a:pt x="1048" y="479"/>
                  </a:cubicBezTo>
                  <a:lnTo>
                    <a:pt x="1048" y="1314"/>
                  </a:lnTo>
                  <a:cubicBezTo>
                    <a:pt x="1048" y="1402"/>
                    <a:pt x="976" y="1472"/>
                    <a:pt x="890" y="1472"/>
                  </a:cubicBezTo>
                  <a:lnTo>
                    <a:pt x="487" y="1472"/>
                  </a:lnTo>
                  <a:cubicBezTo>
                    <a:pt x="399" y="1473"/>
                    <a:pt x="329" y="1402"/>
                    <a:pt x="329" y="1314"/>
                  </a:cubicBezTo>
                  <a:moveTo>
                    <a:pt x="1132" y="1496"/>
                  </a:moveTo>
                  <a:cubicBezTo>
                    <a:pt x="1161" y="1496"/>
                    <a:pt x="1183" y="1521"/>
                    <a:pt x="1185" y="1549"/>
                  </a:cubicBezTo>
                  <a:cubicBezTo>
                    <a:pt x="1186" y="1578"/>
                    <a:pt x="1160" y="1601"/>
                    <a:pt x="1132" y="1601"/>
                  </a:cubicBezTo>
                  <a:cubicBezTo>
                    <a:pt x="1103" y="1601"/>
                    <a:pt x="1082" y="1577"/>
                    <a:pt x="1080" y="1549"/>
                  </a:cubicBezTo>
                  <a:cubicBezTo>
                    <a:pt x="1079" y="1522"/>
                    <a:pt x="1106" y="1496"/>
                    <a:pt x="1132" y="1496"/>
                  </a:cubicBezTo>
                  <a:moveTo>
                    <a:pt x="1080" y="245"/>
                  </a:moveTo>
                  <a:cubicBezTo>
                    <a:pt x="1078" y="216"/>
                    <a:pt x="1104" y="192"/>
                    <a:pt x="1132" y="192"/>
                  </a:cubicBezTo>
                  <a:cubicBezTo>
                    <a:pt x="1161" y="192"/>
                    <a:pt x="1183" y="217"/>
                    <a:pt x="1185" y="245"/>
                  </a:cubicBezTo>
                  <a:cubicBezTo>
                    <a:pt x="1186" y="274"/>
                    <a:pt x="1160" y="297"/>
                    <a:pt x="1132" y="297"/>
                  </a:cubicBezTo>
                  <a:cubicBezTo>
                    <a:pt x="1103" y="297"/>
                    <a:pt x="1081" y="274"/>
                    <a:pt x="1080" y="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10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C5F82511-EB77-7C22-ABFF-533326F06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7">
            <a:extLst>
              <a:ext uri="{FF2B5EF4-FFF2-40B4-BE49-F238E27FC236}">
                <a16:creationId xmlns:a16="http://schemas.microsoft.com/office/drawing/2014/main" id="{890E5230-C871-0B6C-44A7-27E4C9583B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7601" y="1574354"/>
            <a:ext cx="2951999" cy="2212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Tuning the </a:t>
            </a:r>
            <a:r>
              <a:rPr lang="en-US" dirty="0" err="1"/>
              <a:t>max_depth</a:t>
            </a:r>
            <a:r>
              <a:rPr lang="en-US" dirty="0"/>
              <a:t> parameter for both Random Forest and </a:t>
            </a:r>
            <a:r>
              <a:rPr lang="en-US" dirty="0" err="1"/>
              <a:t>XGBoost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Test a range of depth values to select optimal depth based on performance on the test set</a:t>
            </a:r>
            <a:endParaRPr dirty="0"/>
          </a:p>
        </p:txBody>
      </p:sp>
      <p:sp>
        <p:nvSpPr>
          <p:cNvPr id="969" name="Google Shape;969;p47">
            <a:extLst>
              <a:ext uri="{FF2B5EF4-FFF2-40B4-BE49-F238E27FC236}">
                <a16:creationId xmlns:a16="http://schemas.microsoft.com/office/drawing/2014/main" id="{E68B25F1-728E-F460-155F-D9A60FDF489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083200" y="1574353"/>
            <a:ext cx="3103199" cy="3105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AU" b="1" dirty="0"/>
              <a:t>Primary Metric: Accuracy</a:t>
            </a: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Chosen for its clarity in classifying high-price events correctly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Model Selection: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Compare performance across different </a:t>
            </a:r>
            <a:r>
              <a:rPr lang="en-US" dirty="0" err="1"/>
              <a:t>max_depth</a:t>
            </a:r>
            <a:r>
              <a:rPr lang="en-US" dirty="0"/>
              <a:t> values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Best model has the highest test set accuracy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Interpretability: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Analyze feature importance to identify key drivers of price spikes</a:t>
            </a:r>
          </a:p>
        </p:txBody>
      </p:sp>
      <p:sp>
        <p:nvSpPr>
          <p:cNvPr id="972" name="Google Shape;972;p47">
            <a:extLst>
              <a:ext uri="{FF2B5EF4-FFF2-40B4-BE49-F238E27FC236}">
                <a16:creationId xmlns:a16="http://schemas.microsoft.com/office/drawing/2014/main" id="{8B81BED8-1718-63FB-9AED-B9BF44C2036F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854501" y="1188523"/>
            <a:ext cx="320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Hyperparameter Tuning</a:t>
            </a:r>
            <a:endParaRPr dirty="0"/>
          </a:p>
        </p:txBody>
      </p:sp>
      <p:sp>
        <p:nvSpPr>
          <p:cNvPr id="975" name="Google Shape;975;p47">
            <a:extLst>
              <a:ext uri="{FF2B5EF4-FFF2-40B4-BE49-F238E27FC236}">
                <a16:creationId xmlns:a16="http://schemas.microsoft.com/office/drawing/2014/main" id="{466378E2-53A2-33C3-197C-328C4519708A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5338937" y="1192646"/>
            <a:ext cx="2461975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Model Evaluation</a:t>
            </a:r>
            <a:endParaRPr dirty="0"/>
          </a:p>
        </p:txBody>
      </p:sp>
      <p:sp>
        <p:nvSpPr>
          <p:cNvPr id="26" name="Google Shape;979;p47">
            <a:extLst>
              <a:ext uri="{FF2B5EF4-FFF2-40B4-BE49-F238E27FC236}">
                <a16:creationId xmlns:a16="http://schemas.microsoft.com/office/drawing/2014/main" id="{6D1E0FBA-6F67-9183-D51F-A9307CC0E9E0}"/>
              </a:ext>
            </a:extLst>
          </p:cNvPr>
          <p:cNvSpPr/>
          <p:nvPr/>
        </p:nvSpPr>
        <p:spPr>
          <a:xfrm>
            <a:off x="2093963" y="595723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grpSp>
        <p:nvGrpSpPr>
          <p:cNvPr id="27" name="Google Shape;984;p47">
            <a:extLst>
              <a:ext uri="{FF2B5EF4-FFF2-40B4-BE49-F238E27FC236}">
                <a16:creationId xmlns:a16="http://schemas.microsoft.com/office/drawing/2014/main" id="{3877DF01-2765-C41D-43CC-7CE91C216579}"/>
              </a:ext>
            </a:extLst>
          </p:cNvPr>
          <p:cNvGrpSpPr/>
          <p:nvPr/>
        </p:nvGrpSpPr>
        <p:grpSpPr>
          <a:xfrm>
            <a:off x="2171898" y="673535"/>
            <a:ext cx="436929" cy="437177"/>
            <a:chOff x="5716687" y="1467093"/>
            <a:chExt cx="436929" cy="437177"/>
          </a:xfrm>
        </p:grpSpPr>
        <p:sp>
          <p:nvSpPr>
            <p:cNvPr id="28" name="Google Shape;985;p47">
              <a:extLst>
                <a:ext uri="{FF2B5EF4-FFF2-40B4-BE49-F238E27FC236}">
                  <a16:creationId xmlns:a16="http://schemas.microsoft.com/office/drawing/2014/main" id="{86B244C8-A132-1154-B194-471035DC1048}"/>
                </a:ext>
              </a:extLst>
            </p:cNvPr>
            <p:cNvSpPr/>
            <p:nvPr/>
          </p:nvSpPr>
          <p:spPr>
            <a:xfrm>
              <a:off x="5875239" y="1467093"/>
              <a:ext cx="278378" cy="437177"/>
            </a:xfrm>
            <a:custGeom>
              <a:avLst/>
              <a:gdLst/>
              <a:ahLst/>
              <a:cxnLst/>
              <a:rect l="l" t="t" r="r" b="b"/>
              <a:pathLst>
                <a:path w="1143" h="1795" extrusionOk="0">
                  <a:moveTo>
                    <a:pt x="1093" y="0"/>
                  </a:moveTo>
                  <a:lnTo>
                    <a:pt x="670" y="0"/>
                  </a:lnTo>
                  <a:cubicBezTo>
                    <a:pt x="641" y="0"/>
                    <a:pt x="618" y="23"/>
                    <a:pt x="618" y="52"/>
                  </a:cubicBezTo>
                  <a:lnTo>
                    <a:pt x="618" y="388"/>
                  </a:lnTo>
                  <a:lnTo>
                    <a:pt x="484" y="388"/>
                  </a:lnTo>
                  <a:cubicBezTo>
                    <a:pt x="396" y="388"/>
                    <a:pt x="327" y="459"/>
                    <a:pt x="327" y="545"/>
                  </a:cubicBezTo>
                  <a:lnTo>
                    <a:pt x="327" y="733"/>
                  </a:lnTo>
                  <a:cubicBezTo>
                    <a:pt x="327" y="762"/>
                    <a:pt x="303" y="785"/>
                    <a:pt x="274" y="785"/>
                  </a:cubicBezTo>
                  <a:lnTo>
                    <a:pt x="37" y="785"/>
                  </a:lnTo>
                  <a:cubicBezTo>
                    <a:pt x="34" y="823"/>
                    <a:pt x="21" y="860"/>
                    <a:pt x="0" y="890"/>
                  </a:cubicBezTo>
                  <a:lnTo>
                    <a:pt x="273" y="890"/>
                  </a:lnTo>
                  <a:cubicBezTo>
                    <a:pt x="360" y="890"/>
                    <a:pt x="430" y="819"/>
                    <a:pt x="430" y="733"/>
                  </a:cubicBezTo>
                  <a:lnTo>
                    <a:pt x="430" y="545"/>
                  </a:lnTo>
                  <a:cubicBezTo>
                    <a:pt x="430" y="516"/>
                    <a:pt x="453" y="492"/>
                    <a:pt x="482" y="492"/>
                  </a:cubicBezTo>
                  <a:lnTo>
                    <a:pt x="616" y="492"/>
                  </a:lnTo>
                  <a:lnTo>
                    <a:pt x="616" y="825"/>
                  </a:lnTo>
                  <a:cubicBezTo>
                    <a:pt x="616" y="854"/>
                    <a:pt x="640" y="877"/>
                    <a:pt x="669" y="877"/>
                  </a:cubicBezTo>
                  <a:lnTo>
                    <a:pt x="828" y="877"/>
                  </a:lnTo>
                  <a:lnTo>
                    <a:pt x="828" y="1454"/>
                  </a:lnTo>
                  <a:cubicBezTo>
                    <a:pt x="828" y="1483"/>
                    <a:pt x="804" y="1506"/>
                    <a:pt x="775" y="1506"/>
                  </a:cubicBezTo>
                  <a:lnTo>
                    <a:pt x="592" y="1506"/>
                  </a:lnTo>
                  <a:lnTo>
                    <a:pt x="592" y="1375"/>
                  </a:lnTo>
                  <a:cubicBezTo>
                    <a:pt x="592" y="1346"/>
                    <a:pt x="568" y="1323"/>
                    <a:pt x="539" y="1323"/>
                  </a:cubicBezTo>
                  <a:lnTo>
                    <a:pt x="57" y="1323"/>
                  </a:lnTo>
                  <a:cubicBezTo>
                    <a:pt x="28" y="1323"/>
                    <a:pt x="5" y="1346"/>
                    <a:pt x="5" y="1375"/>
                  </a:cubicBezTo>
                  <a:lnTo>
                    <a:pt x="5" y="1742"/>
                  </a:lnTo>
                  <a:cubicBezTo>
                    <a:pt x="5" y="1772"/>
                    <a:pt x="28" y="1795"/>
                    <a:pt x="57" y="1795"/>
                  </a:cubicBezTo>
                  <a:lnTo>
                    <a:pt x="539" y="1795"/>
                  </a:lnTo>
                  <a:cubicBezTo>
                    <a:pt x="568" y="1795"/>
                    <a:pt x="592" y="1772"/>
                    <a:pt x="592" y="1742"/>
                  </a:cubicBezTo>
                  <a:lnTo>
                    <a:pt x="592" y="1611"/>
                  </a:lnTo>
                  <a:lnTo>
                    <a:pt x="775" y="1611"/>
                  </a:lnTo>
                  <a:cubicBezTo>
                    <a:pt x="863" y="1611"/>
                    <a:pt x="933" y="1540"/>
                    <a:pt x="933" y="1454"/>
                  </a:cubicBezTo>
                  <a:lnTo>
                    <a:pt x="933" y="877"/>
                  </a:lnTo>
                  <a:lnTo>
                    <a:pt x="1090" y="877"/>
                  </a:lnTo>
                  <a:cubicBezTo>
                    <a:pt x="1119" y="877"/>
                    <a:pt x="1142" y="854"/>
                    <a:pt x="1142" y="825"/>
                  </a:cubicBezTo>
                  <a:lnTo>
                    <a:pt x="1142" y="52"/>
                  </a:lnTo>
                  <a:cubicBezTo>
                    <a:pt x="1145" y="23"/>
                    <a:pt x="1122" y="0"/>
                    <a:pt x="1093" y="0"/>
                  </a:cubicBezTo>
                  <a:moveTo>
                    <a:pt x="882" y="667"/>
                  </a:moveTo>
                  <a:cubicBezTo>
                    <a:pt x="852" y="667"/>
                    <a:pt x="829" y="644"/>
                    <a:pt x="829" y="615"/>
                  </a:cubicBezTo>
                  <a:lnTo>
                    <a:pt x="829" y="267"/>
                  </a:lnTo>
                  <a:cubicBezTo>
                    <a:pt x="829" y="237"/>
                    <a:pt x="853" y="214"/>
                    <a:pt x="882" y="214"/>
                  </a:cubicBezTo>
                  <a:cubicBezTo>
                    <a:pt x="912" y="214"/>
                    <a:pt x="934" y="237"/>
                    <a:pt x="934" y="267"/>
                  </a:cubicBezTo>
                  <a:lnTo>
                    <a:pt x="934" y="615"/>
                  </a:lnTo>
                  <a:cubicBezTo>
                    <a:pt x="934" y="644"/>
                    <a:pt x="911" y="667"/>
                    <a:pt x="882" y="6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986;p47">
              <a:extLst>
                <a:ext uri="{FF2B5EF4-FFF2-40B4-BE49-F238E27FC236}">
                  <a16:creationId xmlns:a16="http://schemas.microsoft.com/office/drawing/2014/main" id="{9814CF4C-7650-C2D8-167B-3FF9A31F8739}"/>
                </a:ext>
              </a:extLst>
            </p:cNvPr>
            <p:cNvSpPr/>
            <p:nvPr/>
          </p:nvSpPr>
          <p:spPr>
            <a:xfrm>
              <a:off x="5716687" y="1708452"/>
              <a:ext cx="134196" cy="178280"/>
            </a:xfrm>
            <a:custGeom>
              <a:avLst/>
              <a:gdLst/>
              <a:ahLst/>
              <a:cxnLst/>
              <a:rect l="l" t="t" r="r" b="b"/>
              <a:pathLst>
                <a:path w="551" h="732" extrusionOk="0">
                  <a:moveTo>
                    <a:pt x="393" y="403"/>
                  </a:moveTo>
                  <a:cubicBezTo>
                    <a:pt x="364" y="403"/>
                    <a:pt x="341" y="427"/>
                    <a:pt x="341" y="456"/>
                  </a:cubicBezTo>
                  <a:lnTo>
                    <a:pt x="341" y="515"/>
                  </a:lnTo>
                  <a:lnTo>
                    <a:pt x="157" y="515"/>
                  </a:lnTo>
                  <a:cubicBezTo>
                    <a:pt x="128" y="515"/>
                    <a:pt x="105" y="492"/>
                    <a:pt x="105" y="463"/>
                  </a:cubicBezTo>
                  <a:lnTo>
                    <a:pt x="105" y="306"/>
                  </a:lnTo>
                  <a:cubicBezTo>
                    <a:pt x="105" y="276"/>
                    <a:pt x="128" y="253"/>
                    <a:pt x="157" y="253"/>
                  </a:cubicBezTo>
                  <a:lnTo>
                    <a:pt x="353" y="253"/>
                  </a:lnTo>
                  <a:cubicBezTo>
                    <a:pt x="440" y="253"/>
                    <a:pt x="510" y="182"/>
                    <a:pt x="510" y="96"/>
                  </a:cubicBezTo>
                  <a:lnTo>
                    <a:pt x="510" y="0"/>
                  </a:lnTo>
                  <a:cubicBezTo>
                    <a:pt x="492" y="4"/>
                    <a:pt x="475" y="5"/>
                    <a:pt x="457" y="5"/>
                  </a:cubicBezTo>
                  <a:cubicBezTo>
                    <a:pt x="440" y="5"/>
                    <a:pt x="421" y="4"/>
                    <a:pt x="405" y="0"/>
                  </a:cubicBezTo>
                  <a:lnTo>
                    <a:pt x="405" y="96"/>
                  </a:lnTo>
                  <a:cubicBezTo>
                    <a:pt x="405" y="125"/>
                    <a:pt x="382" y="148"/>
                    <a:pt x="353" y="148"/>
                  </a:cubicBezTo>
                  <a:lnTo>
                    <a:pt x="157" y="148"/>
                  </a:lnTo>
                  <a:cubicBezTo>
                    <a:pt x="70" y="148"/>
                    <a:pt x="0" y="220"/>
                    <a:pt x="0" y="306"/>
                  </a:cubicBezTo>
                  <a:lnTo>
                    <a:pt x="0" y="463"/>
                  </a:lnTo>
                  <a:cubicBezTo>
                    <a:pt x="0" y="550"/>
                    <a:pt x="71" y="620"/>
                    <a:pt x="157" y="620"/>
                  </a:cubicBezTo>
                  <a:lnTo>
                    <a:pt x="341" y="620"/>
                  </a:lnTo>
                  <a:lnTo>
                    <a:pt x="341" y="680"/>
                  </a:lnTo>
                  <a:cubicBezTo>
                    <a:pt x="341" y="709"/>
                    <a:pt x="364" y="732"/>
                    <a:pt x="393" y="732"/>
                  </a:cubicBezTo>
                  <a:lnTo>
                    <a:pt x="551" y="732"/>
                  </a:lnTo>
                  <a:lnTo>
                    <a:pt x="551" y="403"/>
                  </a:lnTo>
                  <a:lnTo>
                    <a:pt x="393" y="4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87;p47">
              <a:extLst>
                <a:ext uri="{FF2B5EF4-FFF2-40B4-BE49-F238E27FC236}">
                  <a16:creationId xmlns:a16="http://schemas.microsoft.com/office/drawing/2014/main" id="{D2E20404-7FB5-76CA-58FE-0982D1868FB8}"/>
                </a:ext>
              </a:extLst>
            </p:cNvPr>
            <p:cNvSpPr/>
            <p:nvPr/>
          </p:nvSpPr>
          <p:spPr>
            <a:xfrm>
              <a:off x="5797546" y="1641232"/>
              <a:ext cx="61131" cy="43109"/>
            </a:xfrm>
            <a:custGeom>
              <a:avLst/>
              <a:gdLst/>
              <a:ahLst/>
              <a:cxnLst/>
              <a:rect l="l" t="t" r="r" b="b"/>
              <a:pathLst>
                <a:path w="251" h="177" extrusionOk="0">
                  <a:moveTo>
                    <a:pt x="125" y="177"/>
                  </a:moveTo>
                  <a:cubicBezTo>
                    <a:pt x="194" y="177"/>
                    <a:pt x="251" y="120"/>
                    <a:pt x="251" y="51"/>
                  </a:cubicBezTo>
                  <a:lnTo>
                    <a:pt x="251" y="0"/>
                  </a:lnTo>
                  <a:lnTo>
                    <a:pt x="0" y="0"/>
                  </a:lnTo>
                  <a:lnTo>
                    <a:pt x="0" y="51"/>
                  </a:lnTo>
                  <a:cubicBezTo>
                    <a:pt x="0" y="120"/>
                    <a:pt x="57" y="177"/>
                    <a:pt x="125" y="1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988;p47">
              <a:extLst>
                <a:ext uri="{FF2B5EF4-FFF2-40B4-BE49-F238E27FC236}">
                  <a16:creationId xmlns:a16="http://schemas.microsoft.com/office/drawing/2014/main" id="{C4558A3C-E5C1-3112-B51B-ED21806AE307}"/>
                </a:ext>
              </a:extLst>
            </p:cNvPr>
            <p:cNvSpPr/>
            <p:nvPr/>
          </p:nvSpPr>
          <p:spPr>
            <a:xfrm>
              <a:off x="5763205" y="1467093"/>
              <a:ext cx="129812" cy="148323"/>
            </a:xfrm>
            <a:custGeom>
              <a:avLst/>
              <a:gdLst/>
              <a:ahLst/>
              <a:cxnLst/>
              <a:rect l="l" t="t" r="r" b="b"/>
              <a:pathLst>
                <a:path w="533" h="609" extrusionOk="0">
                  <a:moveTo>
                    <a:pt x="0" y="267"/>
                  </a:moveTo>
                  <a:cubicBezTo>
                    <a:pt x="0" y="355"/>
                    <a:pt x="44" y="438"/>
                    <a:pt x="118" y="488"/>
                  </a:cubicBezTo>
                  <a:cubicBezTo>
                    <a:pt x="132" y="498"/>
                    <a:pt x="141" y="514"/>
                    <a:pt x="141" y="532"/>
                  </a:cubicBezTo>
                  <a:lnTo>
                    <a:pt x="141" y="609"/>
                  </a:lnTo>
                  <a:lnTo>
                    <a:pt x="392" y="609"/>
                  </a:lnTo>
                  <a:lnTo>
                    <a:pt x="392" y="532"/>
                  </a:lnTo>
                  <a:cubicBezTo>
                    <a:pt x="392" y="514"/>
                    <a:pt x="400" y="498"/>
                    <a:pt x="415" y="488"/>
                  </a:cubicBezTo>
                  <a:cubicBezTo>
                    <a:pt x="489" y="438"/>
                    <a:pt x="533" y="355"/>
                    <a:pt x="533" y="267"/>
                  </a:cubicBezTo>
                  <a:cubicBezTo>
                    <a:pt x="533" y="119"/>
                    <a:pt x="414" y="0"/>
                    <a:pt x="265" y="0"/>
                  </a:cubicBezTo>
                  <a:cubicBezTo>
                    <a:pt x="116" y="0"/>
                    <a:pt x="0" y="119"/>
                    <a:pt x="0" y="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982;p47">
            <a:extLst>
              <a:ext uri="{FF2B5EF4-FFF2-40B4-BE49-F238E27FC236}">
                <a16:creationId xmlns:a16="http://schemas.microsoft.com/office/drawing/2014/main" id="{9B8C41B1-63BA-D3F8-9B05-C01B8D6A8630}"/>
              </a:ext>
            </a:extLst>
          </p:cNvPr>
          <p:cNvSpPr/>
          <p:nvPr/>
        </p:nvSpPr>
        <p:spPr>
          <a:xfrm>
            <a:off x="6226763" y="594376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grpSp>
        <p:nvGrpSpPr>
          <p:cNvPr id="33" name="Google Shape;996;p47">
            <a:extLst>
              <a:ext uri="{FF2B5EF4-FFF2-40B4-BE49-F238E27FC236}">
                <a16:creationId xmlns:a16="http://schemas.microsoft.com/office/drawing/2014/main" id="{2526E990-099C-6CB5-1C58-8E92D29DAA2C}"/>
              </a:ext>
            </a:extLst>
          </p:cNvPr>
          <p:cNvGrpSpPr/>
          <p:nvPr/>
        </p:nvGrpSpPr>
        <p:grpSpPr>
          <a:xfrm>
            <a:off x="6390428" y="672195"/>
            <a:ext cx="265470" cy="437176"/>
            <a:chOff x="5236649" y="3967632"/>
            <a:chExt cx="265469" cy="437176"/>
          </a:xfrm>
        </p:grpSpPr>
        <p:sp>
          <p:nvSpPr>
            <p:cNvPr id="34" name="Google Shape;997;p47">
              <a:extLst>
                <a:ext uri="{FF2B5EF4-FFF2-40B4-BE49-F238E27FC236}">
                  <a16:creationId xmlns:a16="http://schemas.microsoft.com/office/drawing/2014/main" id="{447044CC-2A9E-FED0-EBFB-40DD7BC5A0B1}"/>
                </a:ext>
              </a:extLst>
            </p:cNvPr>
            <p:cNvSpPr/>
            <p:nvPr/>
          </p:nvSpPr>
          <p:spPr>
            <a:xfrm>
              <a:off x="5236649" y="4036070"/>
              <a:ext cx="265469" cy="368738"/>
            </a:xfrm>
            <a:custGeom>
              <a:avLst/>
              <a:gdLst/>
              <a:ahLst/>
              <a:cxnLst/>
              <a:rect l="l" t="t" r="r" b="b"/>
              <a:pathLst>
                <a:path w="1090" h="1514" extrusionOk="0">
                  <a:moveTo>
                    <a:pt x="1002" y="0"/>
                  </a:moveTo>
                  <a:lnTo>
                    <a:pt x="87" y="0"/>
                  </a:lnTo>
                  <a:cubicBezTo>
                    <a:pt x="39" y="0"/>
                    <a:pt x="0" y="40"/>
                    <a:pt x="0" y="88"/>
                  </a:cubicBezTo>
                  <a:lnTo>
                    <a:pt x="0" y="1427"/>
                  </a:lnTo>
                  <a:cubicBezTo>
                    <a:pt x="0" y="1475"/>
                    <a:pt x="39" y="1514"/>
                    <a:pt x="87" y="1514"/>
                  </a:cubicBezTo>
                  <a:lnTo>
                    <a:pt x="1002" y="1514"/>
                  </a:lnTo>
                  <a:cubicBezTo>
                    <a:pt x="1050" y="1514"/>
                    <a:pt x="1090" y="1475"/>
                    <a:pt x="1090" y="1427"/>
                  </a:cubicBezTo>
                  <a:lnTo>
                    <a:pt x="1090" y="88"/>
                  </a:lnTo>
                  <a:cubicBezTo>
                    <a:pt x="1091" y="40"/>
                    <a:pt x="1052" y="0"/>
                    <a:pt x="1002" y="0"/>
                  </a:cubicBezTo>
                  <a:moveTo>
                    <a:pt x="792" y="405"/>
                  </a:moveTo>
                  <a:cubicBezTo>
                    <a:pt x="814" y="405"/>
                    <a:pt x="833" y="418"/>
                    <a:pt x="842" y="439"/>
                  </a:cubicBezTo>
                  <a:cubicBezTo>
                    <a:pt x="849" y="459"/>
                    <a:pt x="845" y="483"/>
                    <a:pt x="829" y="497"/>
                  </a:cubicBezTo>
                  <a:lnTo>
                    <a:pt x="473" y="823"/>
                  </a:lnTo>
                  <a:cubicBezTo>
                    <a:pt x="463" y="832"/>
                    <a:pt x="450" y="838"/>
                    <a:pt x="438" y="838"/>
                  </a:cubicBezTo>
                  <a:cubicBezTo>
                    <a:pt x="431" y="838"/>
                    <a:pt x="424" y="837"/>
                    <a:pt x="416" y="834"/>
                  </a:cubicBezTo>
                  <a:cubicBezTo>
                    <a:pt x="398" y="825"/>
                    <a:pt x="384" y="806"/>
                    <a:pt x="384" y="786"/>
                  </a:cubicBezTo>
                  <a:lnTo>
                    <a:pt x="384" y="512"/>
                  </a:lnTo>
                  <a:lnTo>
                    <a:pt x="298" y="512"/>
                  </a:lnTo>
                  <a:cubicBezTo>
                    <a:pt x="279" y="512"/>
                    <a:pt x="262" y="501"/>
                    <a:pt x="252" y="485"/>
                  </a:cubicBezTo>
                  <a:cubicBezTo>
                    <a:pt x="243" y="469"/>
                    <a:pt x="243" y="449"/>
                    <a:pt x="253" y="432"/>
                  </a:cubicBezTo>
                  <a:lnTo>
                    <a:pt x="393" y="203"/>
                  </a:lnTo>
                  <a:cubicBezTo>
                    <a:pt x="403" y="187"/>
                    <a:pt x="419" y="178"/>
                    <a:pt x="438" y="178"/>
                  </a:cubicBezTo>
                  <a:lnTo>
                    <a:pt x="759" y="178"/>
                  </a:lnTo>
                  <a:cubicBezTo>
                    <a:pt x="778" y="178"/>
                    <a:pt x="795" y="188"/>
                    <a:pt x="805" y="204"/>
                  </a:cubicBezTo>
                  <a:cubicBezTo>
                    <a:pt x="816" y="220"/>
                    <a:pt x="814" y="241"/>
                    <a:pt x="804" y="258"/>
                  </a:cubicBezTo>
                  <a:lnTo>
                    <a:pt x="712" y="407"/>
                  </a:lnTo>
                  <a:lnTo>
                    <a:pt x="792" y="407"/>
                  </a:lnTo>
                  <a:lnTo>
                    <a:pt x="792" y="405"/>
                  </a:lnTo>
                  <a:moveTo>
                    <a:pt x="843" y="997"/>
                  </a:moveTo>
                  <a:lnTo>
                    <a:pt x="843" y="1285"/>
                  </a:lnTo>
                  <a:cubicBezTo>
                    <a:pt x="843" y="1314"/>
                    <a:pt x="820" y="1338"/>
                    <a:pt x="791" y="1338"/>
                  </a:cubicBezTo>
                  <a:lnTo>
                    <a:pt x="300" y="1338"/>
                  </a:lnTo>
                  <a:cubicBezTo>
                    <a:pt x="271" y="1338"/>
                    <a:pt x="247" y="1314"/>
                    <a:pt x="247" y="1285"/>
                  </a:cubicBezTo>
                  <a:lnTo>
                    <a:pt x="247" y="997"/>
                  </a:lnTo>
                  <a:cubicBezTo>
                    <a:pt x="247" y="968"/>
                    <a:pt x="271" y="944"/>
                    <a:pt x="300" y="944"/>
                  </a:cubicBezTo>
                  <a:lnTo>
                    <a:pt x="791" y="944"/>
                  </a:lnTo>
                  <a:cubicBezTo>
                    <a:pt x="820" y="944"/>
                    <a:pt x="843" y="968"/>
                    <a:pt x="843" y="9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998;p47">
              <a:extLst>
                <a:ext uri="{FF2B5EF4-FFF2-40B4-BE49-F238E27FC236}">
                  <a16:creationId xmlns:a16="http://schemas.microsoft.com/office/drawing/2014/main" id="{567E1C40-072A-EA59-FEC4-FB11FFA8B995}"/>
                </a:ext>
              </a:extLst>
            </p:cNvPr>
            <p:cNvSpPr/>
            <p:nvPr/>
          </p:nvSpPr>
          <p:spPr>
            <a:xfrm>
              <a:off x="5322379" y="4291555"/>
              <a:ext cx="93767" cy="44814"/>
            </a:xfrm>
            <a:custGeom>
              <a:avLst/>
              <a:gdLst/>
              <a:ahLst/>
              <a:cxnLst/>
              <a:rect l="l" t="t" r="r" b="b"/>
              <a:pathLst>
                <a:path w="385" h="184" extrusionOk="0">
                  <a:moveTo>
                    <a:pt x="0" y="0"/>
                  </a:moveTo>
                  <a:lnTo>
                    <a:pt x="385" y="0"/>
                  </a:lnTo>
                  <a:lnTo>
                    <a:pt x="385" y="184"/>
                  </a:lnTo>
                  <a:lnTo>
                    <a:pt x="0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1225" rIns="90000" bIns="21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999;p47">
              <a:extLst>
                <a:ext uri="{FF2B5EF4-FFF2-40B4-BE49-F238E27FC236}">
                  <a16:creationId xmlns:a16="http://schemas.microsoft.com/office/drawing/2014/main" id="{EB46A930-E5F9-956D-7186-1D62D3046F73}"/>
                </a:ext>
              </a:extLst>
            </p:cNvPr>
            <p:cNvSpPr/>
            <p:nvPr/>
          </p:nvSpPr>
          <p:spPr>
            <a:xfrm>
              <a:off x="5305330" y="3967632"/>
              <a:ext cx="127864" cy="42865"/>
            </a:xfrm>
            <a:custGeom>
              <a:avLst/>
              <a:gdLst/>
              <a:ahLst/>
              <a:cxnLst/>
              <a:rect l="l" t="t" r="r" b="b"/>
              <a:pathLst>
                <a:path w="525" h="176" extrusionOk="0">
                  <a:moveTo>
                    <a:pt x="525" y="176"/>
                  </a:moveTo>
                  <a:lnTo>
                    <a:pt x="525" y="53"/>
                  </a:lnTo>
                  <a:cubicBezTo>
                    <a:pt x="525" y="23"/>
                    <a:pt x="502" y="0"/>
                    <a:pt x="472" y="0"/>
                  </a:cubicBezTo>
                  <a:lnTo>
                    <a:pt x="53" y="0"/>
                  </a:lnTo>
                  <a:cubicBezTo>
                    <a:pt x="24" y="0"/>
                    <a:pt x="0" y="23"/>
                    <a:pt x="0" y="53"/>
                  </a:cubicBezTo>
                  <a:lnTo>
                    <a:pt x="0" y="176"/>
                  </a:lnTo>
                  <a:lnTo>
                    <a:pt x="525" y="1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8350" rIns="90000" bIns="18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00;p47">
              <a:extLst>
                <a:ext uri="{FF2B5EF4-FFF2-40B4-BE49-F238E27FC236}">
                  <a16:creationId xmlns:a16="http://schemas.microsoft.com/office/drawing/2014/main" id="{0D06AE39-BF6B-4F57-67F9-834D7D0FA729}"/>
                </a:ext>
              </a:extLst>
            </p:cNvPr>
            <p:cNvSpPr/>
            <p:nvPr/>
          </p:nvSpPr>
          <p:spPr>
            <a:xfrm>
              <a:off x="5332121" y="4104751"/>
              <a:ext cx="66246" cy="93281"/>
            </a:xfrm>
            <a:custGeom>
              <a:avLst/>
              <a:gdLst/>
              <a:ahLst/>
              <a:cxnLst/>
              <a:rect l="l" t="t" r="r" b="b"/>
              <a:pathLst>
                <a:path w="272" h="383" extrusionOk="0">
                  <a:moveTo>
                    <a:pt x="0" y="123"/>
                  </a:moveTo>
                  <a:lnTo>
                    <a:pt x="45" y="123"/>
                  </a:lnTo>
                  <a:cubicBezTo>
                    <a:pt x="74" y="123"/>
                    <a:pt x="97" y="147"/>
                    <a:pt x="97" y="176"/>
                  </a:cubicBezTo>
                  <a:lnTo>
                    <a:pt x="97" y="383"/>
                  </a:lnTo>
                  <a:lnTo>
                    <a:pt x="265" y="228"/>
                  </a:lnTo>
                  <a:lnTo>
                    <a:pt x="225" y="228"/>
                  </a:lnTo>
                  <a:cubicBezTo>
                    <a:pt x="207" y="228"/>
                    <a:pt x="189" y="218"/>
                    <a:pt x="179" y="202"/>
                  </a:cubicBezTo>
                  <a:cubicBezTo>
                    <a:pt x="170" y="186"/>
                    <a:pt x="170" y="166"/>
                    <a:pt x="180" y="148"/>
                  </a:cubicBezTo>
                  <a:lnTo>
                    <a:pt x="272" y="0"/>
                  </a:lnTo>
                  <a:lnTo>
                    <a:pt x="75" y="0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86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>
          <a:extLst>
            <a:ext uri="{FF2B5EF4-FFF2-40B4-BE49-F238E27FC236}">
              <a16:creationId xmlns:a16="http://schemas.microsoft.com/office/drawing/2014/main" id="{1269CD3A-2F29-0354-08C0-F94834FD8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1">
            <a:extLst>
              <a:ext uri="{FF2B5EF4-FFF2-40B4-BE49-F238E27FC236}">
                <a16:creationId xmlns:a16="http://schemas.microsoft.com/office/drawing/2014/main" id="{19A9C9D3-2310-D485-BA76-64F02D69F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51275"/>
            <a:ext cx="4698600" cy="15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Interpretation and Findings</a:t>
            </a:r>
          </a:p>
        </p:txBody>
      </p:sp>
      <p:sp>
        <p:nvSpPr>
          <p:cNvPr id="796" name="Google Shape;796;p41">
            <a:extLst>
              <a:ext uri="{FF2B5EF4-FFF2-40B4-BE49-F238E27FC236}">
                <a16:creationId xmlns:a16="http://schemas.microsoft.com/office/drawing/2014/main" id="{6511A6B6-80F1-7AA9-32C2-7AA14B643EF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363550" y="1037225"/>
            <a:ext cx="1411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798" name="Google Shape;798;p41">
            <a:extLst>
              <a:ext uri="{FF2B5EF4-FFF2-40B4-BE49-F238E27FC236}">
                <a16:creationId xmlns:a16="http://schemas.microsoft.com/office/drawing/2014/main" id="{F2499D4F-154A-BD24-1A79-E4F200322828}"/>
              </a:ext>
            </a:extLst>
          </p:cNvPr>
          <p:cNvGrpSpPr/>
          <p:nvPr/>
        </p:nvGrpSpPr>
        <p:grpSpPr>
          <a:xfrm rot="-5400000" flipH="1">
            <a:off x="2983174" y="1483738"/>
            <a:ext cx="172251" cy="4462123"/>
            <a:chOff x="8793402" y="-3495374"/>
            <a:chExt cx="255301" cy="6613492"/>
          </a:xfrm>
        </p:grpSpPr>
        <p:cxnSp>
          <p:nvCxnSpPr>
            <p:cNvPr id="799" name="Google Shape;799;p41">
              <a:extLst>
                <a:ext uri="{FF2B5EF4-FFF2-40B4-BE49-F238E27FC236}">
                  <a16:creationId xmlns:a16="http://schemas.microsoft.com/office/drawing/2014/main" id="{CBB2EAB0-A853-6B8B-AE62-42041EEDDBFD}"/>
                </a:ext>
              </a:extLst>
            </p:cNvPr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41">
              <a:extLst>
                <a:ext uri="{FF2B5EF4-FFF2-40B4-BE49-F238E27FC236}">
                  <a16:creationId xmlns:a16="http://schemas.microsoft.com/office/drawing/2014/main" id="{7969891A-898F-68E1-43FF-8B3D614FEF53}"/>
                </a:ext>
              </a:extLst>
            </p:cNvPr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801" name="Google Shape;801;p41">
                <a:extLst>
                  <a:ext uri="{FF2B5EF4-FFF2-40B4-BE49-F238E27FC236}">
                    <a16:creationId xmlns:a16="http://schemas.microsoft.com/office/drawing/2014/main" id="{9E830476-A31B-05EB-7A08-1ABB9F630B8E}"/>
                  </a:ext>
                </a:extLst>
              </p:cNvPr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2" name="Google Shape;802;p41">
                  <a:extLst>
                    <a:ext uri="{FF2B5EF4-FFF2-40B4-BE49-F238E27FC236}">
                      <a16:creationId xmlns:a16="http://schemas.microsoft.com/office/drawing/2014/main" id="{1A43119C-5E04-DAC4-8FFE-266B2D21C641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03" name="Google Shape;803;p41">
                  <a:extLst>
                    <a:ext uri="{FF2B5EF4-FFF2-40B4-BE49-F238E27FC236}">
                      <a16:creationId xmlns:a16="http://schemas.microsoft.com/office/drawing/2014/main" id="{9D58816F-D498-2B3A-8542-E5A8010AB145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804" name="Google Shape;804;p41">
                <a:extLst>
                  <a:ext uri="{FF2B5EF4-FFF2-40B4-BE49-F238E27FC236}">
                    <a16:creationId xmlns:a16="http://schemas.microsoft.com/office/drawing/2014/main" id="{72B914D7-B3BA-A04C-48B3-786B4809CBF7}"/>
                  </a:ext>
                </a:extLst>
              </p:cNvPr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5" name="Google Shape;805;p41">
                  <a:extLst>
                    <a:ext uri="{FF2B5EF4-FFF2-40B4-BE49-F238E27FC236}">
                      <a16:creationId xmlns:a16="http://schemas.microsoft.com/office/drawing/2014/main" id="{B8223650-113D-67E9-0597-8FC88E69CA2B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06" name="Google Shape;806;p41">
                  <a:extLst>
                    <a:ext uri="{FF2B5EF4-FFF2-40B4-BE49-F238E27FC236}">
                      <a16:creationId xmlns:a16="http://schemas.microsoft.com/office/drawing/2014/main" id="{5C7BFDA2-E461-5996-3B19-651768D49299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807" name="Google Shape;807;p41">
                <a:extLst>
                  <a:ext uri="{FF2B5EF4-FFF2-40B4-BE49-F238E27FC236}">
                    <a16:creationId xmlns:a16="http://schemas.microsoft.com/office/drawing/2014/main" id="{97741521-7BA2-8EEC-F1C9-41C0830E3B4C}"/>
                  </a:ext>
                </a:extLst>
              </p:cNvPr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8" name="Google Shape;808;p41">
                  <a:extLst>
                    <a:ext uri="{FF2B5EF4-FFF2-40B4-BE49-F238E27FC236}">
                      <a16:creationId xmlns:a16="http://schemas.microsoft.com/office/drawing/2014/main" id="{322F0B92-949B-A8C7-A84D-9551FDE69D83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09" name="Google Shape;809;p41">
                  <a:extLst>
                    <a:ext uri="{FF2B5EF4-FFF2-40B4-BE49-F238E27FC236}">
                      <a16:creationId xmlns:a16="http://schemas.microsoft.com/office/drawing/2014/main" id="{3380B5F8-0C2C-5902-41CD-556BDE6A25A2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810" name="Google Shape;810;p41">
                <a:extLst>
                  <a:ext uri="{FF2B5EF4-FFF2-40B4-BE49-F238E27FC236}">
                    <a16:creationId xmlns:a16="http://schemas.microsoft.com/office/drawing/2014/main" id="{F0C17358-935D-388D-7EBF-875407D5FEF6}"/>
                  </a:ext>
                </a:extLst>
              </p:cNvPr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11" name="Google Shape;811;p41">
                  <a:extLst>
                    <a:ext uri="{FF2B5EF4-FFF2-40B4-BE49-F238E27FC236}">
                      <a16:creationId xmlns:a16="http://schemas.microsoft.com/office/drawing/2014/main" id="{7055C1CB-897C-6B21-CD48-C5079C68295D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12" name="Google Shape;812;p41">
                  <a:extLst>
                    <a:ext uri="{FF2B5EF4-FFF2-40B4-BE49-F238E27FC236}">
                      <a16:creationId xmlns:a16="http://schemas.microsoft.com/office/drawing/2014/main" id="{CAD1C3E6-8B9F-A26A-140A-696A612051F0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</p:grpSp>
      </p:grpSp>
      <p:grpSp>
        <p:nvGrpSpPr>
          <p:cNvPr id="814" name="Google Shape;814;p41">
            <a:extLst>
              <a:ext uri="{FF2B5EF4-FFF2-40B4-BE49-F238E27FC236}">
                <a16:creationId xmlns:a16="http://schemas.microsoft.com/office/drawing/2014/main" id="{AB581381-DC43-93E7-244A-B704CFBAB10D}"/>
              </a:ext>
            </a:extLst>
          </p:cNvPr>
          <p:cNvGrpSpPr/>
          <p:nvPr/>
        </p:nvGrpSpPr>
        <p:grpSpPr>
          <a:xfrm>
            <a:off x="5552895" y="1943365"/>
            <a:ext cx="3030330" cy="2660692"/>
            <a:chOff x="5552895" y="1943365"/>
            <a:chExt cx="3030330" cy="2660692"/>
          </a:xfrm>
        </p:grpSpPr>
        <p:sp>
          <p:nvSpPr>
            <p:cNvPr id="815" name="Google Shape;815;p41">
              <a:extLst>
                <a:ext uri="{FF2B5EF4-FFF2-40B4-BE49-F238E27FC236}">
                  <a16:creationId xmlns:a16="http://schemas.microsoft.com/office/drawing/2014/main" id="{0015BE81-8DBE-E587-E1B2-1F1C5A653C6E}"/>
                </a:ext>
              </a:extLst>
            </p:cNvPr>
            <p:cNvSpPr/>
            <p:nvPr/>
          </p:nvSpPr>
          <p:spPr>
            <a:xfrm rot="149926">
              <a:off x="6449454" y="3151591"/>
              <a:ext cx="409596" cy="766785"/>
            </a:xfrm>
            <a:custGeom>
              <a:avLst/>
              <a:gdLst/>
              <a:ahLst/>
              <a:cxnLst/>
              <a:rect l="l" t="t" r="r" b="b"/>
              <a:pathLst>
                <a:path w="16383" h="29718" extrusionOk="0">
                  <a:moveTo>
                    <a:pt x="0" y="0"/>
                  </a:moveTo>
                  <a:cubicBezTo>
                    <a:pt x="1860" y="11158"/>
                    <a:pt x="6971" y="23443"/>
                    <a:pt x="16383" y="2971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AU"/>
            </a:p>
          </p:txBody>
        </p:sp>
        <p:cxnSp>
          <p:nvCxnSpPr>
            <p:cNvPr id="816" name="Google Shape;816;p41">
              <a:extLst>
                <a:ext uri="{FF2B5EF4-FFF2-40B4-BE49-F238E27FC236}">
                  <a16:creationId xmlns:a16="http://schemas.microsoft.com/office/drawing/2014/main" id="{431E106B-8980-24B4-3032-0AC59E6D0D7E}"/>
                </a:ext>
              </a:extLst>
            </p:cNvPr>
            <p:cNvCxnSpPr/>
            <p:nvPr/>
          </p:nvCxnSpPr>
          <p:spPr>
            <a:xfrm>
              <a:off x="5704425" y="4595950"/>
              <a:ext cx="287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7" name="Google Shape;817;p41">
              <a:extLst>
                <a:ext uri="{FF2B5EF4-FFF2-40B4-BE49-F238E27FC236}">
                  <a16:creationId xmlns:a16="http://schemas.microsoft.com/office/drawing/2014/main" id="{D961B19A-760F-C48D-DF86-75860C285861}"/>
                </a:ext>
              </a:extLst>
            </p:cNvPr>
            <p:cNvSpPr/>
            <p:nvPr/>
          </p:nvSpPr>
          <p:spPr>
            <a:xfrm>
              <a:off x="7939813" y="3515393"/>
              <a:ext cx="120419" cy="1080547"/>
            </a:xfrm>
            <a:custGeom>
              <a:avLst/>
              <a:gdLst/>
              <a:ahLst/>
              <a:cxnLst/>
              <a:rect l="l" t="t" r="r" b="b"/>
              <a:pathLst>
                <a:path w="186" h="1661" extrusionOk="0">
                  <a:moveTo>
                    <a:pt x="127" y="0"/>
                  </a:moveTo>
                  <a:lnTo>
                    <a:pt x="119" y="0"/>
                  </a:lnTo>
                  <a:lnTo>
                    <a:pt x="103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0" y="1661"/>
                  </a:lnTo>
                  <a:lnTo>
                    <a:pt x="71" y="1661"/>
                  </a:lnTo>
                  <a:lnTo>
                    <a:pt x="84" y="1661"/>
                  </a:lnTo>
                  <a:lnTo>
                    <a:pt x="103" y="1661"/>
                  </a:lnTo>
                  <a:lnTo>
                    <a:pt x="119" y="1661"/>
                  </a:lnTo>
                  <a:lnTo>
                    <a:pt x="186" y="166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1">
              <a:extLst>
                <a:ext uri="{FF2B5EF4-FFF2-40B4-BE49-F238E27FC236}">
                  <a16:creationId xmlns:a16="http://schemas.microsoft.com/office/drawing/2014/main" id="{C0FAB5CB-F979-582C-CD81-22FFE2D678B4}"/>
                </a:ext>
              </a:extLst>
            </p:cNvPr>
            <p:cNvSpPr/>
            <p:nvPr/>
          </p:nvSpPr>
          <p:spPr>
            <a:xfrm>
              <a:off x="7953482" y="3108561"/>
              <a:ext cx="93732" cy="406183"/>
            </a:xfrm>
            <a:custGeom>
              <a:avLst/>
              <a:gdLst/>
              <a:ahLst/>
              <a:cxnLst/>
              <a:rect l="l" t="t" r="r" b="b"/>
              <a:pathLst>
                <a:path w="145" h="625" extrusionOk="0">
                  <a:moveTo>
                    <a:pt x="39" y="0"/>
                  </a:moveTo>
                  <a:lnTo>
                    <a:pt x="0" y="582"/>
                  </a:lnTo>
                  <a:lnTo>
                    <a:pt x="74" y="625"/>
                  </a:lnTo>
                  <a:lnTo>
                    <a:pt x="145" y="582"/>
                  </a:lnTo>
                  <a:lnTo>
                    <a:pt x="108" y="4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1">
              <a:extLst>
                <a:ext uri="{FF2B5EF4-FFF2-40B4-BE49-F238E27FC236}">
                  <a16:creationId xmlns:a16="http://schemas.microsoft.com/office/drawing/2014/main" id="{833C50A9-A95E-5F61-6C03-E779B1970B4E}"/>
                </a:ext>
              </a:extLst>
            </p:cNvPr>
            <p:cNvSpPr/>
            <p:nvPr/>
          </p:nvSpPr>
          <p:spPr>
            <a:xfrm>
              <a:off x="8008159" y="3496516"/>
              <a:ext cx="358654" cy="240194"/>
            </a:xfrm>
            <a:custGeom>
              <a:avLst/>
              <a:gdLst/>
              <a:ahLst/>
              <a:cxnLst/>
              <a:rect l="l" t="t" r="r" b="b"/>
              <a:pathLst>
                <a:path w="552" h="370" extrusionOk="0">
                  <a:moveTo>
                    <a:pt x="552" y="330"/>
                  </a:moveTo>
                  <a:lnTo>
                    <a:pt x="71" y="0"/>
                  </a:lnTo>
                  <a:lnTo>
                    <a:pt x="0" y="42"/>
                  </a:lnTo>
                  <a:lnTo>
                    <a:pt x="0" y="127"/>
                  </a:lnTo>
                  <a:lnTo>
                    <a:pt x="481" y="370"/>
                  </a:lnTo>
                  <a:lnTo>
                    <a:pt x="552" y="3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1">
              <a:extLst>
                <a:ext uri="{FF2B5EF4-FFF2-40B4-BE49-F238E27FC236}">
                  <a16:creationId xmlns:a16="http://schemas.microsoft.com/office/drawing/2014/main" id="{91A57959-6B1E-3561-D5BE-0DCDF2B821C6}"/>
                </a:ext>
              </a:extLst>
            </p:cNvPr>
            <p:cNvSpPr/>
            <p:nvPr/>
          </p:nvSpPr>
          <p:spPr>
            <a:xfrm>
              <a:off x="7655363" y="3496516"/>
              <a:ext cx="338477" cy="250610"/>
            </a:xfrm>
            <a:custGeom>
              <a:avLst/>
              <a:gdLst/>
              <a:ahLst/>
              <a:cxnLst/>
              <a:rect l="l" t="t" r="r" b="b"/>
              <a:pathLst>
                <a:path w="521" h="386" extrusionOk="0">
                  <a:moveTo>
                    <a:pt x="0" y="386"/>
                  </a:moveTo>
                  <a:lnTo>
                    <a:pt x="521" y="127"/>
                  </a:lnTo>
                  <a:lnTo>
                    <a:pt x="521" y="42"/>
                  </a:lnTo>
                  <a:lnTo>
                    <a:pt x="450" y="0"/>
                  </a:lnTo>
                  <a:lnTo>
                    <a:pt x="0" y="304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1">
              <a:extLst>
                <a:ext uri="{FF2B5EF4-FFF2-40B4-BE49-F238E27FC236}">
                  <a16:creationId xmlns:a16="http://schemas.microsoft.com/office/drawing/2014/main" id="{F68C4157-7A36-E79D-8509-B975F3C4777A}"/>
                </a:ext>
              </a:extLst>
            </p:cNvPr>
            <p:cNvSpPr/>
            <p:nvPr/>
          </p:nvSpPr>
          <p:spPr>
            <a:xfrm>
              <a:off x="7973660" y="3487403"/>
              <a:ext cx="54677" cy="54678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85" y="43"/>
                  </a:moveTo>
                  <a:cubicBezTo>
                    <a:pt x="85" y="67"/>
                    <a:pt x="67" y="85"/>
                    <a:pt x="43" y="85"/>
                  </a:cubicBezTo>
                  <a:cubicBezTo>
                    <a:pt x="19" y="85"/>
                    <a:pt x="0" y="67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7" y="0"/>
                    <a:pt x="85" y="19"/>
                    <a:pt x="85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1">
              <a:extLst>
                <a:ext uri="{FF2B5EF4-FFF2-40B4-BE49-F238E27FC236}">
                  <a16:creationId xmlns:a16="http://schemas.microsoft.com/office/drawing/2014/main" id="{2D6BDE15-BB41-5DC0-1A06-489FF1BFE969}"/>
                </a:ext>
              </a:extLst>
            </p:cNvPr>
            <p:cNvSpPr/>
            <p:nvPr/>
          </p:nvSpPr>
          <p:spPr>
            <a:xfrm>
              <a:off x="7564235" y="2811085"/>
              <a:ext cx="199180" cy="1784863"/>
            </a:xfrm>
            <a:custGeom>
              <a:avLst/>
              <a:gdLst/>
              <a:ahLst/>
              <a:cxnLst/>
              <a:rect l="l" t="t" r="r" b="b"/>
              <a:pathLst>
                <a:path w="307" h="2743" extrusionOk="0">
                  <a:moveTo>
                    <a:pt x="206" y="0"/>
                  </a:moveTo>
                  <a:lnTo>
                    <a:pt x="193" y="0"/>
                  </a:lnTo>
                  <a:lnTo>
                    <a:pt x="166" y="0"/>
                  </a:lnTo>
                  <a:lnTo>
                    <a:pt x="137" y="0"/>
                  </a:lnTo>
                  <a:lnTo>
                    <a:pt x="114" y="0"/>
                  </a:lnTo>
                  <a:lnTo>
                    <a:pt x="100" y="0"/>
                  </a:lnTo>
                  <a:lnTo>
                    <a:pt x="0" y="2743"/>
                  </a:lnTo>
                  <a:lnTo>
                    <a:pt x="114" y="2743"/>
                  </a:lnTo>
                  <a:lnTo>
                    <a:pt x="137" y="2743"/>
                  </a:lnTo>
                  <a:lnTo>
                    <a:pt x="166" y="2743"/>
                  </a:lnTo>
                  <a:lnTo>
                    <a:pt x="193" y="2743"/>
                  </a:lnTo>
                  <a:lnTo>
                    <a:pt x="307" y="274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1">
              <a:extLst>
                <a:ext uri="{FF2B5EF4-FFF2-40B4-BE49-F238E27FC236}">
                  <a16:creationId xmlns:a16="http://schemas.microsoft.com/office/drawing/2014/main" id="{DCD63FBE-136E-6196-729E-86794F5AEABA}"/>
                </a:ext>
              </a:extLst>
            </p:cNvPr>
            <p:cNvSpPr/>
            <p:nvPr/>
          </p:nvSpPr>
          <p:spPr>
            <a:xfrm>
              <a:off x="7586366" y="2137371"/>
              <a:ext cx="154267" cy="673066"/>
            </a:xfrm>
            <a:custGeom>
              <a:avLst/>
              <a:gdLst/>
              <a:ahLst/>
              <a:cxnLst/>
              <a:rect l="l" t="t" r="r" b="b"/>
              <a:pathLst>
                <a:path w="238" h="1035" extrusionOk="0">
                  <a:moveTo>
                    <a:pt x="64" y="0"/>
                  </a:moveTo>
                  <a:lnTo>
                    <a:pt x="0" y="963"/>
                  </a:lnTo>
                  <a:lnTo>
                    <a:pt x="119" y="1035"/>
                  </a:lnTo>
                  <a:lnTo>
                    <a:pt x="238" y="963"/>
                  </a:lnTo>
                  <a:lnTo>
                    <a:pt x="177" y="7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1">
              <a:extLst>
                <a:ext uri="{FF2B5EF4-FFF2-40B4-BE49-F238E27FC236}">
                  <a16:creationId xmlns:a16="http://schemas.microsoft.com/office/drawing/2014/main" id="{E354347F-0FC9-C37A-DAC5-E80DDB390F07}"/>
                </a:ext>
              </a:extLst>
            </p:cNvPr>
            <p:cNvSpPr/>
            <p:nvPr/>
          </p:nvSpPr>
          <p:spPr>
            <a:xfrm>
              <a:off x="7674239" y="2779840"/>
              <a:ext cx="596238" cy="395768"/>
            </a:xfrm>
            <a:custGeom>
              <a:avLst/>
              <a:gdLst/>
              <a:ahLst/>
              <a:cxnLst/>
              <a:rect l="l" t="t" r="r" b="b"/>
              <a:pathLst>
                <a:path w="917" h="609" extrusionOk="0">
                  <a:moveTo>
                    <a:pt x="917" y="545"/>
                  </a:moveTo>
                  <a:lnTo>
                    <a:pt x="122" y="0"/>
                  </a:lnTo>
                  <a:lnTo>
                    <a:pt x="0" y="66"/>
                  </a:lnTo>
                  <a:lnTo>
                    <a:pt x="0" y="206"/>
                  </a:lnTo>
                  <a:lnTo>
                    <a:pt x="798" y="609"/>
                  </a:lnTo>
                  <a:lnTo>
                    <a:pt x="917" y="5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1">
              <a:extLst>
                <a:ext uri="{FF2B5EF4-FFF2-40B4-BE49-F238E27FC236}">
                  <a16:creationId xmlns:a16="http://schemas.microsoft.com/office/drawing/2014/main" id="{BE55FE01-90C2-73C0-57EB-57FBCA223F8B}"/>
                </a:ext>
              </a:extLst>
            </p:cNvPr>
            <p:cNvSpPr/>
            <p:nvPr/>
          </p:nvSpPr>
          <p:spPr>
            <a:xfrm>
              <a:off x="7092321" y="2779840"/>
              <a:ext cx="560440" cy="412691"/>
            </a:xfrm>
            <a:custGeom>
              <a:avLst/>
              <a:gdLst/>
              <a:ahLst/>
              <a:cxnLst/>
              <a:rect l="l" t="t" r="r" b="b"/>
              <a:pathLst>
                <a:path w="862" h="635" extrusionOk="0">
                  <a:moveTo>
                    <a:pt x="0" y="635"/>
                  </a:moveTo>
                  <a:lnTo>
                    <a:pt x="862" y="206"/>
                  </a:lnTo>
                  <a:lnTo>
                    <a:pt x="862" y="69"/>
                  </a:lnTo>
                  <a:lnTo>
                    <a:pt x="741" y="0"/>
                  </a:lnTo>
                  <a:lnTo>
                    <a:pt x="3" y="503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1">
              <a:extLst>
                <a:ext uri="{FF2B5EF4-FFF2-40B4-BE49-F238E27FC236}">
                  <a16:creationId xmlns:a16="http://schemas.microsoft.com/office/drawing/2014/main" id="{EF579BA9-93E2-B86A-8D55-E54D62D8CFA6}"/>
                </a:ext>
              </a:extLst>
            </p:cNvPr>
            <p:cNvSpPr/>
            <p:nvPr/>
          </p:nvSpPr>
          <p:spPr>
            <a:xfrm>
              <a:off x="7617610" y="2764218"/>
              <a:ext cx="92430" cy="92432"/>
            </a:xfrm>
            <a:custGeom>
              <a:avLst/>
              <a:gdLst/>
              <a:ahLst/>
              <a:cxnLst/>
              <a:rect l="l" t="t" r="r" b="b"/>
              <a:pathLst>
                <a:path w="143" h="143" extrusionOk="0">
                  <a:moveTo>
                    <a:pt x="143" y="72"/>
                  </a:moveTo>
                  <a:cubicBezTo>
                    <a:pt x="143" y="111"/>
                    <a:pt x="110" y="143"/>
                    <a:pt x="71" y="143"/>
                  </a:cubicBezTo>
                  <a:cubicBezTo>
                    <a:pt x="31" y="143"/>
                    <a:pt x="0" y="111"/>
                    <a:pt x="0" y="72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1" y="0"/>
                    <a:pt x="143" y="32"/>
                    <a:pt x="143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1">
              <a:extLst>
                <a:ext uri="{FF2B5EF4-FFF2-40B4-BE49-F238E27FC236}">
                  <a16:creationId xmlns:a16="http://schemas.microsoft.com/office/drawing/2014/main" id="{A94775E1-B327-D73A-A52D-F921EB7088EF}"/>
                </a:ext>
              </a:extLst>
            </p:cNvPr>
            <p:cNvSpPr/>
            <p:nvPr/>
          </p:nvSpPr>
          <p:spPr>
            <a:xfrm>
              <a:off x="7729567" y="3950544"/>
              <a:ext cx="374276" cy="236939"/>
            </a:xfrm>
            <a:custGeom>
              <a:avLst/>
              <a:gdLst/>
              <a:ahLst/>
              <a:cxnLst/>
              <a:rect l="l" t="t" r="r" b="b"/>
              <a:pathLst>
                <a:path w="576" h="365" extrusionOk="0">
                  <a:moveTo>
                    <a:pt x="576" y="365"/>
                  </a:moveTo>
                  <a:lnTo>
                    <a:pt x="460" y="365"/>
                  </a:lnTo>
                  <a:lnTo>
                    <a:pt x="460" y="201"/>
                  </a:lnTo>
                  <a:cubicBezTo>
                    <a:pt x="460" y="153"/>
                    <a:pt x="423" y="116"/>
                    <a:pt x="375" y="116"/>
                  </a:cubicBezTo>
                  <a:lnTo>
                    <a:pt x="0" y="116"/>
                  </a:lnTo>
                  <a:lnTo>
                    <a:pt x="0" y="0"/>
                  </a:lnTo>
                  <a:lnTo>
                    <a:pt x="375" y="0"/>
                  </a:lnTo>
                  <a:cubicBezTo>
                    <a:pt x="487" y="0"/>
                    <a:pt x="576" y="90"/>
                    <a:pt x="576" y="201"/>
                  </a:cubicBezTo>
                  <a:lnTo>
                    <a:pt x="576" y="3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1">
              <a:extLst>
                <a:ext uri="{FF2B5EF4-FFF2-40B4-BE49-F238E27FC236}">
                  <a16:creationId xmlns:a16="http://schemas.microsoft.com/office/drawing/2014/main" id="{CA8BC4F6-81EF-399D-DF8E-CDB6E01F7D1C}"/>
                </a:ext>
              </a:extLst>
            </p:cNvPr>
            <p:cNvSpPr/>
            <p:nvPr/>
          </p:nvSpPr>
          <p:spPr>
            <a:xfrm>
              <a:off x="7855194" y="4174787"/>
              <a:ext cx="423745" cy="417897"/>
            </a:xfrm>
            <a:custGeom>
              <a:avLst/>
              <a:gdLst/>
              <a:ahLst/>
              <a:cxnLst/>
              <a:rect l="l" t="t" r="r" b="b"/>
              <a:pathLst>
                <a:path w="652" h="643" extrusionOk="0">
                  <a:moveTo>
                    <a:pt x="652" y="490"/>
                  </a:moveTo>
                  <a:lnTo>
                    <a:pt x="652" y="630"/>
                  </a:lnTo>
                  <a:cubicBezTo>
                    <a:pt x="652" y="638"/>
                    <a:pt x="647" y="643"/>
                    <a:pt x="639" y="643"/>
                  </a:cubicBezTo>
                  <a:lnTo>
                    <a:pt x="13" y="643"/>
                  </a:lnTo>
                  <a:cubicBezTo>
                    <a:pt x="5" y="643"/>
                    <a:pt x="0" y="638"/>
                    <a:pt x="0" y="630"/>
                  </a:cubicBezTo>
                  <a:lnTo>
                    <a:pt x="0" y="490"/>
                  </a:lnTo>
                  <a:cubicBezTo>
                    <a:pt x="0" y="487"/>
                    <a:pt x="0" y="484"/>
                    <a:pt x="0" y="482"/>
                  </a:cubicBezTo>
                  <a:cubicBezTo>
                    <a:pt x="0" y="476"/>
                    <a:pt x="3" y="474"/>
                    <a:pt x="5" y="471"/>
                  </a:cubicBezTo>
                  <a:lnTo>
                    <a:pt x="137" y="259"/>
                  </a:lnTo>
                  <a:cubicBezTo>
                    <a:pt x="143" y="254"/>
                    <a:pt x="145" y="246"/>
                    <a:pt x="145" y="238"/>
                  </a:cubicBezTo>
                  <a:cubicBezTo>
                    <a:pt x="148" y="233"/>
                    <a:pt x="148" y="228"/>
                    <a:pt x="148" y="220"/>
                  </a:cubicBezTo>
                  <a:lnTo>
                    <a:pt x="148" y="13"/>
                  </a:lnTo>
                  <a:cubicBezTo>
                    <a:pt x="148" y="5"/>
                    <a:pt x="153" y="0"/>
                    <a:pt x="161" y="0"/>
                  </a:cubicBezTo>
                  <a:lnTo>
                    <a:pt x="488" y="0"/>
                  </a:lnTo>
                  <a:cubicBezTo>
                    <a:pt x="496" y="0"/>
                    <a:pt x="502" y="5"/>
                    <a:pt x="502" y="13"/>
                  </a:cubicBezTo>
                  <a:lnTo>
                    <a:pt x="502" y="220"/>
                  </a:lnTo>
                  <a:cubicBezTo>
                    <a:pt x="502" y="225"/>
                    <a:pt x="502" y="230"/>
                    <a:pt x="504" y="238"/>
                  </a:cubicBezTo>
                  <a:cubicBezTo>
                    <a:pt x="507" y="246"/>
                    <a:pt x="510" y="251"/>
                    <a:pt x="512" y="259"/>
                  </a:cubicBezTo>
                  <a:lnTo>
                    <a:pt x="644" y="471"/>
                  </a:lnTo>
                  <a:cubicBezTo>
                    <a:pt x="647" y="474"/>
                    <a:pt x="647" y="479"/>
                    <a:pt x="650" y="482"/>
                  </a:cubicBezTo>
                  <a:cubicBezTo>
                    <a:pt x="652" y="484"/>
                    <a:pt x="652" y="487"/>
                    <a:pt x="652" y="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1">
              <a:extLst>
                <a:ext uri="{FF2B5EF4-FFF2-40B4-BE49-F238E27FC236}">
                  <a16:creationId xmlns:a16="http://schemas.microsoft.com/office/drawing/2014/main" id="{7BC92883-E61D-1151-4A7C-A141BA660652}"/>
                </a:ext>
              </a:extLst>
            </p:cNvPr>
            <p:cNvSpPr/>
            <p:nvPr/>
          </p:nvSpPr>
          <p:spPr>
            <a:xfrm>
              <a:off x="7493936" y="3264133"/>
              <a:ext cx="283798" cy="1328546"/>
            </a:xfrm>
            <a:custGeom>
              <a:avLst/>
              <a:gdLst/>
              <a:ahLst/>
              <a:cxnLst/>
              <a:rect l="l" t="t" r="r" b="b"/>
              <a:pathLst>
                <a:path w="437" h="2042" extrusionOk="0">
                  <a:moveTo>
                    <a:pt x="437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7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1">
              <a:extLst>
                <a:ext uri="{FF2B5EF4-FFF2-40B4-BE49-F238E27FC236}">
                  <a16:creationId xmlns:a16="http://schemas.microsoft.com/office/drawing/2014/main" id="{DDDAA2E9-14D6-F70D-EFD8-AEA4B030F7E8}"/>
                </a:ext>
              </a:extLst>
            </p:cNvPr>
            <p:cNvSpPr/>
            <p:nvPr/>
          </p:nvSpPr>
          <p:spPr>
            <a:xfrm>
              <a:off x="7494261" y="3501723"/>
              <a:ext cx="283148" cy="372982"/>
            </a:xfrm>
            <a:custGeom>
              <a:avLst/>
              <a:gdLst/>
              <a:ahLst/>
              <a:cxnLst/>
              <a:rect l="l" t="t" r="r" b="b"/>
              <a:pathLst>
                <a:path w="436" h="574" extrusionOk="0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1">
              <a:extLst>
                <a:ext uri="{FF2B5EF4-FFF2-40B4-BE49-F238E27FC236}">
                  <a16:creationId xmlns:a16="http://schemas.microsoft.com/office/drawing/2014/main" id="{FEA2DD09-EFF9-A8FE-03B2-0151DCE0CF54}"/>
                </a:ext>
              </a:extLst>
            </p:cNvPr>
            <p:cNvSpPr/>
            <p:nvPr/>
          </p:nvSpPr>
          <p:spPr>
            <a:xfrm>
              <a:off x="7094274" y="3264133"/>
              <a:ext cx="283148" cy="1328546"/>
            </a:xfrm>
            <a:custGeom>
              <a:avLst/>
              <a:gdLst/>
              <a:ahLst/>
              <a:cxnLst/>
              <a:rect l="l" t="t" r="r" b="b"/>
              <a:pathLst>
                <a:path w="436" h="2042" extrusionOk="0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7" y="0"/>
                    <a:pt x="216" y="0"/>
                  </a:cubicBezTo>
                  <a:lnTo>
                    <a:pt x="216" y="0"/>
                  </a:lnTo>
                  <a:cubicBezTo>
                    <a:pt x="336" y="0"/>
                    <a:pt x="433" y="97"/>
                    <a:pt x="433" y="217"/>
                  </a:cubicBezTo>
                  <a:lnTo>
                    <a:pt x="433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1">
              <a:extLst>
                <a:ext uri="{FF2B5EF4-FFF2-40B4-BE49-F238E27FC236}">
                  <a16:creationId xmlns:a16="http://schemas.microsoft.com/office/drawing/2014/main" id="{C0D68BA1-92FF-443B-A3A5-1D3A2A7955E9}"/>
                </a:ext>
              </a:extLst>
            </p:cNvPr>
            <p:cNvSpPr/>
            <p:nvPr/>
          </p:nvSpPr>
          <p:spPr>
            <a:xfrm>
              <a:off x="7095576" y="3501723"/>
              <a:ext cx="283798" cy="372982"/>
            </a:xfrm>
            <a:custGeom>
              <a:avLst/>
              <a:gdLst/>
              <a:ahLst/>
              <a:cxnLst/>
              <a:rect l="l" t="t" r="r" b="b"/>
              <a:pathLst>
                <a:path w="437" h="574" extrusionOk="0">
                  <a:moveTo>
                    <a:pt x="0" y="0"/>
                  </a:moveTo>
                  <a:lnTo>
                    <a:pt x="437" y="0"/>
                  </a:lnTo>
                  <a:lnTo>
                    <a:pt x="437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1">
              <a:extLst>
                <a:ext uri="{FF2B5EF4-FFF2-40B4-BE49-F238E27FC236}">
                  <a16:creationId xmlns:a16="http://schemas.microsoft.com/office/drawing/2014/main" id="{E4275744-EAA6-A118-6950-EAAF5AFDBA96}"/>
                </a:ext>
              </a:extLst>
            </p:cNvPr>
            <p:cNvSpPr/>
            <p:nvPr/>
          </p:nvSpPr>
          <p:spPr>
            <a:xfrm>
              <a:off x="6694612" y="3264133"/>
              <a:ext cx="283148" cy="1328546"/>
            </a:xfrm>
            <a:custGeom>
              <a:avLst/>
              <a:gdLst/>
              <a:ahLst/>
              <a:cxnLst/>
              <a:rect l="l" t="t" r="r" b="b"/>
              <a:pathLst>
                <a:path w="436" h="2042" extrusionOk="0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1">
              <a:extLst>
                <a:ext uri="{FF2B5EF4-FFF2-40B4-BE49-F238E27FC236}">
                  <a16:creationId xmlns:a16="http://schemas.microsoft.com/office/drawing/2014/main" id="{016CB548-3D4F-7190-A939-EF6366F306C1}"/>
                </a:ext>
              </a:extLst>
            </p:cNvPr>
            <p:cNvSpPr/>
            <p:nvPr/>
          </p:nvSpPr>
          <p:spPr>
            <a:xfrm>
              <a:off x="6694612" y="3501723"/>
              <a:ext cx="283148" cy="372982"/>
            </a:xfrm>
            <a:custGeom>
              <a:avLst/>
              <a:gdLst/>
              <a:ahLst/>
              <a:cxnLst/>
              <a:rect l="l" t="t" r="r" b="b"/>
              <a:pathLst>
                <a:path w="436" h="574" extrusionOk="0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1">
              <a:extLst>
                <a:ext uri="{FF2B5EF4-FFF2-40B4-BE49-F238E27FC236}">
                  <a16:creationId xmlns:a16="http://schemas.microsoft.com/office/drawing/2014/main" id="{CA3E5B4A-5E1D-A731-8B4E-6FD5D2FE567D}"/>
                </a:ext>
              </a:extLst>
            </p:cNvPr>
            <p:cNvSpPr/>
            <p:nvPr/>
          </p:nvSpPr>
          <p:spPr>
            <a:xfrm>
              <a:off x="7891165" y="4462019"/>
              <a:ext cx="254147" cy="133042"/>
            </a:xfrm>
            <a:custGeom>
              <a:avLst/>
              <a:gdLst/>
              <a:ahLst/>
              <a:cxnLst/>
              <a:rect l="l" t="t" r="r" b="b"/>
              <a:pathLst>
                <a:path w="576" h="302" extrusionOk="0">
                  <a:moveTo>
                    <a:pt x="526" y="0"/>
                  </a:moveTo>
                  <a:lnTo>
                    <a:pt x="50" y="0"/>
                  </a:lnTo>
                  <a:cubicBezTo>
                    <a:pt x="23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2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2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1">
              <a:extLst>
                <a:ext uri="{FF2B5EF4-FFF2-40B4-BE49-F238E27FC236}">
                  <a16:creationId xmlns:a16="http://schemas.microsoft.com/office/drawing/2014/main" id="{D4CE5616-5543-3A19-1D1E-156E964CDF7E}"/>
                </a:ext>
              </a:extLst>
            </p:cNvPr>
            <p:cNvSpPr/>
            <p:nvPr/>
          </p:nvSpPr>
          <p:spPr>
            <a:xfrm>
              <a:off x="7619780" y="4462019"/>
              <a:ext cx="254147" cy="133042"/>
            </a:xfrm>
            <a:custGeom>
              <a:avLst/>
              <a:gdLst/>
              <a:ahLst/>
              <a:cxnLst/>
              <a:rect l="l" t="t" r="r" b="b"/>
              <a:pathLst>
                <a:path w="576" h="302" extrusionOk="0">
                  <a:moveTo>
                    <a:pt x="526" y="0"/>
                  </a:moveTo>
                  <a:lnTo>
                    <a:pt x="50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3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3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1">
              <a:extLst>
                <a:ext uri="{FF2B5EF4-FFF2-40B4-BE49-F238E27FC236}">
                  <a16:creationId xmlns:a16="http://schemas.microsoft.com/office/drawing/2014/main" id="{60753DD9-45FA-A88C-3B9F-A602C7955021}"/>
                </a:ext>
              </a:extLst>
            </p:cNvPr>
            <p:cNvSpPr/>
            <p:nvPr/>
          </p:nvSpPr>
          <p:spPr>
            <a:xfrm>
              <a:off x="7953482" y="4226861"/>
              <a:ext cx="229123" cy="45565"/>
            </a:xfrm>
            <a:custGeom>
              <a:avLst/>
              <a:gdLst/>
              <a:ahLst/>
              <a:cxnLst/>
              <a:rect l="l" t="t" r="r" b="b"/>
              <a:pathLst>
                <a:path w="353" h="71" extrusionOk="0">
                  <a:moveTo>
                    <a:pt x="0" y="0"/>
                  </a:moveTo>
                  <a:lnTo>
                    <a:pt x="353" y="0"/>
                  </a:lnTo>
                  <a:lnTo>
                    <a:pt x="353" y="71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1">
              <a:extLst>
                <a:ext uri="{FF2B5EF4-FFF2-40B4-BE49-F238E27FC236}">
                  <a16:creationId xmlns:a16="http://schemas.microsoft.com/office/drawing/2014/main" id="{701DFB8A-ABFA-97E6-07AF-58BC5219987C}"/>
                </a:ext>
              </a:extLst>
            </p:cNvPr>
            <p:cNvSpPr/>
            <p:nvPr/>
          </p:nvSpPr>
          <p:spPr>
            <a:xfrm>
              <a:off x="7339998" y="4462019"/>
              <a:ext cx="254588" cy="133042"/>
            </a:xfrm>
            <a:custGeom>
              <a:avLst/>
              <a:gdLst/>
              <a:ahLst/>
              <a:cxnLst/>
              <a:rect l="l" t="t" r="r" b="b"/>
              <a:pathLst>
                <a:path w="577" h="302" extrusionOk="0">
                  <a:moveTo>
                    <a:pt x="527" y="0"/>
                  </a:moveTo>
                  <a:lnTo>
                    <a:pt x="51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2" y="302"/>
                    <a:pt x="51" y="302"/>
                  </a:cubicBezTo>
                  <a:lnTo>
                    <a:pt x="527" y="302"/>
                  </a:lnTo>
                  <a:cubicBezTo>
                    <a:pt x="553" y="302"/>
                    <a:pt x="577" y="281"/>
                    <a:pt x="577" y="251"/>
                  </a:cubicBezTo>
                  <a:lnTo>
                    <a:pt x="577" y="50"/>
                  </a:lnTo>
                  <a:cubicBezTo>
                    <a:pt x="575" y="21"/>
                    <a:pt x="553" y="0"/>
                    <a:pt x="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9" name="Google Shape;839;p41">
              <a:extLst>
                <a:ext uri="{FF2B5EF4-FFF2-40B4-BE49-F238E27FC236}">
                  <a16:creationId xmlns:a16="http://schemas.microsoft.com/office/drawing/2014/main" id="{7131E361-5949-76EF-D9D0-4CBE98A9B69B}"/>
                </a:ext>
              </a:extLst>
            </p:cNvPr>
            <p:cNvGrpSpPr/>
            <p:nvPr/>
          </p:nvGrpSpPr>
          <p:grpSpPr>
            <a:xfrm>
              <a:off x="5552895" y="1943365"/>
              <a:ext cx="1063614" cy="2660692"/>
              <a:chOff x="3899880" y="1817280"/>
              <a:chExt cx="1502280" cy="3758040"/>
            </a:xfrm>
          </p:grpSpPr>
          <p:sp>
            <p:nvSpPr>
              <p:cNvPr id="840" name="Google Shape;840;p41">
                <a:extLst>
                  <a:ext uri="{FF2B5EF4-FFF2-40B4-BE49-F238E27FC236}">
                    <a16:creationId xmlns:a16="http://schemas.microsoft.com/office/drawing/2014/main" id="{7B4E44AA-0FAD-FF8B-35B0-561B9A73C28A}"/>
                  </a:ext>
                </a:extLst>
              </p:cNvPr>
              <p:cNvSpPr/>
              <p:nvPr/>
            </p:nvSpPr>
            <p:spPr>
              <a:xfrm>
                <a:off x="4374000" y="1818000"/>
                <a:ext cx="554760" cy="3757320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437" extrusionOk="0">
                    <a:moveTo>
                      <a:pt x="1519" y="10437"/>
                    </a:moveTo>
                    <a:cubicBezTo>
                      <a:pt x="1508" y="10437"/>
                      <a:pt x="1498" y="10427"/>
                      <a:pt x="1496" y="10416"/>
                    </a:cubicBezTo>
                    <a:lnTo>
                      <a:pt x="918" y="47"/>
                    </a:lnTo>
                    <a:lnTo>
                      <a:pt x="625" y="47"/>
                    </a:lnTo>
                    <a:lnTo>
                      <a:pt x="46" y="10416"/>
                    </a:lnTo>
                    <a:cubicBezTo>
                      <a:pt x="46" y="10429"/>
                      <a:pt x="36" y="10439"/>
                      <a:pt x="22" y="10437"/>
                    </a:cubicBezTo>
                    <a:cubicBezTo>
                      <a:pt x="8" y="10437"/>
                      <a:pt x="0" y="10426"/>
                      <a:pt x="0" y="10413"/>
                    </a:cubicBezTo>
                    <a:lnTo>
                      <a:pt x="578" y="22"/>
                    </a:lnTo>
                    <a:cubicBezTo>
                      <a:pt x="578" y="10"/>
                      <a:pt x="588" y="0"/>
                      <a:pt x="601" y="0"/>
                    </a:cubicBezTo>
                    <a:lnTo>
                      <a:pt x="938" y="0"/>
                    </a:lnTo>
                    <a:cubicBezTo>
                      <a:pt x="950" y="0"/>
                      <a:pt x="960" y="10"/>
                      <a:pt x="961" y="22"/>
                    </a:cubicBezTo>
                    <a:lnTo>
                      <a:pt x="1541" y="10413"/>
                    </a:lnTo>
                    <a:cubicBezTo>
                      <a:pt x="1543" y="10426"/>
                      <a:pt x="1534" y="10436"/>
                      <a:pt x="1519" y="10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1">
                <a:extLst>
                  <a:ext uri="{FF2B5EF4-FFF2-40B4-BE49-F238E27FC236}">
                    <a16:creationId xmlns:a16="http://schemas.microsoft.com/office/drawing/2014/main" id="{292E4D1C-3DD9-561F-630B-DA982AEC98D2}"/>
                  </a:ext>
                </a:extLst>
              </p:cNvPr>
              <p:cNvSpPr/>
              <p:nvPr/>
            </p:nvSpPr>
            <p:spPr>
              <a:xfrm>
                <a:off x="4381200" y="1817280"/>
                <a:ext cx="527760" cy="361332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0037" extrusionOk="0">
                    <a:moveTo>
                      <a:pt x="25" y="10037"/>
                    </a:moveTo>
                    <a:cubicBezTo>
                      <a:pt x="16" y="10037"/>
                      <a:pt x="7" y="10031"/>
                      <a:pt x="3" y="10024"/>
                    </a:cubicBezTo>
                    <a:cubicBezTo>
                      <a:pt x="-3" y="10013"/>
                      <a:pt x="3" y="9999"/>
                      <a:pt x="15" y="9994"/>
                    </a:cubicBezTo>
                    <a:lnTo>
                      <a:pt x="1392" y="9377"/>
                    </a:lnTo>
                    <a:lnTo>
                      <a:pt x="93" y="8561"/>
                    </a:lnTo>
                    <a:cubicBezTo>
                      <a:pt x="86" y="8557"/>
                      <a:pt x="82" y="8550"/>
                      <a:pt x="83" y="8541"/>
                    </a:cubicBezTo>
                    <a:cubicBezTo>
                      <a:pt x="83" y="8532"/>
                      <a:pt x="88" y="8525"/>
                      <a:pt x="95" y="8522"/>
                    </a:cubicBezTo>
                    <a:lnTo>
                      <a:pt x="1309" y="7801"/>
                    </a:lnTo>
                    <a:lnTo>
                      <a:pt x="176" y="7125"/>
                    </a:lnTo>
                    <a:cubicBezTo>
                      <a:pt x="169" y="7120"/>
                      <a:pt x="165" y="7113"/>
                      <a:pt x="165" y="7106"/>
                    </a:cubicBezTo>
                    <a:cubicBezTo>
                      <a:pt x="165" y="7097"/>
                      <a:pt x="169" y="7090"/>
                      <a:pt x="175" y="7085"/>
                    </a:cubicBezTo>
                    <a:lnTo>
                      <a:pt x="1233" y="6422"/>
                    </a:lnTo>
                    <a:lnTo>
                      <a:pt x="249" y="5787"/>
                    </a:lnTo>
                    <a:cubicBezTo>
                      <a:pt x="243" y="5783"/>
                      <a:pt x="239" y="5778"/>
                      <a:pt x="239" y="5770"/>
                    </a:cubicBezTo>
                    <a:cubicBezTo>
                      <a:pt x="239" y="5763"/>
                      <a:pt x="242" y="5755"/>
                      <a:pt x="248" y="5751"/>
                    </a:cubicBezTo>
                    <a:lnTo>
                      <a:pt x="1161" y="5005"/>
                    </a:lnTo>
                    <a:lnTo>
                      <a:pt x="331" y="4304"/>
                    </a:lnTo>
                    <a:cubicBezTo>
                      <a:pt x="325" y="4299"/>
                      <a:pt x="322" y="4294"/>
                      <a:pt x="322" y="4286"/>
                    </a:cubicBezTo>
                    <a:cubicBezTo>
                      <a:pt x="322" y="4279"/>
                      <a:pt x="325" y="4273"/>
                      <a:pt x="331" y="4269"/>
                    </a:cubicBezTo>
                    <a:lnTo>
                      <a:pt x="1086" y="3622"/>
                    </a:lnTo>
                    <a:lnTo>
                      <a:pt x="402" y="3034"/>
                    </a:lnTo>
                    <a:cubicBezTo>
                      <a:pt x="396" y="3030"/>
                      <a:pt x="393" y="3022"/>
                      <a:pt x="393" y="3015"/>
                    </a:cubicBezTo>
                    <a:cubicBezTo>
                      <a:pt x="393" y="3008"/>
                      <a:pt x="398" y="3002"/>
                      <a:pt x="404" y="2998"/>
                    </a:cubicBezTo>
                    <a:lnTo>
                      <a:pt x="1020" y="2563"/>
                    </a:lnTo>
                    <a:lnTo>
                      <a:pt x="449" y="2208"/>
                    </a:lnTo>
                    <a:cubicBezTo>
                      <a:pt x="443" y="2204"/>
                      <a:pt x="439" y="2198"/>
                      <a:pt x="437" y="2189"/>
                    </a:cubicBezTo>
                    <a:cubicBezTo>
                      <a:pt x="437" y="2182"/>
                      <a:pt x="440" y="2174"/>
                      <a:pt x="446" y="2170"/>
                    </a:cubicBezTo>
                    <a:lnTo>
                      <a:pt x="976" y="1750"/>
                    </a:lnTo>
                    <a:lnTo>
                      <a:pt x="493" y="1383"/>
                    </a:lnTo>
                    <a:cubicBezTo>
                      <a:pt x="487" y="1379"/>
                      <a:pt x="484" y="1371"/>
                      <a:pt x="484" y="1364"/>
                    </a:cubicBezTo>
                    <a:cubicBezTo>
                      <a:pt x="484" y="1356"/>
                      <a:pt x="487" y="1350"/>
                      <a:pt x="493" y="1345"/>
                    </a:cubicBezTo>
                    <a:lnTo>
                      <a:pt x="936" y="994"/>
                    </a:lnTo>
                    <a:lnTo>
                      <a:pt x="532" y="697"/>
                    </a:lnTo>
                    <a:cubicBezTo>
                      <a:pt x="526" y="693"/>
                      <a:pt x="523" y="685"/>
                      <a:pt x="523" y="678"/>
                    </a:cubicBezTo>
                    <a:cubicBezTo>
                      <a:pt x="523" y="671"/>
                      <a:pt x="526" y="663"/>
                      <a:pt x="532" y="659"/>
                    </a:cubicBezTo>
                    <a:lnTo>
                      <a:pt x="903" y="362"/>
                    </a:lnTo>
                    <a:lnTo>
                      <a:pt x="567" y="41"/>
                    </a:lnTo>
                    <a:cubicBezTo>
                      <a:pt x="558" y="33"/>
                      <a:pt x="557" y="18"/>
                      <a:pt x="565" y="8"/>
                    </a:cubicBezTo>
                    <a:cubicBezTo>
                      <a:pt x="574" y="-1"/>
                      <a:pt x="589" y="-2"/>
                      <a:pt x="599" y="6"/>
                    </a:cubicBezTo>
                    <a:lnTo>
                      <a:pt x="954" y="344"/>
                    </a:lnTo>
                    <a:cubicBezTo>
                      <a:pt x="959" y="349"/>
                      <a:pt x="962" y="356"/>
                      <a:pt x="962" y="362"/>
                    </a:cubicBezTo>
                    <a:cubicBezTo>
                      <a:pt x="962" y="369"/>
                      <a:pt x="959" y="375"/>
                      <a:pt x="953" y="379"/>
                    </a:cubicBezTo>
                    <a:lnTo>
                      <a:pt x="584" y="675"/>
                    </a:lnTo>
                    <a:lnTo>
                      <a:pt x="988" y="972"/>
                    </a:lnTo>
                    <a:cubicBezTo>
                      <a:pt x="994" y="977"/>
                      <a:pt x="997" y="983"/>
                      <a:pt x="997" y="991"/>
                    </a:cubicBezTo>
                    <a:cubicBezTo>
                      <a:pt x="997" y="998"/>
                      <a:pt x="994" y="1006"/>
                      <a:pt x="988" y="1010"/>
                    </a:cubicBezTo>
                    <a:lnTo>
                      <a:pt x="545" y="1361"/>
                    </a:lnTo>
                    <a:lnTo>
                      <a:pt x="1029" y="1729"/>
                    </a:lnTo>
                    <a:cubicBezTo>
                      <a:pt x="1035" y="1733"/>
                      <a:pt x="1038" y="1740"/>
                      <a:pt x="1038" y="1748"/>
                    </a:cubicBezTo>
                    <a:cubicBezTo>
                      <a:pt x="1038" y="1755"/>
                      <a:pt x="1035" y="1762"/>
                      <a:pt x="1029" y="1766"/>
                    </a:cubicBezTo>
                    <a:lnTo>
                      <a:pt x="501" y="2185"/>
                    </a:lnTo>
                    <a:lnTo>
                      <a:pt x="1072" y="2537"/>
                    </a:lnTo>
                    <a:cubicBezTo>
                      <a:pt x="1080" y="2542"/>
                      <a:pt x="1083" y="2549"/>
                      <a:pt x="1084" y="2556"/>
                    </a:cubicBezTo>
                    <a:cubicBezTo>
                      <a:pt x="1084" y="2563"/>
                      <a:pt x="1081" y="2571"/>
                      <a:pt x="1074" y="2575"/>
                    </a:cubicBezTo>
                    <a:lnTo>
                      <a:pt x="453" y="3012"/>
                    </a:lnTo>
                    <a:lnTo>
                      <a:pt x="1135" y="3597"/>
                    </a:lnTo>
                    <a:cubicBezTo>
                      <a:pt x="1141" y="3601"/>
                      <a:pt x="1144" y="3608"/>
                      <a:pt x="1144" y="3615"/>
                    </a:cubicBezTo>
                    <a:cubicBezTo>
                      <a:pt x="1144" y="3623"/>
                      <a:pt x="1141" y="3628"/>
                      <a:pt x="1135" y="3632"/>
                    </a:cubicBezTo>
                    <a:lnTo>
                      <a:pt x="380" y="4279"/>
                    </a:lnTo>
                    <a:lnTo>
                      <a:pt x="1212" y="4980"/>
                    </a:lnTo>
                    <a:cubicBezTo>
                      <a:pt x="1218" y="4984"/>
                      <a:pt x="1221" y="4991"/>
                      <a:pt x="1221" y="4997"/>
                    </a:cubicBezTo>
                    <a:cubicBezTo>
                      <a:pt x="1221" y="5005"/>
                      <a:pt x="1218" y="5010"/>
                      <a:pt x="1212" y="5015"/>
                    </a:cubicBezTo>
                    <a:lnTo>
                      <a:pt x="302" y="5758"/>
                    </a:lnTo>
                    <a:lnTo>
                      <a:pt x="1290" y="6396"/>
                    </a:lnTo>
                    <a:cubicBezTo>
                      <a:pt x="1297" y="6400"/>
                      <a:pt x="1300" y="6408"/>
                      <a:pt x="1300" y="6415"/>
                    </a:cubicBezTo>
                    <a:cubicBezTo>
                      <a:pt x="1300" y="6422"/>
                      <a:pt x="1295" y="6430"/>
                      <a:pt x="1290" y="6434"/>
                    </a:cubicBezTo>
                    <a:lnTo>
                      <a:pt x="233" y="7095"/>
                    </a:lnTo>
                    <a:lnTo>
                      <a:pt x="1367" y="7773"/>
                    </a:lnTo>
                    <a:cubicBezTo>
                      <a:pt x="1374" y="7777"/>
                      <a:pt x="1378" y="7785"/>
                      <a:pt x="1378" y="7793"/>
                    </a:cubicBezTo>
                    <a:cubicBezTo>
                      <a:pt x="1378" y="7802"/>
                      <a:pt x="1374" y="7809"/>
                      <a:pt x="1367" y="7814"/>
                    </a:cubicBezTo>
                    <a:lnTo>
                      <a:pt x="153" y="8537"/>
                    </a:lnTo>
                    <a:lnTo>
                      <a:pt x="1456" y="9355"/>
                    </a:lnTo>
                    <a:cubicBezTo>
                      <a:pt x="1463" y="9360"/>
                      <a:pt x="1467" y="9368"/>
                      <a:pt x="1466" y="9377"/>
                    </a:cubicBezTo>
                    <a:cubicBezTo>
                      <a:pt x="1466" y="9386"/>
                      <a:pt x="1460" y="9393"/>
                      <a:pt x="1453" y="9396"/>
                    </a:cubicBezTo>
                    <a:lnTo>
                      <a:pt x="35" y="10030"/>
                    </a:lnTo>
                    <a:cubicBezTo>
                      <a:pt x="31" y="10036"/>
                      <a:pt x="28" y="10037"/>
                      <a:pt x="25" y="10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1">
                <a:extLst>
                  <a:ext uri="{FF2B5EF4-FFF2-40B4-BE49-F238E27FC236}">
                    <a16:creationId xmlns:a16="http://schemas.microsoft.com/office/drawing/2014/main" id="{90BFC6B4-7DCF-7CF3-E67F-4CDDD5BC47C9}"/>
                  </a:ext>
                </a:extLst>
              </p:cNvPr>
              <p:cNvSpPr/>
              <p:nvPr/>
            </p:nvSpPr>
            <p:spPr>
              <a:xfrm>
                <a:off x="4394520" y="1817640"/>
                <a:ext cx="527040" cy="361296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0036" extrusionOk="0">
                    <a:moveTo>
                      <a:pt x="1439" y="10036"/>
                    </a:moveTo>
                    <a:cubicBezTo>
                      <a:pt x="1436" y="10036"/>
                      <a:pt x="1433" y="10036"/>
                      <a:pt x="1430" y="10035"/>
                    </a:cubicBezTo>
                    <a:lnTo>
                      <a:pt x="13" y="9401"/>
                    </a:lnTo>
                    <a:cubicBezTo>
                      <a:pt x="5" y="9398"/>
                      <a:pt x="0" y="9389"/>
                      <a:pt x="0" y="9382"/>
                    </a:cubicBezTo>
                    <a:cubicBezTo>
                      <a:pt x="0" y="9373"/>
                      <a:pt x="2" y="9366"/>
                      <a:pt x="10" y="9360"/>
                    </a:cubicBezTo>
                    <a:lnTo>
                      <a:pt x="1312" y="8541"/>
                    </a:lnTo>
                    <a:lnTo>
                      <a:pt x="99" y="7817"/>
                    </a:lnTo>
                    <a:cubicBezTo>
                      <a:pt x="91" y="7813"/>
                      <a:pt x="87" y="7806"/>
                      <a:pt x="87" y="7797"/>
                    </a:cubicBezTo>
                    <a:cubicBezTo>
                      <a:pt x="87" y="7788"/>
                      <a:pt x="91" y="7781"/>
                      <a:pt x="99" y="7776"/>
                    </a:cubicBezTo>
                    <a:lnTo>
                      <a:pt x="1232" y="7099"/>
                    </a:lnTo>
                    <a:lnTo>
                      <a:pt x="176" y="6437"/>
                    </a:lnTo>
                    <a:cubicBezTo>
                      <a:pt x="169" y="6433"/>
                      <a:pt x="166" y="6426"/>
                      <a:pt x="166" y="6418"/>
                    </a:cubicBezTo>
                    <a:cubicBezTo>
                      <a:pt x="166" y="6411"/>
                      <a:pt x="170" y="6402"/>
                      <a:pt x="176" y="6399"/>
                    </a:cubicBezTo>
                    <a:lnTo>
                      <a:pt x="1164" y="5761"/>
                    </a:lnTo>
                    <a:lnTo>
                      <a:pt x="253" y="5018"/>
                    </a:lnTo>
                    <a:cubicBezTo>
                      <a:pt x="247" y="5014"/>
                      <a:pt x="244" y="5009"/>
                      <a:pt x="244" y="5001"/>
                    </a:cubicBezTo>
                    <a:cubicBezTo>
                      <a:pt x="244" y="4994"/>
                      <a:pt x="247" y="4988"/>
                      <a:pt x="253" y="4983"/>
                    </a:cubicBezTo>
                    <a:lnTo>
                      <a:pt x="1085" y="4282"/>
                    </a:lnTo>
                    <a:lnTo>
                      <a:pt x="330" y="3635"/>
                    </a:lnTo>
                    <a:cubicBezTo>
                      <a:pt x="324" y="3631"/>
                      <a:pt x="322" y="3625"/>
                      <a:pt x="322" y="3618"/>
                    </a:cubicBezTo>
                    <a:cubicBezTo>
                      <a:pt x="322" y="3611"/>
                      <a:pt x="324" y="3605"/>
                      <a:pt x="330" y="3600"/>
                    </a:cubicBezTo>
                    <a:lnTo>
                      <a:pt x="1012" y="3016"/>
                    </a:lnTo>
                    <a:lnTo>
                      <a:pt x="391" y="2579"/>
                    </a:lnTo>
                    <a:cubicBezTo>
                      <a:pt x="386" y="2574"/>
                      <a:pt x="381" y="2567"/>
                      <a:pt x="381" y="2560"/>
                    </a:cubicBezTo>
                    <a:cubicBezTo>
                      <a:pt x="381" y="2552"/>
                      <a:pt x="386" y="2545"/>
                      <a:pt x="393" y="2541"/>
                    </a:cubicBezTo>
                    <a:lnTo>
                      <a:pt x="964" y="2188"/>
                    </a:lnTo>
                    <a:lnTo>
                      <a:pt x="434" y="1767"/>
                    </a:lnTo>
                    <a:cubicBezTo>
                      <a:pt x="428" y="1763"/>
                      <a:pt x="425" y="1755"/>
                      <a:pt x="425" y="1748"/>
                    </a:cubicBezTo>
                    <a:cubicBezTo>
                      <a:pt x="425" y="1741"/>
                      <a:pt x="428" y="1733"/>
                      <a:pt x="434" y="1729"/>
                    </a:cubicBezTo>
                    <a:lnTo>
                      <a:pt x="917" y="1362"/>
                    </a:lnTo>
                    <a:lnTo>
                      <a:pt x="475" y="1011"/>
                    </a:lnTo>
                    <a:cubicBezTo>
                      <a:pt x="469" y="1006"/>
                      <a:pt x="466" y="999"/>
                      <a:pt x="466" y="992"/>
                    </a:cubicBezTo>
                    <a:cubicBezTo>
                      <a:pt x="466" y="984"/>
                      <a:pt x="469" y="977"/>
                      <a:pt x="475" y="973"/>
                    </a:cubicBezTo>
                    <a:lnTo>
                      <a:pt x="878" y="676"/>
                    </a:lnTo>
                    <a:lnTo>
                      <a:pt x="509" y="380"/>
                    </a:lnTo>
                    <a:cubicBezTo>
                      <a:pt x="504" y="375"/>
                      <a:pt x="501" y="369"/>
                      <a:pt x="501" y="362"/>
                    </a:cubicBezTo>
                    <a:cubicBezTo>
                      <a:pt x="501" y="354"/>
                      <a:pt x="504" y="349"/>
                      <a:pt x="508" y="345"/>
                    </a:cubicBezTo>
                    <a:lnTo>
                      <a:pt x="864" y="7"/>
                    </a:lnTo>
                    <a:cubicBezTo>
                      <a:pt x="872" y="-2"/>
                      <a:pt x="887" y="-2"/>
                      <a:pt x="897" y="8"/>
                    </a:cubicBezTo>
                    <a:cubicBezTo>
                      <a:pt x="906" y="17"/>
                      <a:pt x="906" y="32"/>
                      <a:pt x="896" y="42"/>
                    </a:cubicBezTo>
                    <a:lnTo>
                      <a:pt x="559" y="362"/>
                    </a:lnTo>
                    <a:lnTo>
                      <a:pt x="931" y="660"/>
                    </a:lnTo>
                    <a:cubicBezTo>
                      <a:pt x="936" y="664"/>
                      <a:pt x="939" y="670"/>
                      <a:pt x="939" y="678"/>
                    </a:cubicBezTo>
                    <a:cubicBezTo>
                      <a:pt x="939" y="685"/>
                      <a:pt x="936" y="693"/>
                      <a:pt x="931" y="697"/>
                    </a:cubicBezTo>
                    <a:lnTo>
                      <a:pt x="527" y="995"/>
                    </a:lnTo>
                    <a:lnTo>
                      <a:pt x="970" y="1346"/>
                    </a:lnTo>
                    <a:cubicBezTo>
                      <a:pt x="976" y="1350"/>
                      <a:pt x="979" y="1357"/>
                      <a:pt x="979" y="1365"/>
                    </a:cubicBezTo>
                    <a:cubicBezTo>
                      <a:pt x="979" y="1372"/>
                      <a:pt x="976" y="1379"/>
                      <a:pt x="970" y="1384"/>
                    </a:cubicBezTo>
                    <a:lnTo>
                      <a:pt x="486" y="1751"/>
                    </a:lnTo>
                    <a:lnTo>
                      <a:pt x="1017" y="2171"/>
                    </a:lnTo>
                    <a:cubicBezTo>
                      <a:pt x="1022" y="2175"/>
                      <a:pt x="1025" y="2181"/>
                      <a:pt x="1025" y="2189"/>
                    </a:cubicBezTo>
                    <a:cubicBezTo>
                      <a:pt x="1025" y="2196"/>
                      <a:pt x="1021" y="2204"/>
                      <a:pt x="1014" y="2208"/>
                    </a:cubicBezTo>
                    <a:lnTo>
                      <a:pt x="444" y="2560"/>
                    </a:lnTo>
                    <a:lnTo>
                      <a:pt x="1060" y="2994"/>
                    </a:lnTo>
                    <a:cubicBezTo>
                      <a:pt x="1066" y="2998"/>
                      <a:pt x="1070" y="3003"/>
                      <a:pt x="1070" y="3011"/>
                    </a:cubicBezTo>
                    <a:cubicBezTo>
                      <a:pt x="1070" y="3018"/>
                      <a:pt x="1068" y="3026"/>
                      <a:pt x="1062" y="3030"/>
                    </a:cubicBezTo>
                    <a:lnTo>
                      <a:pt x="378" y="3618"/>
                    </a:lnTo>
                    <a:lnTo>
                      <a:pt x="1133" y="4265"/>
                    </a:lnTo>
                    <a:cubicBezTo>
                      <a:pt x="1139" y="4269"/>
                      <a:pt x="1142" y="4275"/>
                      <a:pt x="1142" y="4282"/>
                    </a:cubicBezTo>
                    <a:cubicBezTo>
                      <a:pt x="1142" y="4290"/>
                      <a:pt x="1139" y="4295"/>
                      <a:pt x="1133" y="4300"/>
                    </a:cubicBezTo>
                    <a:lnTo>
                      <a:pt x="303" y="5001"/>
                    </a:lnTo>
                    <a:lnTo>
                      <a:pt x="1216" y="5747"/>
                    </a:lnTo>
                    <a:cubicBezTo>
                      <a:pt x="1222" y="5751"/>
                      <a:pt x="1225" y="5759"/>
                      <a:pt x="1225" y="5766"/>
                    </a:cubicBezTo>
                    <a:cubicBezTo>
                      <a:pt x="1225" y="5774"/>
                      <a:pt x="1221" y="5780"/>
                      <a:pt x="1215" y="5783"/>
                    </a:cubicBezTo>
                    <a:lnTo>
                      <a:pt x="231" y="6418"/>
                    </a:lnTo>
                    <a:lnTo>
                      <a:pt x="1289" y="7081"/>
                    </a:lnTo>
                    <a:cubicBezTo>
                      <a:pt x="1296" y="7086"/>
                      <a:pt x="1301" y="7093"/>
                      <a:pt x="1299" y="7102"/>
                    </a:cubicBezTo>
                    <a:cubicBezTo>
                      <a:pt x="1299" y="7110"/>
                      <a:pt x="1295" y="7118"/>
                      <a:pt x="1288" y="7121"/>
                    </a:cubicBezTo>
                    <a:lnTo>
                      <a:pt x="157" y="7797"/>
                    </a:lnTo>
                    <a:lnTo>
                      <a:pt x="1371" y="8518"/>
                    </a:lnTo>
                    <a:cubicBezTo>
                      <a:pt x="1378" y="8522"/>
                      <a:pt x="1382" y="8530"/>
                      <a:pt x="1382" y="8537"/>
                    </a:cubicBezTo>
                    <a:cubicBezTo>
                      <a:pt x="1382" y="8546"/>
                      <a:pt x="1378" y="8553"/>
                      <a:pt x="1372" y="8557"/>
                    </a:cubicBezTo>
                    <a:lnTo>
                      <a:pt x="74" y="9373"/>
                    </a:lnTo>
                    <a:lnTo>
                      <a:pt x="1451" y="9990"/>
                    </a:lnTo>
                    <a:cubicBezTo>
                      <a:pt x="1462" y="9995"/>
                      <a:pt x="1468" y="10009"/>
                      <a:pt x="1462" y="10020"/>
                    </a:cubicBezTo>
                    <a:cubicBezTo>
                      <a:pt x="1457" y="10030"/>
                      <a:pt x="1449" y="10036"/>
                      <a:pt x="1439" y="1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41">
                <a:extLst>
                  <a:ext uri="{FF2B5EF4-FFF2-40B4-BE49-F238E27FC236}">
                    <a16:creationId xmlns:a16="http://schemas.microsoft.com/office/drawing/2014/main" id="{70F513D6-6F65-AB0D-5063-3F3BE55EEC9F}"/>
                  </a:ext>
                </a:extLst>
              </p:cNvPr>
              <p:cNvSpPr/>
              <p:nvPr/>
            </p:nvSpPr>
            <p:spPr>
              <a:xfrm>
                <a:off x="4150440" y="2053080"/>
                <a:ext cx="1001160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380" extrusionOk="0">
                    <a:moveTo>
                      <a:pt x="1391" y="379"/>
                    </a:moveTo>
                    <a:cubicBezTo>
                      <a:pt x="1390" y="379"/>
                      <a:pt x="1389" y="379"/>
                      <a:pt x="1387" y="379"/>
                    </a:cubicBezTo>
                    <a:lnTo>
                      <a:pt x="19" y="135"/>
                    </a:lnTo>
                    <a:cubicBezTo>
                      <a:pt x="7" y="134"/>
                      <a:pt x="0" y="124"/>
                      <a:pt x="0" y="11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757" y="0"/>
                    </a:lnTo>
                    <a:cubicBezTo>
                      <a:pt x="2770" y="0"/>
                      <a:pt x="2781" y="10"/>
                      <a:pt x="2781" y="23"/>
                    </a:cubicBezTo>
                    <a:lnTo>
                      <a:pt x="2781" y="113"/>
                    </a:lnTo>
                    <a:cubicBezTo>
                      <a:pt x="2781" y="125"/>
                      <a:pt x="2772" y="134"/>
                      <a:pt x="2762" y="137"/>
                    </a:cubicBezTo>
                    <a:lnTo>
                      <a:pt x="1394" y="380"/>
                    </a:lnTo>
                    <a:cubicBezTo>
                      <a:pt x="1394" y="379"/>
                      <a:pt x="1393" y="379"/>
                      <a:pt x="1391" y="379"/>
                    </a:cubicBezTo>
                    <a:moveTo>
                      <a:pt x="47" y="93"/>
                    </a:moveTo>
                    <a:lnTo>
                      <a:pt x="1391" y="332"/>
                    </a:lnTo>
                    <a:lnTo>
                      <a:pt x="2735" y="93"/>
                    </a:lnTo>
                    <a:lnTo>
                      <a:pt x="2735" y="45"/>
                    </a:lnTo>
                    <a:lnTo>
                      <a:pt x="47" y="45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41">
                <a:extLst>
                  <a:ext uri="{FF2B5EF4-FFF2-40B4-BE49-F238E27FC236}">
                    <a16:creationId xmlns:a16="http://schemas.microsoft.com/office/drawing/2014/main" id="{B053A5C9-BD6C-E977-BE3B-1182DADDCEF8}"/>
                  </a:ext>
                </a:extLst>
              </p:cNvPr>
              <p:cNvSpPr/>
              <p:nvPr/>
            </p:nvSpPr>
            <p:spPr>
              <a:xfrm>
                <a:off x="4150800" y="2053080"/>
                <a:ext cx="429840" cy="18468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3" extrusionOk="0">
                    <a:moveTo>
                      <a:pt x="24" y="513"/>
                    </a:moveTo>
                    <a:cubicBezTo>
                      <a:pt x="11" y="513"/>
                      <a:pt x="0" y="502"/>
                      <a:pt x="0" y="489"/>
                    </a:cubicBezTo>
                    <a:lnTo>
                      <a:pt x="0" y="23"/>
                    </a:lnTo>
                    <a:cubicBezTo>
                      <a:pt x="0" y="14"/>
                      <a:pt x="5" y="7"/>
                      <a:pt x="12" y="3"/>
                    </a:cubicBezTo>
                    <a:cubicBezTo>
                      <a:pt x="19" y="-2"/>
                      <a:pt x="30" y="0"/>
                      <a:pt x="35" y="4"/>
                    </a:cubicBezTo>
                    <a:lnTo>
                      <a:pt x="204" y="118"/>
                    </a:lnTo>
                    <a:lnTo>
                      <a:pt x="429" y="3"/>
                    </a:lnTo>
                    <a:cubicBezTo>
                      <a:pt x="439" y="-2"/>
                      <a:pt x="451" y="0"/>
                      <a:pt x="458" y="8"/>
                    </a:cubicBezTo>
                    <a:lnTo>
                      <a:pt x="596" y="183"/>
                    </a:lnTo>
                    <a:lnTo>
                      <a:pt x="879" y="4"/>
                    </a:lnTo>
                    <a:cubicBezTo>
                      <a:pt x="888" y="-2"/>
                      <a:pt x="901" y="0"/>
                      <a:pt x="908" y="7"/>
                    </a:cubicBezTo>
                    <a:lnTo>
                      <a:pt x="1188" y="301"/>
                    </a:lnTo>
                    <a:cubicBezTo>
                      <a:pt x="1197" y="310"/>
                      <a:pt x="1197" y="325"/>
                      <a:pt x="1186" y="335"/>
                    </a:cubicBezTo>
                    <a:cubicBezTo>
                      <a:pt x="1178" y="344"/>
                      <a:pt x="1163" y="344"/>
                      <a:pt x="1153" y="333"/>
                    </a:cubicBezTo>
                    <a:lnTo>
                      <a:pt x="886" y="52"/>
                    </a:lnTo>
                    <a:lnTo>
                      <a:pt x="602" y="233"/>
                    </a:lnTo>
                    <a:cubicBezTo>
                      <a:pt x="592" y="239"/>
                      <a:pt x="579" y="237"/>
                      <a:pt x="572" y="227"/>
                    </a:cubicBezTo>
                    <a:lnTo>
                      <a:pt x="433" y="51"/>
                    </a:lnTo>
                    <a:lnTo>
                      <a:pt x="215" y="164"/>
                    </a:lnTo>
                    <a:cubicBezTo>
                      <a:pt x="207" y="169"/>
                      <a:pt x="199" y="167"/>
                      <a:pt x="191" y="163"/>
                    </a:cubicBezTo>
                    <a:lnTo>
                      <a:pt x="47" y="65"/>
                    </a:lnTo>
                    <a:lnTo>
                      <a:pt x="47" y="488"/>
                    </a:lnTo>
                    <a:cubicBezTo>
                      <a:pt x="46" y="502"/>
                      <a:pt x="35" y="513"/>
                      <a:pt x="24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41">
                <a:extLst>
                  <a:ext uri="{FF2B5EF4-FFF2-40B4-BE49-F238E27FC236}">
                    <a16:creationId xmlns:a16="http://schemas.microsoft.com/office/drawing/2014/main" id="{6EB95AA9-82A5-81AB-2AFF-196A2E5EB9C3}"/>
                  </a:ext>
                </a:extLst>
              </p:cNvPr>
              <p:cNvSpPr/>
              <p:nvPr/>
            </p:nvSpPr>
            <p:spPr>
              <a:xfrm>
                <a:off x="4722120" y="2052360"/>
                <a:ext cx="429840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5" extrusionOk="0">
                    <a:moveTo>
                      <a:pt x="1171" y="515"/>
                    </a:moveTo>
                    <a:cubicBezTo>
                      <a:pt x="1158" y="515"/>
                      <a:pt x="1147" y="504"/>
                      <a:pt x="1147" y="491"/>
                    </a:cubicBezTo>
                    <a:lnTo>
                      <a:pt x="1147" y="69"/>
                    </a:lnTo>
                    <a:lnTo>
                      <a:pt x="1004" y="166"/>
                    </a:lnTo>
                    <a:cubicBezTo>
                      <a:pt x="997" y="171"/>
                      <a:pt x="988" y="172"/>
                      <a:pt x="981" y="168"/>
                    </a:cubicBezTo>
                    <a:lnTo>
                      <a:pt x="762" y="54"/>
                    </a:lnTo>
                    <a:lnTo>
                      <a:pt x="624" y="230"/>
                    </a:lnTo>
                    <a:cubicBezTo>
                      <a:pt x="617" y="239"/>
                      <a:pt x="603" y="242"/>
                      <a:pt x="593" y="236"/>
                    </a:cubicBezTo>
                    <a:lnTo>
                      <a:pt x="308" y="54"/>
                    </a:lnTo>
                    <a:lnTo>
                      <a:pt x="41" y="334"/>
                    </a:lnTo>
                    <a:cubicBezTo>
                      <a:pt x="32" y="343"/>
                      <a:pt x="18" y="344"/>
                      <a:pt x="7" y="335"/>
                    </a:cubicBezTo>
                    <a:cubicBezTo>
                      <a:pt x="-1" y="327"/>
                      <a:pt x="-3" y="312"/>
                      <a:pt x="6" y="302"/>
                    </a:cubicBezTo>
                    <a:lnTo>
                      <a:pt x="286" y="8"/>
                    </a:lnTo>
                    <a:cubicBezTo>
                      <a:pt x="293" y="0"/>
                      <a:pt x="306" y="-3"/>
                      <a:pt x="315" y="5"/>
                    </a:cubicBezTo>
                    <a:lnTo>
                      <a:pt x="598" y="184"/>
                    </a:lnTo>
                    <a:lnTo>
                      <a:pt x="736" y="9"/>
                    </a:lnTo>
                    <a:cubicBezTo>
                      <a:pt x="743" y="0"/>
                      <a:pt x="755" y="-3"/>
                      <a:pt x="765" y="3"/>
                    </a:cubicBezTo>
                    <a:lnTo>
                      <a:pt x="990" y="118"/>
                    </a:lnTo>
                    <a:lnTo>
                      <a:pt x="1158" y="5"/>
                    </a:lnTo>
                    <a:cubicBezTo>
                      <a:pt x="1165" y="0"/>
                      <a:pt x="1174" y="-1"/>
                      <a:pt x="1181" y="3"/>
                    </a:cubicBezTo>
                    <a:cubicBezTo>
                      <a:pt x="1188" y="8"/>
                      <a:pt x="1193" y="15"/>
                      <a:pt x="1193" y="24"/>
                    </a:cubicBezTo>
                    <a:lnTo>
                      <a:pt x="1193" y="490"/>
                    </a:lnTo>
                    <a:cubicBezTo>
                      <a:pt x="1194" y="504"/>
                      <a:pt x="1182" y="515"/>
                      <a:pt x="1171" y="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41">
                <a:extLst>
                  <a:ext uri="{FF2B5EF4-FFF2-40B4-BE49-F238E27FC236}">
                    <a16:creationId xmlns:a16="http://schemas.microsoft.com/office/drawing/2014/main" id="{43469821-772E-7946-9D09-AAF1E07F6A1C}"/>
                  </a:ext>
                </a:extLst>
              </p:cNvPr>
              <p:cNvSpPr/>
              <p:nvPr/>
            </p:nvSpPr>
            <p:spPr>
              <a:xfrm>
                <a:off x="4102200" y="3223800"/>
                <a:ext cx="1098360" cy="14868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413" extrusionOk="0">
                    <a:moveTo>
                      <a:pt x="3028" y="413"/>
                    </a:moveTo>
                    <a:lnTo>
                      <a:pt x="23" y="413"/>
                    </a:lnTo>
                    <a:cubicBezTo>
                      <a:pt x="10" y="413"/>
                      <a:pt x="0" y="403"/>
                      <a:pt x="0" y="389"/>
                    </a:cubicBezTo>
                    <a:lnTo>
                      <a:pt x="0" y="290"/>
                    </a:lnTo>
                    <a:cubicBezTo>
                      <a:pt x="0" y="279"/>
                      <a:pt x="9" y="270"/>
                      <a:pt x="19" y="267"/>
                    </a:cubicBezTo>
                    <a:lnTo>
                      <a:pt x="1521" y="0"/>
                    </a:lnTo>
                    <a:cubicBezTo>
                      <a:pt x="1524" y="0"/>
                      <a:pt x="1527" y="0"/>
                      <a:pt x="1530" y="0"/>
                    </a:cubicBezTo>
                    <a:lnTo>
                      <a:pt x="3031" y="267"/>
                    </a:lnTo>
                    <a:cubicBezTo>
                      <a:pt x="3043" y="268"/>
                      <a:pt x="3050" y="279"/>
                      <a:pt x="3050" y="290"/>
                    </a:cubicBezTo>
                    <a:lnTo>
                      <a:pt x="3050" y="389"/>
                    </a:lnTo>
                    <a:cubicBezTo>
                      <a:pt x="3051" y="403"/>
                      <a:pt x="3040" y="413"/>
                      <a:pt x="3028" y="413"/>
                    </a:cubicBezTo>
                    <a:moveTo>
                      <a:pt x="47" y="368"/>
                    </a:moveTo>
                    <a:lnTo>
                      <a:pt x="3005" y="368"/>
                    </a:lnTo>
                    <a:lnTo>
                      <a:pt x="3005" y="311"/>
                    </a:lnTo>
                    <a:lnTo>
                      <a:pt x="1525" y="48"/>
                    </a:lnTo>
                    <a:lnTo>
                      <a:pt x="45" y="311"/>
                    </a:lnTo>
                    <a:lnTo>
                      <a:pt x="45" y="368"/>
                    </a:lnTo>
                    <a:lnTo>
                      <a:pt x="47" y="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41">
                <a:extLst>
                  <a:ext uri="{FF2B5EF4-FFF2-40B4-BE49-F238E27FC236}">
                    <a16:creationId xmlns:a16="http://schemas.microsoft.com/office/drawing/2014/main" id="{145BC7CF-F9E9-552E-05A7-924E5F783DDE}"/>
                  </a:ext>
                </a:extLst>
              </p:cNvPr>
              <p:cNvSpPr/>
              <p:nvPr/>
            </p:nvSpPr>
            <p:spPr>
              <a:xfrm>
                <a:off x="4102200" y="3249720"/>
                <a:ext cx="416520" cy="2793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776" extrusionOk="0">
                    <a:moveTo>
                      <a:pt x="23" y="776"/>
                    </a:moveTo>
                    <a:cubicBezTo>
                      <a:pt x="10" y="776"/>
                      <a:pt x="0" y="766"/>
                      <a:pt x="0" y="753"/>
                    </a:cubicBezTo>
                    <a:lnTo>
                      <a:pt x="0" y="317"/>
                    </a:lnTo>
                    <a:cubicBezTo>
                      <a:pt x="0" y="309"/>
                      <a:pt x="4" y="301"/>
                      <a:pt x="12" y="297"/>
                    </a:cubicBezTo>
                    <a:lnTo>
                      <a:pt x="229" y="173"/>
                    </a:lnTo>
                    <a:cubicBezTo>
                      <a:pt x="236" y="169"/>
                      <a:pt x="245" y="169"/>
                      <a:pt x="252" y="173"/>
                    </a:cubicBezTo>
                    <a:lnTo>
                      <a:pt x="452" y="288"/>
                    </a:lnTo>
                    <a:lnTo>
                      <a:pt x="629" y="93"/>
                    </a:lnTo>
                    <a:cubicBezTo>
                      <a:pt x="634" y="89"/>
                      <a:pt x="640" y="86"/>
                      <a:pt x="645" y="86"/>
                    </a:cubicBezTo>
                    <a:cubicBezTo>
                      <a:pt x="651" y="86"/>
                      <a:pt x="657" y="87"/>
                      <a:pt x="661" y="92"/>
                    </a:cubicBezTo>
                    <a:lnTo>
                      <a:pt x="873" y="285"/>
                    </a:lnTo>
                    <a:lnTo>
                      <a:pt x="1117" y="7"/>
                    </a:lnTo>
                    <a:cubicBezTo>
                      <a:pt x="1126" y="-3"/>
                      <a:pt x="1141" y="-3"/>
                      <a:pt x="1150" y="6"/>
                    </a:cubicBezTo>
                    <a:cubicBezTo>
                      <a:pt x="1160" y="14"/>
                      <a:pt x="1160" y="29"/>
                      <a:pt x="1151" y="38"/>
                    </a:cubicBezTo>
                    <a:lnTo>
                      <a:pt x="890" y="335"/>
                    </a:lnTo>
                    <a:cubicBezTo>
                      <a:pt x="886" y="339"/>
                      <a:pt x="880" y="342"/>
                      <a:pt x="874" y="342"/>
                    </a:cubicBezTo>
                    <a:cubicBezTo>
                      <a:pt x="868" y="342"/>
                      <a:pt x="863" y="341"/>
                      <a:pt x="857" y="336"/>
                    </a:cubicBezTo>
                    <a:lnTo>
                      <a:pt x="645" y="143"/>
                    </a:lnTo>
                    <a:lnTo>
                      <a:pt x="471" y="335"/>
                    </a:lnTo>
                    <a:cubicBezTo>
                      <a:pt x="463" y="344"/>
                      <a:pt x="452" y="345"/>
                      <a:pt x="441" y="339"/>
                    </a:cubicBezTo>
                    <a:lnTo>
                      <a:pt x="237" y="221"/>
                    </a:lnTo>
                    <a:lnTo>
                      <a:pt x="44" y="332"/>
                    </a:lnTo>
                    <a:lnTo>
                      <a:pt x="44" y="753"/>
                    </a:lnTo>
                    <a:cubicBezTo>
                      <a:pt x="47" y="766"/>
                      <a:pt x="35" y="776"/>
                      <a:pt x="23" y="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41">
                <a:extLst>
                  <a:ext uri="{FF2B5EF4-FFF2-40B4-BE49-F238E27FC236}">
                    <a16:creationId xmlns:a16="http://schemas.microsoft.com/office/drawing/2014/main" id="{6F44493F-95DB-F5B7-00D5-6887539FCC9A}"/>
                  </a:ext>
                </a:extLst>
              </p:cNvPr>
              <p:cNvSpPr/>
              <p:nvPr/>
            </p:nvSpPr>
            <p:spPr>
              <a:xfrm>
                <a:off x="4783320" y="3249360"/>
                <a:ext cx="41688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777" extrusionOk="0">
                    <a:moveTo>
                      <a:pt x="1136" y="777"/>
                    </a:moveTo>
                    <a:cubicBezTo>
                      <a:pt x="1123" y="777"/>
                      <a:pt x="1113" y="767"/>
                      <a:pt x="1113" y="754"/>
                    </a:cubicBezTo>
                    <a:lnTo>
                      <a:pt x="1113" y="333"/>
                    </a:lnTo>
                    <a:lnTo>
                      <a:pt x="920" y="222"/>
                    </a:lnTo>
                    <a:lnTo>
                      <a:pt x="716" y="340"/>
                    </a:lnTo>
                    <a:cubicBezTo>
                      <a:pt x="707" y="346"/>
                      <a:pt x="694" y="343"/>
                      <a:pt x="687" y="336"/>
                    </a:cubicBezTo>
                    <a:lnTo>
                      <a:pt x="512" y="144"/>
                    </a:lnTo>
                    <a:lnTo>
                      <a:pt x="301" y="336"/>
                    </a:lnTo>
                    <a:cubicBezTo>
                      <a:pt x="296" y="340"/>
                      <a:pt x="291" y="342"/>
                      <a:pt x="283" y="342"/>
                    </a:cubicBezTo>
                    <a:cubicBezTo>
                      <a:pt x="278" y="342"/>
                      <a:pt x="272" y="339"/>
                      <a:pt x="267" y="334"/>
                    </a:cubicBezTo>
                    <a:lnTo>
                      <a:pt x="6" y="37"/>
                    </a:lnTo>
                    <a:cubicBezTo>
                      <a:pt x="-2" y="27"/>
                      <a:pt x="-1" y="12"/>
                      <a:pt x="8" y="5"/>
                    </a:cubicBezTo>
                    <a:cubicBezTo>
                      <a:pt x="18" y="-4"/>
                      <a:pt x="33" y="-2"/>
                      <a:pt x="40" y="7"/>
                    </a:cubicBezTo>
                    <a:lnTo>
                      <a:pt x="285" y="285"/>
                    </a:lnTo>
                    <a:lnTo>
                      <a:pt x="496" y="91"/>
                    </a:lnTo>
                    <a:cubicBezTo>
                      <a:pt x="500" y="87"/>
                      <a:pt x="506" y="85"/>
                      <a:pt x="512" y="85"/>
                    </a:cubicBezTo>
                    <a:cubicBezTo>
                      <a:pt x="518" y="85"/>
                      <a:pt x="524" y="88"/>
                      <a:pt x="528" y="93"/>
                    </a:cubicBezTo>
                    <a:lnTo>
                      <a:pt x="706" y="288"/>
                    </a:lnTo>
                    <a:lnTo>
                      <a:pt x="906" y="173"/>
                    </a:lnTo>
                    <a:cubicBezTo>
                      <a:pt x="913" y="168"/>
                      <a:pt x="922" y="168"/>
                      <a:pt x="929" y="173"/>
                    </a:cubicBezTo>
                    <a:lnTo>
                      <a:pt x="1145" y="297"/>
                    </a:lnTo>
                    <a:cubicBezTo>
                      <a:pt x="1152" y="301"/>
                      <a:pt x="1157" y="308"/>
                      <a:pt x="1157" y="317"/>
                    </a:cubicBezTo>
                    <a:lnTo>
                      <a:pt x="1157" y="753"/>
                    </a:lnTo>
                    <a:cubicBezTo>
                      <a:pt x="1159" y="767"/>
                      <a:pt x="1148" y="777"/>
                      <a:pt x="1136" y="7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41">
                <a:extLst>
                  <a:ext uri="{FF2B5EF4-FFF2-40B4-BE49-F238E27FC236}">
                    <a16:creationId xmlns:a16="http://schemas.microsoft.com/office/drawing/2014/main" id="{65CBD5E5-FB9B-A888-ABF9-A9CC687B01B9}"/>
                  </a:ext>
                </a:extLst>
              </p:cNvPr>
              <p:cNvSpPr/>
              <p:nvPr/>
            </p:nvSpPr>
            <p:spPr>
              <a:xfrm>
                <a:off x="3900240" y="2660760"/>
                <a:ext cx="1501920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455" extrusionOk="0">
                    <a:moveTo>
                      <a:pt x="4149" y="455"/>
                    </a:moveTo>
                    <a:lnTo>
                      <a:pt x="23" y="455"/>
                    </a:lnTo>
                    <a:cubicBezTo>
                      <a:pt x="10" y="455"/>
                      <a:pt x="0" y="445"/>
                      <a:pt x="0" y="432"/>
                    </a:cubicBezTo>
                    <a:lnTo>
                      <a:pt x="0" y="296"/>
                    </a:lnTo>
                    <a:cubicBezTo>
                      <a:pt x="0" y="285"/>
                      <a:pt x="9" y="274"/>
                      <a:pt x="20" y="273"/>
                    </a:cubicBezTo>
                    <a:lnTo>
                      <a:pt x="2084" y="0"/>
                    </a:lnTo>
                    <a:cubicBezTo>
                      <a:pt x="2085" y="0"/>
                      <a:pt x="2088" y="0"/>
                      <a:pt x="2089" y="0"/>
                    </a:cubicBezTo>
                    <a:lnTo>
                      <a:pt x="4152" y="273"/>
                    </a:lnTo>
                    <a:cubicBezTo>
                      <a:pt x="4163" y="274"/>
                      <a:pt x="4172" y="285"/>
                      <a:pt x="4172" y="296"/>
                    </a:cubicBezTo>
                    <a:lnTo>
                      <a:pt x="4172" y="432"/>
                    </a:lnTo>
                    <a:cubicBezTo>
                      <a:pt x="4172" y="445"/>
                      <a:pt x="4162" y="455"/>
                      <a:pt x="4149" y="455"/>
                    </a:cubicBezTo>
                    <a:moveTo>
                      <a:pt x="47" y="408"/>
                    </a:moveTo>
                    <a:lnTo>
                      <a:pt x="4125" y="408"/>
                    </a:lnTo>
                    <a:lnTo>
                      <a:pt x="4125" y="317"/>
                    </a:lnTo>
                    <a:lnTo>
                      <a:pt x="2086" y="47"/>
                    </a:lnTo>
                    <a:lnTo>
                      <a:pt x="47" y="317"/>
                    </a:lnTo>
                    <a:lnTo>
                      <a:pt x="47" y="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41">
                <a:extLst>
                  <a:ext uri="{FF2B5EF4-FFF2-40B4-BE49-F238E27FC236}">
                    <a16:creationId xmlns:a16="http://schemas.microsoft.com/office/drawing/2014/main" id="{865A446F-8942-63E8-D275-1114408F75D8}"/>
                  </a:ext>
                </a:extLst>
              </p:cNvPr>
              <p:cNvSpPr/>
              <p:nvPr/>
            </p:nvSpPr>
            <p:spPr>
              <a:xfrm>
                <a:off x="3900240" y="2675160"/>
                <a:ext cx="650880" cy="27828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73" extrusionOk="0">
                    <a:moveTo>
                      <a:pt x="23" y="773"/>
                    </a:moveTo>
                    <a:cubicBezTo>
                      <a:pt x="10" y="773"/>
                      <a:pt x="0" y="762"/>
                      <a:pt x="0" y="749"/>
                    </a:cubicBezTo>
                    <a:lnTo>
                      <a:pt x="0" y="256"/>
                    </a:lnTo>
                    <a:cubicBezTo>
                      <a:pt x="0" y="248"/>
                      <a:pt x="4" y="240"/>
                      <a:pt x="12" y="236"/>
                    </a:cubicBezTo>
                    <a:cubicBezTo>
                      <a:pt x="19" y="231"/>
                      <a:pt x="28" y="231"/>
                      <a:pt x="35" y="236"/>
                    </a:cubicBezTo>
                    <a:lnTo>
                      <a:pt x="267" y="364"/>
                    </a:lnTo>
                    <a:lnTo>
                      <a:pt x="526" y="169"/>
                    </a:lnTo>
                    <a:cubicBezTo>
                      <a:pt x="535" y="163"/>
                      <a:pt x="545" y="163"/>
                      <a:pt x="554" y="169"/>
                    </a:cubicBezTo>
                    <a:lnTo>
                      <a:pt x="822" y="363"/>
                    </a:lnTo>
                    <a:lnTo>
                      <a:pt x="1126" y="92"/>
                    </a:lnTo>
                    <a:cubicBezTo>
                      <a:pt x="1135" y="84"/>
                      <a:pt x="1148" y="84"/>
                      <a:pt x="1157" y="92"/>
                    </a:cubicBezTo>
                    <a:lnTo>
                      <a:pt x="1460" y="360"/>
                    </a:lnTo>
                    <a:lnTo>
                      <a:pt x="1769" y="9"/>
                    </a:lnTo>
                    <a:cubicBezTo>
                      <a:pt x="1778" y="-2"/>
                      <a:pt x="1792" y="-2"/>
                      <a:pt x="1801" y="7"/>
                    </a:cubicBezTo>
                    <a:cubicBezTo>
                      <a:pt x="1811" y="16"/>
                      <a:pt x="1811" y="30"/>
                      <a:pt x="1802" y="39"/>
                    </a:cubicBezTo>
                    <a:lnTo>
                      <a:pt x="1479" y="408"/>
                    </a:lnTo>
                    <a:cubicBezTo>
                      <a:pt x="1475" y="412"/>
                      <a:pt x="1469" y="415"/>
                      <a:pt x="1463" y="415"/>
                    </a:cubicBezTo>
                    <a:cubicBezTo>
                      <a:pt x="1457" y="415"/>
                      <a:pt x="1451" y="414"/>
                      <a:pt x="1445" y="409"/>
                    </a:cubicBezTo>
                    <a:lnTo>
                      <a:pt x="1141" y="140"/>
                    </a:lnTo>
                    <a:lnTo>
                      <a:pt x="838" y="409"/>
                    </a:lnTo>
                    <a:cubicBezTo>
                      <a:pt x="829" y="417"/>
                      <a:pt x="817" y="417"/>
                      <a:pt x="809" y="411"/>
                    </a:cubicBezTo>
                    <a:lnTo>
                      <a:pt x="539" y="217"/>
                    </a:lnTo>
                    <a:lnTo>
                      <a:pt x="281" y="411"/>
                    </a:lnTo>
                    <a:cubicBezTo>
                      <a:pt x="274" y="417"/>
                      <a:pt x="264" y="417"/>
                      <a:pt x="256" y="412"/>
                    </a:cubicBezTo>
                    <a:lnTo>
                      <a:pt x="45" y="296"/>
                    </a:lnTo>
                    <a:lnTo>
                      <a:pt x="45" y="749"/>
                    </a:lnTo>
                    <a:cubicBezTo>
                      <a:pt x="47" y="762"/>
                      <a:pt x="36" y="773"/>
                      <a:pt x="23" y="7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41">
                <a:extLst>
                  <a:ext uri="{FF2B5EF4-FFF2-40B4-BE49-F238E27FC236}">
                    <a16:creationId xmlns:a16="http://schemas.microsoft.com/office/drawing/2014/main" id="{D2C2AAC2-A114-D28F-8BDF-AA7468AE4808}"/>
                  </a:ext>
                </a:extLst>
              </p:cNvPr>
              <p:cNvSpPr/>
              <p:nvPr/>
            </p:nvSpPr>
            <p:spPr>
              <a:xfrm>
                <a:off x="3899880" y="2691720"/>
                <a:ext cx="6433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69" extrusionOk="0">
                    <a:moveTo>
                      <a:pt x="24" y="369"/>
                    </a:moveTo>
                    <a:cubicBezTo>
                      <a:pt x="17" y="369"/>
                      <a:pt x="10" y="366"/>
                      <a:pt x="5" y="359"/>
                    </a:cubicBezTo>
                    <a:cubicBezTo>
                      <a:pt x="-2" y="349"/>
                      <a:pt x="-1" y="334"/>
                      <a:pt x="11" y="327"/>
                    </a:cubicBezTo>
                    <a:lnTo>
                      <a:pt x="243" y="161"/>
                    </a:lnTo>
                    <a:cubicBezTo>
                      <a:pt x="250" y="155"/>
                      <a:pt x="260" y="155"/>
                      <a:pt x="268" y="159"/>
                    </a:cubicBezTo>
                    <a:lnTo>
                      <a:pt x="539" y="317"/>
                    </a:lnTo>
                    <a:lnTo>
                      <a:pt x="767" y="92"/>
                    </a:lnTo>
                    <a:cubicBezTo>
                      <a:pt x="775" y="85"/>
                      <a:pt x="786" y="83"/>
                      <a:pt x="797" y="89"/>
                    </a:cubicBezTo>
                    <a:lnTo>
                      <a:pt x="1149" y="315"/>
                    </a:lnTo>
                    <a:lnTo>
                      <a:pt x="1422" y="8"/>
                    </a:lnTo>
                    <a:cubicBezTo>
                      <a:pt x="1426" y="3"/>
                      <a:pt x="1432" y="0"/>
                      <a:pt x="1438" y="0"/>
                    </a:cubicBezTo>
                    <a:cubicBezTo>
                      <a:pt x="1443" y="0"/>
                      <a:pt x="1451" y="3"/>
                      <a:pt x="1455" y="8"/>
                    </a:cubicBezTo>
                    <a:lnTo>
                      <a:pt x="1781" y="330"/>
                    </a:lnTo>
                    <a:cubicBezTo>
                      <a:pt x="1790" y="338"/>
                      <a:pt x="1790" y="353"/>
                      <a:pt x="1781" y="363"/>
                    </a:cubicBezTo>
                    <a:cubicBezTo>
                      <a:pt x="1773" y="372"/>
                      <a:pt x="1758" y="372"/>
                      <a:pt x="1748" y="363"/>
                    </a:cubicBezTo>
                    <a:lnTo>
                      <a:pt x="1439" y="57"/>
                    </a:lnTo>
                    <a:lnTo>
                      <a:pt x="1170" y="362"/>
                    </a:lnTo>
                    <a:cubicBezTo>
                      <a:pt x="1162" y="371"/>
                      <a:pt x="1149" y="372"/>
                      <a:pt x="1140" y="366"/>
                    </a:cubicBezTo>
                    <a:lnTo>
                      <a:pt x="786" y="140"/>
                    </a:lnTo>
                    <a:lnTo>
                      <a:pt x="558" y="362"/>
                    </a:lnTo>
                    <a:cubicBezTo>
                      <a:pt x="550" y="369"/>
                      <a:pt x="539" y="371"/>
                      <a:pt x="530" y="365"/>
                    </a:cubicBezTo>
                    <a:lnTo>
                      <a:pt x="256" y="206"/>
                    </a:lnTo>
                    <a:lnTo>
                      <a:pt x="37" y="363"/>
                    </a:lnTo>
                    <a:cubicBezTo>
                      <a:pt x="33" y="368"/>
                      <a:pt x="29" y="369"/>
                      <a:pt x="24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41">
                <a:extLst>
                  <a:ext uri="{FF2B5EF4-FFF2-40B4-BE49-F238E27FC236}">
                    <a16:creationId xmlns:a16="http://schemas.microsoft.com/office/drawing/2014/main" id="{0174DFCA-3B60-6839-877A-562EB6C788D0}"/>
                  </a:ext>
                </a:extLst>
              </p:cNvPr>
              <p:cNvSpPr/>
              <p:nvPr/>
            </p:nvSpPr>
            <p:spPr>
              <a:xfrm>
                <a:off x="4750920" y="2675520"/>
                <a:ext cx="651240" cy="27792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772" extrusionOk="0">
                    <a:moveTo>
                      <a:pt x="1786" y="772"/>
                    </a:moveTo>
                    <a:cubicBezTo>
                      <a:pt x="1773" y="772"/>
                      <a:pt x="1762" y="761"/>
                      <a:pt x="1762" y="748"/>
                    </a:cubicBezTo>
                    <a:lnTo>
                      <a:pt x="1762" y="295"/>
                    </a:lnTo>
                    <a:lnTo>
                      <a:pt x="1551" y="411"/>
                    </a:lnTo>
                    <a:cubicBezTo>
                      <a:pt x="1542" y="416"/>
                      <a:pt x="1534" y="416"/>
                      <a:pt x="1526" y="410"/>
                    </a:cubicBezTo>
                    <a:lnTo>
                      <a:pt x="1268" y="216"/>
                    </a:lnTo>
                    <a:lnTo>
                      <a:pt x="1000" y="410"/>
                    </a:lnTo>
                    <a:cubicBezTo>
                      <a:pt x="991" y="416"/>
                      <a:pt x="979" y="416"/>
                      <a:pt x="971" y="408"/>
                    </a:cubicBezTo>
                    <a:lnTo>
                      <a:pt x="668" y="139"/>
                    </a:lnTo>
                    <a:lnTo>
                      <a:pt x="363" y="408"/>
                    </a:lnTo>
                    <a:cubicBezTo>
                      <a:pt x="359" y="413"/>
                      <a:pt x="353" y="414"/>
                      <a:pt x="346" y="414"/>
                    </a:cubicBezTo>
                    <a:cubicBezTo>
                      <a:pt x="340" y="414"/>
                      <a:pt x="334" y="411"/>
                      <a:pt x="330" y="407"/>
                    </a:cubicBezTo>
                    <a:lnTo>
                      <a:pt x="6" y="38"/>
                    </a:lnTo>
                    <a:cubicBezTo>
                      <a:pt x="-3" y="28"/>
                      <a:pt x="-1" y="13"/>
                      <a:pt x="8" y="6"/>
                    </a:cubicBezTo>
                    <a:cubicBezTo>
                      <a:pt x="18" y="-3"/>
                      <a:pt x="32" y="-1"/>
                      <a:pt x="40" y="8"/>
                    </a:cubicBezTo>
                    <a:lnTo>
                      <a:pt x="349" y="359"/>
                    </a:lnTo>
                    <a:lnTo>
                      <a:pt x="652" y="91"/>
                    </a:lnTo>
                    <a:cubicBezTo>
                      <a:pt x="660" y="83"/>
                      <a:pt x="673" y="83"/>
                      <a:pt x="682" y="91"/>
                    </a:cubicBezTo>
                    <a:lnTo>
                      <a:pt x="987" y="362"/>
                    </a:lnTo>
                    <a:lnTo>
                      <a:pt x="1254" y="168"/>
                    </a:lnTo>
                    <a:cubicBezTo>
                      <a:pt x="1263" y="162"/>
                      <a:pt x="1273" y="162"/>
                      <a:pt x="1282" y="168"/>
                    </a:cubicBezTo>
                    <a:lnTo>
                      <a:pt x="1541" y="363"/>
                    </a:lnTo>
                    <a:lnTo>
                      <a:pt x="1773" y="235"/>
                    </a:lnTo>
                    <a:cubicBezTo>
                      <a:pt x="1780" y="230"/>
                      <a:pt x="1789" y="230"/>
                      <a:pt x="1796" y="235"/>
                    </a:cubicBezTo>
                    <a:cubicBezTo>
                      <a:pt x="1803" y="239"/>
                      <a:pt x="1808" y="247"/>
                      <a:pt x="1808" y="255"/>
                    </a:cubicBezTo>
                    <a:lnTo>
                      <a:pt x="1808" y="748"/>
                    </a:lnTo>
                    <a:cubicBezTo>
                      <a:pt x="1809" y="761"/>
                      <a:pt x="1799" y="772"/>
                      <a:pt x="1786" y="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41">
                <a:extLst>
                  <a:ext uri="{FF2B5EF4-FFF2-40B4-BE49-F238E27FC236}">
                    <a16:creationId xmlns:a16="http://schemas.microsoft.com/office/drawing/2014/main" id="{72073093-5D79-8E79-55CC-AFB953FF51AC}"/>
                  </a:ext>
                </a:extLst>
              </p:cNvPr>
              <p:cNvSpPr/>
              <p:nvPr/>
            </p:nvSpPr>
            <p:spPr>
              <a:xfrm>
                <a:off x="4759200" y="2691720"/>
                <a:ext cx="64296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69" extrusionOk="0">
                    <a:moveTo>
                      <a:pt x="1763" y="369"/>
                    </a:moveTo>
                    <a:cubicBezTo>
                      <a:pt x="1758" y="369"/>
                      <a:pt x="1754" y="368"/>
                      <a:pt x="1750" y="365"/>
                    </a:cubicBezTo>
                    <a:lnTo>
                      <a:pt x="1531" y="207"/>
                    </a:lnTo>
                    <a:lnTo>
                      <a:pt x="1257" y="366"/>
                    </a:lnTo>
                    <a:cubicBezTo>
                      <a:pt x="1248" y="372"/>
                      <a:pt x="1237" y="371"/>
                      <a:pt x="1229" y="363"/>
                    </a:cubicBezTo>
                    <a:lnTo>
                      <a:pt x="1002" y="140"/>
                    </a:lnTo>
                    <a:lnTo>
                      <a:pt x="648" y="366"/>
                    </a:lnTo>
                    <a:cubicBezTo>
                      <a:pt x="637" y="372"/>
                      <a:pt x="626" y="371"/>
                      <a:pt x="618" y="362"/>
                    </a:cubicBezTo>
                    <a:lnTo>
                      <a:pt x="349" y="57"/>
                    </a:lnTo>
                    <a:lnTo>
                      <a:pt x="40" y="363"/>
                    </a:lnTo>
                    <a:cubicBezTo>
                      <a:pt x="31" y="372"/>
                      <a:pt x="17" y="372"/>
                      <a:pt x="6" y="363"/>
                    </a:cubicBezTo>
                    <a:cubicBezTo>
                      <a:pt x="-2" y="355"/>
                      <a:pt x="-2" y="340"/>
                      <a:pt x="6" y="330"/>
                    </a:cubicBezTo>
                    <a:lnTo>
                      <a:pt x="333" y="8"/>
                    </a:lnTo>
                    <a:cubicBezTo>
                      <a:pt x="337" y="3"/>
                      <a:pt x="343" y="0"/>
                      <a:pt x="350" y="0"/>
                    </a:cubicBezTo>
                    <a:cubicBezTo>
                      <a:pt x="356" y="0"/>
                      <a:pt x="362" y="3"/>
                      <a:pt x="366" y="8"/>
                    </a:cubicBezTo>
                    <a:lnTo>
                      <a:pt x="639" y="315"/>
                    </a:lnTo>
                    <a:lnTo>
                      <a:pt x="991" y="89"/>
                    </a:lnTo>
                    <a:cubicBezTo>
                      <a:pt x="1000" y="83"/>
                      <a:pt x="1012" y="85"/>
                      <a:pt x="1021" y="92"/>
                    </a:cubicBezTo>
                    <a:lnTo>
                      <a:pt x="1248" y="317"/>
                    </a:lnTo>
                    <a:lnTo>
                      <a:pt x="1519" y="159"/>
                    </a:lnTo>
                    <a:cubicBezTo>
                      <a:pt x="1527" y="155"/>
                      <a:pt x="1537" y="155"/>
                      <a:pt x="1544" y="161"/>
                    </a:cubicBezTo>
                    <a:lnTo>
                      <a:pt x="1776" y="327"/>
                    </a:lnTo>
                    <a:cubicBezTo>
                      <a:pt x="1786" y="334"/>
                      <a:pt x="1789" y="349"/>
                      <a:pt x="1782" y="359"/>
                    </a:cubicBezTo>
                    <a:cubicBezTo>
                      <a:pt x="1777" y="365"/>
                      <a:pt x="1770" y="369"/>
                      <a:pt x="1763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9832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469EC-3A8C-02A1-9FEA-2278B92DF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60" y="1183331"/>
            <a:ext cx="3195962" cy="3100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0D7868-2472-F36C-CF5B-8B8857C22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371" y="1896131"/>
            <a:ext cx="3240938" cy="310066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>
          <a:extLst>
            <a:ext uri="{FF2B5EF4-FFF2-40B4-BE49-F238E27FC236}">
              <a16:creationId xmlns:a16="http://schemas.microsoft.com/office/drawing/2014/main" id="{DE1D62FD-548C-6460-4C45-2C90A0F6F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54">
            <a:extLst>
              <a:ext uri="{FF2B5EF4-FFF2-40B4-BE49-F238E27FC236}">
                <a16:creationId xmlns:a16="http://schemas.microsoft.com/office/drawing/2014/main" id="{358A9C4E-6437-7727-9466-1EE1A1FF27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4488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(cont.)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746FF-E6F3-964B-1348-EEF06771D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79" y="2571750"/>
            <a:ext cx="2651879" cy="247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6602A-4560-6C1C-BA26-9EEB4B422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332" y="1772550"/>
            <a:ext cx="2956471" cy="247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23C742-8B57-421B-7711-17BA121ED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639" y="949500"/>
            <a:ext cx="2600761" cy="246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08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Feature Importance</a:t>
            </a:r>
            <a:endParaRPr dirty="0"/>
          </a:p>
        </p:txBody>
      </p:sp>
      <p:sp>
        <p:nvSpPr>
          <p:cNvPr id="1537" name="Google Shape;1537;p59"/>
          <p:cNvSpPr txBox="1"/>
          <p:nvPr/>
        </p:nvSpPr>
        <p:spPr>
          <a:xfrm flipH="1">
            <a:off x="720026" y="3175974"/>
            <a:ext cx="21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rPr>
              <a:t>1</a:t>
            </a:r>
            <a:endParaRPr sz="2000" b="1" dirty="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538" name="Google Shape;1538;p59"/>
          <p:cNvSpPr txBox="1"/>
          <p:nvPr/>
        </p:nvSpPr>
        <p:spPr>
          <a:xfrm flipH="1">
            <a:off x="720026" y="3568664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Temporal Factors </a:t>
            </a:r>
            <a:r>
              <a:rPr lang="en-AU" dirty="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dominate across regions</a:t>
            </a:r>
            <a:endParaRPr dirty="0">
              <a:solidFill>
                <a:schemeClr val="dk1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39" name="Google Shape;1539;p59"/>
          <p:cNvSpPr txBox="1"/>
          <p:nvPr/>
        </p:nvSpPr>
        <p:spPr>
          <a:xfrm flipH="1">
            <a:off x="3499713" y="3175974"/>
            <a:ext cx="21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rPr>
              <a:t>3</a:t>
            </a:r>
            <a:endParaRPr sz="2000" b="1" dirty="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540" name="Google Shape;1540;p59"/>
          <p:cNvSpPr txBox="1"/>
          <p:nvPr/>
        </p:nvSpPr>
        <p:spPr>
          <a:xfrm flipH="1">
            <a:off x="3499713" y="3568664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Wind and Solar </a:t>
            </a:r>
            <a:r>
              <a:rPr lang="en-US" dirty="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— more often linked to lower prices</a:t>
            </a:r>
            <a:endParaRPr dirty="0">
              <a:solidFill>
                <a:schemeClr val="dk1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41" name="Google Shape;1541;p59"/>
          <p:cNvSpPr txBox="1"/>
          <p:nvPr/>
        </p:nvSpPr>
        <p:spPr>
          <a:xfrm flipH="1">
            <a:off x="6279401" y="3175974"/>
            <a:ext cx="21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rPr>
              <a:t>5</a:t>
            </a:r>
            <a:endParaRPr sz="2000" b="1" dirty="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542" name="Google Shape;1542;p59"/>
          <p:cNvSpPr txBox="1"/>
          <p:nvPr/>
        </p:nvSpPr>
        <p:spPr>
          <a:xfrm flipH="1">
            <a:off x="6279401" y="3568664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Dispatch Proportion </a:t>
            </a:r>
            <a:r>
              <a:rPr lang="en-US" dirty="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is less predictive on its own</a:t>
            </a:r>
            <a:endParaRPr dirty="0">
              <a:solidFill>
                <a:schemeClr val="dk1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43" name="Google Shape;1543;p59"/>
          <p:cNvSpPr txBox="1"/>
          <p:nvPr/>
        </p:nvSpPr>
        <p:spPr>
          <a:xfrm flipH="1">
            <a:off x="2109869" y="2117025"/>
            <a:ext cx="21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rPr>
              <a:t>2</a:t>
            </a:r>
            <a:endParaRPr sz="2000" b="1" dirty="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544" name="Google Shape;1544;p59"/>
          <p:cNvSpPr txBox="1"/>
          <p:nvPr/>
        </p:nvSpPr>
        <p:spPr>
          <a:xfrm flipH="1">
            <a:off x="2109869" y="1615339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Fossil Fuels </a:t>
            </a:r>
            <a:r>
              <a:rPr lang="en-US" dirty="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— especially gas — are major price drivers</a:t>
            </a:r>
            <a:endParaRPr dirty="0">
              <a:solidFill>
                <a:schemeClr val="dk1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45" name="Google Shape;1545;p59"/>
          <p:cNvSpPr txBox="1"/>
          <p:nvPr/>
        </p:nvSpPr>
        <p:spPr>
          <a:xfrm flipH="1">
            <a:off x="4889557" y="2117014"/>
            <a:ext cx="21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rPr>
              <a:t>4</a:t>
            </a:r>
            <a:endParaRPr sz="2000" b="1" dirty="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546" name="Google Shape;1546;p59"/>
          <p:cNvSpPr txBox="1"/>
          <p:nvPr/>
        </p:nvSpPr>
        <p:spPr>
          <a:xfrm flipH="1">
            <a:off x="4889557" y="1615339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Hydro and Pumped Hydro</a:t>
            </a:r>
            <a:r>
              <a:rPr lang="en-US" dirty="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 show mixed </a:t>
            </a:r>
            <a:r>
              <a:rPr lang="en-US" dirty="0" err="1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hehavior</a:t>
            </a:r>
            <a:endParaRPr dirty="0">
              <a:solidFill>
                <a:schemeClr val="dk1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47" name="Google Shape;1547;p59"/>
          <p:cNvSpPr/>
          <p:nvPr/>
        </p:nvSpPr>
        <p:spPr>
          <a:xfrm>
            <a:off x="1705826" y="2789294"/>
            <a:ext cx="171600" cy="171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48" name="Google Shape;1548;p59"/>
          <p:cNvSpPr/>
          <p:nvPr/>
        </p:nvSpPr>
        <p:spPr>
          <a:xfrm>
            <a:off x="3095669" y="2789294"/>
            <a:ext cx="171600" cy="171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49" name="Google Shape;1549;p59"/>
          <p:cNvSpPr/>
          <p:nvPr/>
        </p:nvSpPr>
        <p:spPr>
          <a:xfrm>
            <a:off x="4485513" y="2789294"/>
            <a:ext cx="171600" cy="171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50" name="Google Shape;1550;p59"/>
          <p:cNvSpPr/>
          <p:nvPr/>
        </p:nvSpPr>
        <p:spPr>
          <a:xfrm>
            <a:off x="5875357" y="2789294"/>
            <a:ext cx="171600" cy="171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51" name="Google Shape;1551;p59"/>
          <p:cNvSpPr/>
          <p:nvPr/>
        </p:nvSpPr>
        <p:spPr>
          <a:xfrm>
            <a:off x="7265201" y="2789294"/>
            <a:ext cx="171600" cy="171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cxnSp>
        <p:nvCxnSpPr>
          <p:cNvPr id="1552" name="Google Shape;1552;p59"/>
          <p:cNvCxnSpPr>
            <a:stCxn id="1547" idx="6"/>
            <a:endCxn id="1548" idx="2"/>
          </p:cNvCxnSpPr>
          <p:nvPr/>
        </p:nvCxnSpPr>
        <p:spPr>
          <a:xfrm>
            <a:off x="1877426" y="2875094"/>
            <a:ext cx="121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59"/>
          <p:cNvCxnSpPr>
            <a:stCxn id="1548" idx="6"/>
            <a:endCxn id="1549" idx="2"/>
          </p:cNvCxnSpPr>
          <p:nvPr/>
        </p:nvCxnSpPr>
        <p:spPr>
          <a:xfrm>
            <a:off x="3267269" y="2875094"/>
            <a:ext cx="121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4" name="Google Shape;1554;p59"/>
          <p:cNvCxnSpPr>
            <a:stCxn id="1549" idx="6"/>
            <a:endCxn id="1550" idx="2"/>
          </p:cNvCxnSpPr>
          <p:nvPr/>
        </p:nvCxnSpPr>
        <p:spPr>
          <a:xfrm>
            <a:off x="4657113" y="2875094"/>
            <a:ext cx="121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5" name="Google Shape;1555;p59"/>
          <p:cNvCxnSpPr>
            <a:stCxn id="1550" idx="6"/>
            <a:endCxn id="1551" idx="2"/>
          </p:cNvCxnSpPr>
          <p:nvPr/>
        </p:nvCxnSpPr>
        <p:spPr>
          <a:xfrm>
            <a:off x="6046957" y="2875094"/>
            <a:ext cx="121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6" name="Google Shape;1556;p59"/>
          <p:cNvSpPr/>
          <p:nvPr/>
        </p:nvSpPr>
        <p:spPr>
          <a:xfrm>
            <a:off x="1495213" y="1981425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57" name="Google Shape;1557;p59"/>
          <p:cNvSpPr/>
          <p:nvPr/>
        </p:nvSpPr>
        <p:spPr>
          <a:xfrm>
            <a:off x="4274913" y="1981425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58" name="Google Shape;1558;p59"/>
          <p:cNvSpPr/>
          <p:nvPr/>
        </p:nvSpPr>
        <p:spPr>
          <a:xfrm>
            <a:off x="7054601" y="1981425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59" name="Google Shape;1559;p59"/>
          <p:cNvSpPr/>
          <p:nvPr/>
        </p:nvSpPr>
        <p:spPr>
          <a:xfrm>
            <a:off x="2885063" y="3175974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60" name="Google Shape;1560;p59"/>
          <p:cNvSpPr/>
          <p:nvPr/>
        </p:nvSpPr>
        <p:spPr>
          <a:xfrm>
            <a:off x="5664757" y="3175974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grpSp>
        <p:nvGrpSpPr>
          <p:cNvPr id="1561" name="Google Shape;1561;p59"/>
          <p:cNvGrpSpPr/>
          <p:nvPr/>
        </p:nvGrpSpPr>
        <p:grpSpPr>
          <a:xfrm>
            <a:off x="2962511" y="3265720"/>
            <a:ext cx="437904" cy="413309"/>
            <a:chOff x="5149945" y="2724304"/>
            <a:chExt cx="437904" cy="413309"/>
          </a:xfrm>
        </p:grpSpPr>
        <p:sp>
          <p:nvSpPr>
            <p:cNvPr id="1562" name="Google Shape;1562;p59"/>
            <p:cNvSpPr/>
            <p:nvPr/>
          </p:nvSpPr>
          <p:spPr>
            <a:xfrm>
              <a:off x="5544984" y="2740134"/>
              <a:ext cx="42865" cy="100831"/>
            </a:xfrm>
            <a:custGeom>
              <a:avLst/>
              <a:gdLst/>
              <a:ahLst/>
              <a:cxnLst/>
              <a:rect l="l" t="t" r="r" b="b"/>
              <a:pathLst>
                <a:path w="176" h="414" extrusionOk="0">
                  <a:moveTo>
                    <a:pt x="0" y="414"/>
                  </a:moveTo>
                  <a:lnTo>
                    <a:pt x="124" y="414"/>
                  </a:lnTo>
                  <a:cubicBezTo>
                    <a:pt x="153" y="414"/>
                    <a:pt x="176" y="391"/>
                    <a:pt x="176" y="362"/>
                  </a:cubicBezTo>
                  <a:lnTo>
                    <a:pt x="176" y="53"/>
                  </a:lnTo>
                  <a:cubicBezTo>
                    <a:pt x="176" y="24"/>
                    <a:pt x="153" y="0"/>
                    <a:pt x="124" y="0"/>
                  </a:cubicBezTo>
                  <a:lnTo>
                    <a:pt x="0" y="0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59"/>
            <p:cNvSpPr/>
            <p:nvPr/>
          </p:nvSpPr>
          <p:spPr>
            <a:xfrm>
              <a:off x="5433438" y="2724547"/>
              <a:ext cx="85973" cy="132493"/>
            </a:xfrm>
            <a:custGeom>
              <a:avLst/>
              <a:gdLst/>
              <a:ahLst/>
              <a:cxnLst/>
              <a:rect l="l" t="t" r="r" b="b"/>
              <a:pathLst>
                <a:path w="353" h="544" extrusionOk="0">
                  <a:moveTo>
                    <a:pt x="353" y="53"/>
                  </a:moveTo>
                  <a:cubicBezTo>
                    <a:pt x="353" y="24"/>
                    <a:pt x="330" y="0"/>
                    <a:pt x="300" y="0"/>
                  </a:cubicBezTo>
                  <a:lnTo>
                    <a:pt x="0" y="0"/>
                  </a:lnTo>
                  <a:lnTo>
                    <a:pt x="0" y="544"/>
                  </a:lnTo>
                  <a:lnTo>
                    <a:pt x="300" y="544"/>
                  </a:lnTo>
                  <a:cubicBezTo>
                    <a:pt x="330" y="544"/>
                    <a:pt x="353" y="520"/>
                    <a:pt x="353" y="491"/>
                  </a:cubicBezTo>
                  <a:lnTo>
                    <a:pt x="353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59"/>
            <p:cNvSpPr/>
            <p:nvPr/>
          </p:nvSpPr>
          <p:spPr>
            <a:xfrm>
              <a:off x="5149945" y="2724304"/>
              <a:ext cx="436442" cy="413309"/>
            </a:xfrm>
            <a:custGeom>
              <a:avLst/>
              <a:gdLst/>
              <a:ahLst/>
              <a:cxnLst/>
              <a:rect l="l" t="t" r="r" b="b"/>
              <a:pathLst>
                <a:path w="1792" h="1697" extrusionOk="0">
                  <a:moveTo>
                    <a:pt x="1059" y="0"/>
                  </a:moveTo>
                  <a:lnTo>
                    <a:pt x="934" y="0"/>
                  </a:lnTo>
                  <a:cubicBezTo>
                    <a:pt x="851" y="0"/>
                    <a:pt x="784" y="67"/>
                    <a:pt x="784" y="150"/>
                  </a:cubicBezTo>
                  <a:lnTo>
                    <a:pt x="784" y="220"/>
                  </a:lnTo>
                  <a:lnTo>
                    <a:pt x="582" y="220"/>
                  </a:lnTo>
                  <a:cubicBezTo>
                    <a:pt x="382" y="220"/>
                    <a:pt x="220" y="381"/>
                    <a:pt x="220" y="581"/>
                  </a:cubicBezTo>
                  <a:cubicBezTo>
                    <a:pt x="220" y="781"/>
                    <a:pt x="382" y="941"/>
                    <a:pt x="582" y="941"/>
                  </a:cubicBezTo>
                  <a:lnTo>
                    <a:pt x="1431" y="941"/>
                  </a:lnTo>
                  <a:cubicBezTo>
                    <a:pt x="1572" y="941"/>
                    <a:pt x="1687" y="1057"/>
                    <a:pt x="1687" y="1198"/>
                  </a:cubicBezTo>
                  <a:cubicBezTo>
                    <a:pt x="1687" y="1340"/>
                    <a:pt x="1572" y="1454"/>
                    <a:pt x="1431" y="1454"/>
                  </a:cubicBezTo>
                  <a:lnTo>
                    <a:pt x="870" y="1454"/>
                  </a:lnTo>
                  <a:cubicBezTo>
                    <a:pt x="845" y="1381"/>
                    <a:pt x="777" y="1327"/>
                    <a:pt x="695" y="1327"/>
                  </a:cubicBezTo>
                  <a:lnTo>
                    <a:pt x="297" y="1327"/>
                  </a:lnTo>
                  <a:cubicBezTo>
                    <a:pt x="268" y="1327"/>
                    <a:pt x="245" y="1351"/>
                    <a:pt x="245" y="1380"/>
                  </a:cubicBezTo>
                  <a:lnTo>
                    <a:pt x="245" y="1460"/>
                  </a:lnTo>
                  <a:lnTo>
                    <a:pt x="53" y="1460"/>
                  </a:lnTo>
                  <a:cubicBezTo>
                    <a:pt x="24" y="1460"/>
                    <a:pt x="0" y="1483"/>
                    <a:pt x="0" y="1512"/>
                  </a:cubicBezTo>
                  <a:cubicBezTo>
                    <a:pt x="0" y="1542"/>
                    <a:pt x="24" y="1565"/>
                    <a:pt x="53" y="1565"/>
                  </a:cubicBezTo>
                  <a:lnTo>
                    <a:pt x="245" y="1565"/>
                  </a:lnTo>
                  <a:lnTo>
                    <a:pt x="245" y="1645"/>
                  </a:lnTo>
                  <a:cubicBezTo>
                    <a:pt x="245" y="1674"/>
                    <a:pt x="268" y="1697"/>
                    <a:pt x="297" y="1697"/>
                  </a:cubicBezTo>
                  <a:lnTo>
                    <a:pt x="695" y="1697"/>
                  </a:lnTo>
                  <a:cubicBezTo>
                    <a:pt x="781" y="1697"/>
                    <a:pt x="853" y="1639"/>
                    <a:pt x="874" y="1559"/>
                  </a:cubicBezTo>
                  <a:lnTo>
                    <a:pt x="1431" y="1559"/>
                  </a:lnTo>
                  <a:cubicBezTo>
                    <a:pt x="1631" y="1559"/>
                    <a:pt x="1792" y="1398"/>
                    <a:pt x="1792" y="1198"/>
                  </a:cubicBezTo>
                  <a:cubicBezTo>
                    <a:pt x="1792" y="999"/>
                    <a:pt x="1631" y="837"/>
                    <a:pt x="1431" y="837"/>
                  </a:cubicBezTo>
                  <a:lnTo>
                    <a:pt x="582" y="837"/>
                  </a:lnTo>
                  <a:cubicBezTo>
                    <a:pt x="440" y="837"/>
                    <a:pt x="325" y="722"/>
                    <a:pt x="325" y="581"/>
                  </a:cubicBezTo>
                  <a:cubicBezTo>
                    <a:pt x="325" y="440"/>
                    <a:pt x="440" y="325"/>
                    <a:pt x="582" y="325"/>
                  </a:cubicBezTo>
                  <a:lnTo>
                    <a:pt x="784" y="325"/>
                  </a:lnTo>
                  <a:lnTo>
                    <a:pt x="784" y="395"/>
                  </a:lnTo>
                  <a:cubicBezTo>
                    <a:pt x="784" y="478"/>
                    <a:pt x="851" y="545"/>
                    <a:pt x="934" y="545"/>
                  </a:cubicBezTo>
                  <a:lnTo>
                    <a:pt x="1059" y="54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5" name="Google Shape;1565;p59"/>
          <p:cNvGrpSpPr/>
          <p:nvPr/>
        </p:nvGrpSpPr>
        <p:grpSpPr>
          <a:xfrm>
            <a:off x="4352604" y="2097597"/>
            <a:ext cx="437417" cy="360456"/>
            <a:chOff x="5716687" y="2750607"/>
            <a:chExt cx="437417" cy="360456"/>
          </a:xfrm>
        </p:grpSpPr>
        <p:sp>
          <p:nvSpPr>
            <p:cNvPr id="1566" name="Google Shape;1566;p59"/>
            <p:cNvSpPr/>
            <p:nvPr/>
          </p:nvSpPr>
          <p:spPr>
            <a:xfrm>
              <a:off x="6061555" y="2779346"/>
              <a:ext cx="92549" cy="118367"/>
            </a:xfrm>
            <a:custGeom>
              <a:avLst/>
              <a:gdLst/>
              <a:ahLst/>
              <a:cxnLst/>
              <a:rect l="l" t="t" r="r" b="b"/>
              <a:pathLst>
                <a:path w="380" h="486" extrusionOk="0">
                  <a:moveTo>
                    <a:pt x="328" y="190"/>
                  </a:moveTo>
                  <a:lnTo>
                    <a:pt x="188" y="190"/>
                  </a:lnTo>
                  <a:lnTo>
                    <a:pt x="188" y="141"/>
                  </a:lnTo>
                  <a:cubicBezTo>
                    <a:pt x="188" y="122"/>
                    <a:pt x="178" y="104"/>
                    <a:pt x="162" y="96"/>
                  </a:cubicBezTo>
                  <a:lnTo>
                    <a:pt x="0" y="0"/>
                  </a:lnTo>
                  <a:lnTo>
                    <a:pt x="0" y="486"/>
                  </a:lnTo>
                  <a:lnTo>
                    <a:pt x="163" y="386"/>
                  </a:lnTo>
                  <a:cubicBezTo>
                    <a:pt x="179" y="375"/>
                    <a:pt x="188" y="359"/>
                    <a:pt x="188" y="340"/>
                  </a:cubicBezTo>
                  <a:lnTo>
                    <a:pt x="188" y="295"/>
                  </a:lnTo>
                  <a:lnTo>
                    <a:pt x="328" y="295"/>
                  </a:lnTo>
                  <a:cubicBezTo>
                    <a:pt x="357" y="295"/>
                    <a:pt x="380" y="272"/>
                    <a:pt x="380" y="243"/>
                  </a:cubicBezTo>
                  <a:cubicBezTo>
                    <a:pt x="380" y="214"/>
                    <a:pt x="357" y="190"/>
                    <a:pt x="328" y="1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9"/>
            <p:cNvSpPr/>
            <p:nvPr/>
          </p:nvSpPr>
          <p:spPr>
            <a:xfrm>
              <a:off x="5884250" y="2951537"/>
              <a:ext cx="42378" cy="43109"/>
            </a:xfrm>
            <a:custGeom>
              <a:avLst/>
              <a:gdLst/>
              <a:ahLst/>
              <a:cxnLst/>
              <a:rect l="l" t="t" r="r" b="b"/>
              <a:pathLst>
                <a:path w="174" h="177" extrusionOk="0">
                  <a:moveTo>
                    <a:pt x="39" y="0"/>
                  </a:moveTo>
                  <a:lnTo>
                    <a:pt x="0" y="177"/>
                  </a:lnTo>
                  <a:cubicBezTo>
                    <a:pt x="78" y="170"/>
                    <a:pt x="144" y="115"/>
                    <a:pt x="164" y="37"/>
                  </a:cubicBezTo>
                  <a:lnTo>
                    <a:pt x="174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9"/>
            <p:cNvSpPr/>
            <p:nvPr/>
          </p:nvSpPr>
          <p:spPr>
            <a:xfrm>
              <a:off x="5716687" y="2750607"/>
              <a:ext cx="264008" cy="175114"/>
            </a:xfrm>
            <a:custGeom>
              <a:avLst/>
              <a:gdLst/>
              <a:ahLst/>
              <a:cxnLst/>
              <a:rect l="l" t="t" r="r" b="b"/>
              <a:pathLst>
                <a:path w="1084" h="719" extrusionOk="0">
                  <a:moveTo>
                    <a:pt x="1084" y="94"/>
                  </a:moveTo>
                  <a:cubicBezTo>
                    <a:pt x="1078" y="42"/>
                    <a:pt x="1033" y="0"/>
                    <a:pt x="979" y="0"/>
                  </a:cubicBezTo>
                  <a:lnTo>
                    <a:pt x="105" y="0"/>
                  </a:lnTo>
                  <a:cubicBezTo>
                    <a:pt x="47" y="0"/>
                    <a:pt x="0" y="46"/>
                    <a:pt x="0" y="104"/>
                  </a:cubicBezTo>
                  <a:lnTo>
                    <a:pt x="0" y="614"/>
                  </a:lnTo>
                  <a:cubicBezTo>
                    <a:pt x="0" y="673"/>
                    <a:pt x="47" y="719"/>
                    <a:pt x="105" y="719"/>
                  </a:cubicBezTo>
                  <a:lnTo>
                    <a:pt x="979" y="719"/>
                  </a:lnTo>
                  <a:cubicBezTo>
                    <a:pt x="1033" y="719"/>
                    <a:pt x="1078" y="678"/>
                    <a:pt x="1084" y="625"/>
                  </a:cubicBezTo>
                  <a:lnTo>
                    <a:pt x="1084" y="94"/>
                  </a:lnTo>
                  <a:moveTo>
                    <a:pt x="752" y="413"/>
                  </a:moveTo>
                  <a:lnTo>
                    <a:pt x="293" y="413"/>
                  </a:lnTo>
                  <a:cubicBezTo>
                    <a:pt x="264" y="413"/>
                    <a:pt x="240" y="390"/>
                    <a:pt x="240" y="361"/>
                  </a:cubicBezTo>
                  <a:cubicBezTo>
                    <a:pt x="240" y="332"/>
                    <a:pt x="264" y="308"/>
                    <a:pt x="293" y="308"/>
                  </a:cubicBezTo>
                  <a:lnTo>
                    <a:pt x="752" y="308"/>
                  </a:lnTo>
                  <a:cubicBezTo>
                    <a:pt x="781" y="308"/>
                    <a:pt x="804" y="332"/>
                    <a:pt x="804" y="361"/>
                  </a:cubicBezTo>
                  <a:cubicBezTo>
                    <a:pt x="806" y="390"/>
                    <a:pt x="781" y="413"/>
                    <a:pt x="752" y="4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9"/>
            <p:cNvSpPr/>
            <p:nvPr/>
          </p:nvSpPr>
          <p:spPr>
            <a:xfrm>
              <a:off x="6007000" y="2773501"/>
              <a:ext cx="28739" cy="129570"/>
            </a:xfrm>
            <a:custGeom>
              <a:avLst/>
              <a:gdLst/>
              <a:ahLst/>
              <a:cxnLst/>
              <a:rect l="l" t="t" r="r" b="b"/>
              <a:pathLst>
                <a:path w="118" h="532" extrusionOk="0">
                  <a:moveTo>
                    <a:pt x="0" y="0"/>
                  </a:moveTo>
                  <a:lnTo>
                    <a:pt x="118" y="0"/>
                  </a:lnTo>
                  <a:lnTo>
                    <a:pt x="118" y="532"/>
                  </a:lnTo>
                  <a:lnTo>
                    <a:pt x="0" y="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59"/>
            <p:cNvSpPr/>
            <p:nvPr/>
          </p:nvSpPr>
          <p:spPr>
            <a:xfrm>
              <a:off x="5729352" y="2951537"/>
              <a:ext cx="156116" cy="159527"/>
            </a:xfrm>
            <a:custGeom>
              <a:avLst/>
              <a:gdLst/>
              <a:ahLst/>
              <a:cxnLst/>
              <a:rect l="l" t="t" r="r" b="b"/>
              <a:pathLst>
                <a:path w="641" h="655" extrusionOk="0">
                  <a:moveTo>
                    <a:pt x="494" y="320"/>
                  </a:moveTo>
                  <a:lnTo>
                    <a:pt x="567" y="0"/>
                  </a:lnTo>
                  <a:lnTo>
                    <a:pt x="145" y="0"/>
                  </a:lnTo>
                  <a:lnTo>
                    <a:pt x="89" y="320"/>
                  </a:lnTo>
                  <a:lnTo>
                    <a:pt x="53" y="320"/>
                  </a:lnTo>
                  <a:cubicBezTo>
                    <a:pt x="24" y="320"/>
                    <a:pt x="0" y="343"/>
                    <a:pt x="0" y="373"/>
                  </a:cubicBezTo>
                  <a:lnTo>
                    <a:pt x="0" y="603"/>
                  </a:lnTo>
                  <a:cubicBezTo>
                    <a:pt x="0" y="632"/>
                    <a:pt x="24" y="655"/>
                    <a:pt x="53" y="655"/>
                  </a:cubicBezTo>
                  <a:lnTo>
                    <a:pt x="589" y="655"/>
                  </a:lnTo>
                  <a:cubicBezTo>
                    <a:pt x="618" y="655"/>
                    <a:pt x="641" y="632"/>
                    <a:pt x="641" y="603"/>
                  </a:cubicBezTo>
                  <a:lnTo>
                    <a:pt x="641" y="373"/>
                  </a:lnTo>
                  <a:cubicBezTo>
                    <a:pt x="641" y="343"/>
                    <a:pt x="618" y="320"/>
                    <a:pt x="589" y="320"/>
                  </a:cubicBezTo>
                  <a:lnTo>
                    <a:pt x="494" y="3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1" name="Google Shape;1571;p59"/>
          <p:cNvGrpSpPr/>
          <p:nvPr/>
        </p:nvGrpSpPr>
        <p:grpSpPr>
          <a:xfrm>
            <a:off x="7132171" y="2059359"/>
            <a:ext cx="437660" cy="436931"/>
            <a:chOff x="6928351" y="2712613"/>
            <a:chExt cx="437660" cy="436931"/>
          </a:xfrm>
        </p:grpSpPr>
        <p:sp>
          <p:nvSpPr>
            <p:cNvPr id="1572" name="Google Shape;1572;p59"/>
            <p:cNvSpPr/>
            <p:nvPr/>
          </p:nvSpPr>
          <p:spPr>
            <a:xfrm>
              <a:off x="6928351" y="2796882"/>
              <a:ext cx="30200" cy="25573"/>
            </a:xfrm>
            <a:custGeom>
              <a:avLst/>
              <a:gdLst/>
              <a:ahLst/>
              <a:cxnLst/>
              <a:rect l="l" t="t" r="r" b="b"/>
              <a:pathLst>
                <a:path w="124" h="105" extrusionOk="0">
                  <a:moveTo>
                    <a:pt x="124" y="0"/>
                  </a:moveTo>
                  <a:lnTo>
                    <a:pt x="53" y="0"/>
                  </a:ln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5"/>
                    <a:pt x="53" y="105"/>
                  </a:cubicBezTo>
                  <a:lnTo>
                    <a:pt x="124" y="10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9"/>
            <p:cNvSpPr/>
            <p:nvPr/>
          </p:nvSpPr>
          <p:spPr>
            <a:xfrm>
              <a:off x="7335812" y="2796882"/>
              <a:ext cx="30200" cy="25573"/>
            </a:xfrm>
            <a:custGeom>
              <a:avLst/>
              <a:gdLst/>
              <a:ahLst/>
              <a:cxnLst/>
              <a:rect l="l" t="t" r="r" b="b"/>
              <a:pathLst>
                <a:path w="124" h="105" extrusionOk="0">
                  <a:moveTo>
                    <a:pt x="71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71" y="105"/>
                  </a:lnTo>
                  <a:cubicBezTo>
                    <a:pt x="100" y="105"/>
                    <a:pt x="124" y="82"/>
                    <a:pt x="124" y="53"/>
                  </a:cubicBezTo>
                  <a:cubicBezTo>
                    <a:pt x="124" y="24"/>
                    <a:pt x="100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9"/>
            <p:cNvSpPr/>
            <p:nvPr/>
          </p:nvSpPr>
          <p:spPr>
            <a:xfrm>
              <a:off x="6984368" y="2712613"/>
              <a:ext cx="325870" cy="315400"/>
            </a:xfrm>
            <a:custGeom>
              <a:avLst/>
              <a:gdLst/>
              <a:ahLst/>
              <a:cxnLst/>
              <a:rect l="l" t="t" r="r" b="b"/>
              <a:pathLst>
                <a:path w="1338" h="1295" extrusionOk="0">
                  <a:moveTo>
                    <a:pt x="1338" y="1243"/>
                  </a:moveTo>
                  <a:lnTo>
                    <a:pt x="1338" y="52"/>
                  </a:lnTo>
                  <a:cubicBezTo>
                    <a:pt x="1338" y="23"/>
                    <a:pt x="1315" y="0"/>
                    <a:pt x="1285" y="0"/>
                  </a:cubicBezTo>
                  <a:lnTo>
                    <a:pt x="53" y="0"/>
                  </a:lnTo>
                  <a:cubicBezTo>
                    <a:pt x="24" y="0"/>
                    <a:pt x="0" y="23"/>
                    <a:pt x="0" y="52"/>
                  </a:cubicBezTo>
                  <a:lnTo>
                    <a:pt x="0" y="1243"/>
                  </a:lnTo>
                  <a:cubicBezTo>
                    <a:pt x="0" y="1272"/>
                    <a:pt x="24" y="1295"/>
                    <a:pt x="53" y="1295"/>
                  </a:cubicBezTo>
                  <a:lnTo>
                    <a:pt x="1285" y="1295"/>
                  </a:lnTo>
                  <a:cubicBezTo>
                    <a:pt x="1313" y="1295"/>
                    <a:pt x="1338" y="1271"/>
                    <a:pt x="1338" y="1243"/>
                  </a:cubicBezTo>
                  <a:moveTo>
                    <a:pt x="270" y="1132"/>
                  </a:moveTo>
                  <a:lnTo>
                    <a:pt x="223" y="1132"/>
                  </a:lnTo>
                  <a:cubicBezTo>
                    <a:pt x="194" y="1132"/>
                    <a:pt x="171" y="1109"/>
                    <a:pt x="171" y="1080"/>
                  </a:cubicBezTo>
                  <a:cubicBezTo>
                    <a:pt x="171" y="1051"/>
                    <a:pt x="194" y="1027"/>
                    <a:pt x="223" y="1027"/>
                  </a:cubicBezTo>
                  <a:lnTo>
                    <a:pt x="270" y="1027"/>
                  </a:lnTo>
                  <a:cubicBezTo>
                    <a:pt x="299" y="1027"/>
                    <a:pt x="322" y="1051"/>
                    <a:pt x="322" y="1080"/>
                  </a:cubicBezTo>
                  <a:cubicBezTo>
                    <a:pt x="322" y="1109"/>
                    <a:pt x="299" y="1132"/>
                    <a:pt x="270" y="1132"/>
                  </a:cubicBezTo>
                  <a:moveTo>
                    <a:pt x="270" y="867"/>
                  </a:moveTo>
                  <a:lnTo>
                    <a:pt x="223" y="867"/>
                  </a:lnTo>
                  <a:cubicBezTo>
                    <a:pt x="194" y="867"/>
                    <a:pt x="171" y="843"/>
                    <a:pt x="171" y="814"/>
                  </a:cubicBezTo>
                  <a:cubicBezTo>
                    <a:pt x="171" y="785"/>
                    <a:pt x="194" y="762"/>
                    <a:pt x="223" y="762"/>
                  </a:cubicBezTo>
                  <a:lnTo>
                    <a:pt x="270" y="762"/>
                  </a:lnTo>
                  <a:cubicBezTo>
                    <a:pt x="299" y="762"/>
                    <a:pt x="322" y="785"/>
                    <a:pt x="322" y="814"/>
                  </a:cubicBezTo>
                  <a:cubicBezTo>
                    <a:pt x="322" y="843"/>
                    <a:pt x="299" y="867"/>
                    <a:pt x="270" y="867"/>
                  </a:cubicBezTo>
                  <a:moveTo>
                    <a:pt x="558" y="1132"/>
                  </a:moveTo>
                  <a:lnTo>
                    <a:pt x="512" y="1132"/>
                  </a:lnTo>
                  <a:cubicBezTo>
                    <a:pt x="483" y="1132"/>
                    <a:pt x="459" y="1109"/>
                    <a:pt x="459" y="1080"/>
                  </a:cubicBezTo>
                  <a:cubicBezTo>
                    <a:pt x="459" y="1051"/>
                    <a:pt x="483" y="1027"/>
                    <a:pt x="512" y="1027"/>
                  </a:cubicBezTo>
                  <a:lnTo>
                    <a:pt x="558" y="1027"/>
                  </a:lnTo>
                  <a:cubicBezTo>
                    <a:pt x="588" y="1027"/>
                    <a:pt x="611" y="1051"/>
                    <a:pt x="611" y="1080"/>
                  </a:cubicBezTo>
                  <a:cubicBezTo>
                    <a:pt x="611" y="1109"/>
                    <a:pt x="588" y="1132"/>
                    <a:pt x="558" y="1132"/>
                  </a:cubicBezTo>
                  <a:moveTo>
                    <a:pt x="558" y="867"/>
                  </a:moveTo>
                  <a:lnTo>
                    <a:pt x="512" y="867"/>
                  </a:lnTo>
                  <a:cubicBezTo>
                    <a:pt x="483" y="867"/>
                    <a:pt x="459" y="843"/>
                    <a:pt x="459" y="814"/>
                  </a:cubicBezTo>
                  <a:cubicBezTo>
                    <a:pt x="459" y="785"/>
                    <a:pt x="483" y="762"/>
                    <a:pt x="512" y="762"/>
                  </a:cubicBezTo>
                  <a:lnTo>
                    <a:pt x="558" y="762"/>
                  </a:lnTo>
                  <a:cubicBezTo>
                    <a:pt x="588" y="762"/>
                    <a:pt x="611" y="785"/>
                    <a:pt x="611" y="814"/>
                  </a:cubicBezTo>
                  <a:cubicBezTo>
                    <a:pt x="611" y="843"/>
                    <a:pt x="588" y="867"/>
                    <a:pt x="558" y="867"/>
                  </a:cubicBezTo>
                  <a:moveTo>
                    <a:pt x="1114" y="1132"/>
                  </a:moveTo>
                  <a:lnTo>
                    <a:pt x="796" y="1132"/>
                  </a:lnTo>
                  <a:cubicBezTo>
                    <a:pt x="767" y="1132"/>
                    <a:pt x="743" y="1109"/>
                    <a:pt x="743" y="1080"/>
                  </a:cubicBezTo>
                  <a:cubicBezTo>
                    <a:pt x="743" y="1051"/>
                    <a:pt x="767" y="1027"/>
                    <a:pt x="796" y="1027"/>
                  </a:cubicBezTo>
                  <a:lnTo>
                    <a:pt x="1114" y="1027"/>
                  </a:lnTo>
                  <a:cubicBezTo>
                    <a:pt x="1143" y="1027"/>
                    <a:pt x="1166" y="1051"/>
                    <a:pt x="1166" y="1080"/>
                  </a:cubicBezTo>
                  <a:cubicBezTo>
                    <a:pt x="1166" y="1109"/>
                    <a:pt x="1143" y="1132"/>
                    <a:pt x="1114" y="1132"/>
                  </a:cubicBezTo>
                  <a:moveTo>
                    <a:pt x="1114" y="867"/>
                  </a:moveTo>
                  <a:lnTo>
                    <a:pt x="796" y="867"/>
                  </a:lnTo>
                  <a:cubicBezTo>
                    <a:pt x="767" y="867"/>
                    <a:pt x="743" y="843"/>
                    <a:pt x="743" y="814"/>
                  </a:cubicBezTo>
                  <a:cubicBezTo>
                    <a:pt x="743" y="785"/>
                    <a:pt x="767" y="762"/>
                    <a:pt x="796" y="762"/>
                  </a:cubicBezTo>
                  <a:lnTo>
                    <a:pt x="1114" y="762"/>
                  </a:lnTo>
                  <a:cubicBezTo>
                    <a:pt x="1143" y="762"/>
                    <a:pt x="1166" y="785"/>
                    <a:pt x="1166" y="814"/>
                  </a:cubicBezTo>
                  <a:cubicBezTo>
                    <a:pt x="1166" y="843"/>
                    <a:pt x="1143" y="867"/>
                    <a:pt x="1114" y="867"/>
                  </a:cubicBezTo>
                  <a:moveTo>
                    <a:pt x="1166" y="572"/>
                  </a:moveTo>
                  <a:cubicBezTo>
                    <a:pt x="1166" y="601"/>
                    <a:pt x="1143" y="625"/>
                    <a:pt x="1114" y="625"/>
                  </a:cubicBezTo>
                  <a:lnTo>
                    <a:pt x="223" y="625"/>
                  </a:lnTo>
                  <a:cubicBezTo>
                    <a:pt x="194" y="625"/>
                    <a:pt x="171" y="601"/>
                    <a:pt x="171" y="572"/>
                  </a:cubicBezTo>
                  <a:lnTo>
                    <a:pt x="171" y="227"/>
                  </a:lnTo>
                  <a:cubicBezTo>
                    <a:pt x="171" y="198"/>
                    <a:pt x="194" y="174"/>
                    <a:pt x="223" y="174"/>
                  </a:cubicBezTo>
                  <a:lnTo>
                    <a:pt x="1114" y="174"/>
                  </a:lnTo>
                  <a:cubicBezTo>
                    <a:pt x="1143" y="174"/>
                    <a:pt x="1166" y="198"/>
                    <a:pt x="1166" y="227"/>
                  </a:cubicBezTo>
                  <a:lnTo>
                    <a:pt x="1166" y="5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9"/>
            <p:cNvSpPr/>
            <p:nvPr/>
          </p:nvSpPr>
          <p:spPr>
            <a:xfrm>
              <a:off x="7030643" y="3053585"/>
              <a:ext cx="234052" cy="95960"/>
            </a:xfrm>
            <a:custGeom>
              <a:avLst/>
              <a:gdLst/>
              <a:ahLst/>
              <a:cxnLst/>
              <a:rect l="l" t="t" r="r" b="b"/>
              <a:pathLst>
                <a:path w="961" h="394" extrusionOk="0">
                  <a:moveTo>
                    <a:pt x="797" y="125"/>
                  </a:moveTo>
                  <a:cubicBezTo>
                    <a:pt x="797" y="155"/>
                    <a:pt x="773" y="178"/>
                    <a:pt x="744" y="178"/>
                  </a:cubicBezTo>
                  <a:cubicBezTo>
                    <a:pt x="715" y="178"/>
                    <a:pt x="692" y="155"/>
                    <a:pt x="692" y="125"/>
                  </a:cubicBezTo>
                  <a:lnTo>
                    <a:pt x="692" y="0"/>
                  </a:lnTo>
                  <a:lnTo>
                    <a:pt x="532" y="0"/>
                  </a:lnTo>
                  <a:lnTo>
                    <a:pt x="532" y="125"/>
                  </a:lnTo>
                  <a:cubicBezTo>
                    <a:pt x="532" y="155"/>
                    <a:pt x="508" y="178"/>
                    <a:pt x="479" y="178"/>
                  </a:cubicBezTo>
                  <a:cubicBezTo>
                    <a:pt x="450" y="178"/>
                    <a:pt x="427" y="155"/>
                    <a:pt x="427" y="125"/>
                  </a:cubicBezTo>
                  <a:lnTo>
                    <a:pt x="427" y="0"/>
                  </a:lnTo>
                  <a:lnTo>
                    <a:pt x="266" y="0"/>
                  </a:lnTo>
                  <a:lnTo>
                    <a:pt x="266" y="125"/>
                  </a:lnTo>
                  <a:cubicBezTo>
                    <a:pt x="266" y="155"/>
                    <a:pt x="243" y="178"/>
                    <a:pt x="214" y="178"/>
                  </a:cubicBezTo>
                  <a:cubicBezTo>
                    <a:pt x="185" y="178"/>
                    <a:pt x="162" y="155"/>
                    <a:pt x="162" y="125"/>
                  </a:cubicBezTo>
                  <a:lnTo>
                    <a:pt x="162" y="0"/>
                  </a:lnTo>
                  <a:lnTo>
                    <a:pt x="0" y="0"/>
                  </a:lnTo>
                  <a:lnTo>
                    <a:pt x="0" y="341"/>
                  </a:lnTo>
                  <a:cubicBezTo>
                    <a:pt x="0" y="370"/>
                    <a:pt x="23" y="394"/>
                    <a:pt x="52" y="394"/>
                  </a:cubicBezTo>
                  <a:lnTo>
                    <a:pt x="909" y="394"/>
                  </a:lnTo>
                  <a:cubicBezTo>
                    <a:pt x="938" y="394"/>
                    <a:pt x="961" y="370"/>
                    <a:pt x="961" y="341"/>
                  </a:cubicBezTo>
                  <a:lnTo>
                    <a:pt x="961" y="0"/>
                  </a:lnTo>
                  <a:lnTo>
                    <a:pt x="797" y="0"/>
                  </a:lnTo>
                  <a:lnTo>
                    <a:pt x="797" y="1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9"/>
            <p:cNvSpPr/>
            <p:nvPr/>
          </p:nvSpPr>
          <p:spPr>
            <a:xfrm>
              <a:off x="7051588" y="2780564"/>
              <a:ext cx="191187" cy="58696"/>
            </a:xfrm>
            <a:custGeom>
              <a:avLst/>
              <a:gdLst/>
              <a:ahLst/>
              <a:cxnLst/>
              <a:rect l="l" t="t" r="r" b="b"/>
              <a:pathLst>
                <a:path w="785" h="241" extrusionOk="0">
                  <a:moveTo>
                    <a:pt x="0" y="0"/>
                  </a:moveTo>
                  <a:lnTo>
                    <a:pt x="785" y="0"/>
                  </a:lnTo>
                  <a:lnTo>
                    <a:pt x="785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750" rIns="90000" bIns="41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7" name="Google Shape;1577;p59"/>
          <p:cNvGrpSpPr/>
          <p:nvPr/>
        </p:nvGrpSpPr>
        <p:grpSpPr>
          <a:xfrm>
            <a:off x="5742571" y="3325999"/>
            <a:ext cx="437173" cy="292750"/>
            <a:chOff x="6300965" y="3399184"/>
            <a:chExt cx="437173" cy="292750"/>
          </a:xfrm>
        </p:grpSpPr>
        <p:sp>
          <p:nvSpPr>
            <p:cNvPr id="1578" name="Google Shape;1578;p59"/>
            <p:cNvSpPr/>
            <p:nvPr/>
          </p:nvSpPr>
          <p:spPr>
            <a:xfrm>
              <a:off x="6537453" y="3603279"/>
              <a:ext cx="200685" cy="88653"/>
            </a:xfrm>
            <a:custGeom>
              <a:avLst/>
              <a:gdLst/>
              <a:ahLst/>
              <a:cxnLst/>
              <a:rect l="l" t="t" r="r" b="b"/>
              <a:pathLst>
                <a:path w="824" h="364" extrusionOk="0">
                  <a:moveTo>
                    <a:pt x="824" y="182"/>
                  </a:moveTo>
                  <a:cubicBezTo>
                    <a:pt x="824" y="167"/>
                    <a:pt x="821" y="163"/>
                    <a:pt x="814" y="150"/>
                  </a:cubicBezTo>
                  <a:cubicBezTo>
                    <a:pt x="804" y="134"/>
                    <a:pt x="789" y="108"/>
                    <a:pt x="789" y="64"/>
                  </a:cubicBezTo>
                  <a:cubicBezTo>
                    <a:pt x="789" y="52"/>
                    <a:pt x="791" y="42"/>
                    <a:pt x="792" y="32"/>
                  </a:cubicBezTo>
                  <a:cubicBezTo>
                    <a:pt x="794" y="22"/>
                    <a:pt x="789" y="13"/>
                    <a:pt x="786" y="10"/>
                  </a:cubicBezTo>
                  <a:cubicBezTo>
                    <a:pt x="784" y="6"/>
                    <a:pt x="776" y="0"/>
                    <a:pt x="765" y="0"/>
                  </a:cubicBezTo>
                  <a:lnTo>
                    <a:pt x="294" y="0"/>
                  </a:lnTo>
                  <a:cubicBezTo>
                    <a:pt x="259" y="98"/>
                    <a:pt x="204" y="186"/>
                    <a:pt x="128" y="262"/>
                  </a:cubicBezTo>
                  <a:cubicBezTo>
                    <a:pt x="89" y="301"/>
                    <a:pt x="46" y="335"/>
                    <a:pt x="0" y="364"/>
                  </a:cubicBezTo>
                  <a:lnTo>
                    <a:pt x="765" y="364"/>
                  </a:lnTo>
                  <a:cubicBezTo>
                    <a:pt x="776" y="364"/>
                    <a:pt x="784" y="358"/>
                    <a:pt x="786" y="354"/>
                  </a:cubicBezTo>
                  <a:cubicBezTo>
                    <a:pt x="789" y="350"/>
                    <a:pt x="794" y="342"/>
                    <a:pt x="792" y="332"/>
                  </a:cubicBezTo>
                  <a:cubicBezTo>
                    <a:pt x="791" y="322"/>
                    <a:pt x="789" y="312"/>
                    <a:pt x="789" y="300"/>
                  </a:cubicBezTo>
                  <a:cubicBezTo>
                    <a:pt x="789" y="256"/>
                    <a:pt x="804" y="232"/>
                    <a:pt x="814" y="214"/>
                  </a:cubicBezTo>
                  <a:cubicBezTo>
                    <a:pt x="821" y="201"/>
                    <a:pt x="824" y="197"/>
                    <a:pt x="824" y="1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9"/>
            <p:cNvSpPr/>
            <p:nvPr/>
          </p:nvSpPr>
          <p:spPr>
            <a:xfrm>
              <a:off x="6300965" y="3399184"/>
              <a:ext cx="292504" cy="292750"/>
            </a:xfrm>
            <a:custGeom>
              <a:avLst/>
              <a:gdLst/>
              <a:ahLst/>
              <a:cxnLst/>
              <a:rect l="l" t="t" r="r" b="b"/>
              <a:pathLst>
                <a:path w="1201" h="1202" extrusionOk="0">
                  <a:moveTo>
                    <a:pt x="599" y="1202"/>
                  </a:moveTo>
                  <a:lnTo>
                    <a:pt x="599" y="1202"/>
                  </a:lnTo>
                  <a:cubicBezTo>
                    <a:pt x="760" y="1202"/>
                    <a:pt x="911" y="1139"/>
                    <a:pt x="1025" y="1026"/>
                  </a:cubicBezTo>
                  <a:cubicBezTo>
                    <a:pt x="1138" y="912"/>
                    <a:pt x="1201" y="762"/>
                    <a:pt x="1201" y="600"/>
                  </a:cubicBezTo>
                  <a:cubicBezTo>
                    <a:pt x="1201" y="276"/>
                    <a:pt x="926" y="0"/>
                    <a:pt x="601" y="0"/>
                  </a:cubicBezTo>
                  <a:lnTo>
                    <a:pt x="601" y="0"/>
                  </a:lnTo>
                  <a:cubicBezTo>
                    <a:pt x="440" y="0"/>
                    <a:pt x="290" y="63"/>
                    <a:pt x="177" y="176"/>
                  </a:cubicBezTo>
                  <a:cubicBezTo>
                    <a:pt x="63" y="290"/>
                    <a:pt x="0" y="440"/>
                    <a:pt x="0" y="602"/>
                  </a:cubicBezTo>
                  <a:cubicBezTo>
                    <a:pt x="0" y="927"/>
                    <a:pt x="274" y="1202"/>
                    <a:pt x="599" y="1202"/>
                  </a:cubicBezTo>
                  <a:moveTo>
                    <a:pt x="371" y="590"/>
                  </a:moveTo>
                  <a:cubicBezTo>
                    <a:pt x="373" y="533"/>
                    <a:pt x="397" y="480"/>
                    <a:pt x="438" y="440"/>
                  </a:cubicBezTo>
                  <a:cubicBezTo>
                    <a:pt x="478" y="399"/>
                    <a:pt x="532" y="376"/>
                    <a:pt x="588" y="373"/>
                  </a:cubicBezTo>
                  <a:cubicBezTo>
                    <a:pt x="653" y="370"/>
                    <a:pt x="716" y="395"/>
                    <a:pt x="762" y="440"/>
                  </a:cubicBezTo>
                  <a:cubicBezTo>
                    <a:pt x="809" y="487"/>
                    <a:pt x="832" y="549"/>
                    <a:pt x="829" y="615"/>
                  </a:cubicBezTo>
                  <a:cubicBezTo>
                    <a:pt x="827" y="672"/>
                    <a:pt x="803" y="726"/>
                    <a:pt x="762" y="765"/>
                  </a:cubicBezTo>
                  <a:cubicBezTo>
                    <a:pt x="722" y="806"/>
                    <a:pt x="668" y="829"/>
                    <a:pt x="612" y="832"/>
                  </a:cubicBezTo>
                  <a:cubicBezTo>
                    <a:pt x="608" y="832"/>
                    <a:pt x="605" y="832"/>
                    <a:pt x="601" y="832"/>
                  </a:cubicBezTo>
                  <a:cubicBezTo>
                    <a:pt x="540" y="832"/>
                    <a:pt x="481" y="807"/>
                    <a:pt x="438" y="765"/>
                  </a:cubicBezTo>
                  <a:cubicBezTo>
                    <a:pt x="391" y="718"/>
                    <a:pt x="368" y="654"/>
                    <a:pt x="371" y="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0" name="Google Shape;1580;p59"/>
          <p:cNvGrpSpPr/>
          <p:nvPr/>
        </p:nvGrpSpPr>
        <p:grpSpPr>
          <a:xfrm>
            <a:off x="1573034" y="2059594"/>
            <a:ext cx="437172" cy="436446"/>
            <a:chOff x="1778231" y="3968119"/>
            <a:chExt cx="437172" cy="436446"/>
          </a:xfrm>
        </p:grpSpPr>
        <p:sp>
          <p:nvSpPr>
            <p:cNvPr id="1581" name="Google Shape;1581;p59"/>
            <p:cNvSpPr/>
            <p:nvPr/>
          </p:nvSpPr>
          <p:spPr>
            <a:xfrm>
              <a:off x="1969174" y="4158819"/>
              <a:ext cx="54799" cy="54799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225" y="0"/>
                  </a:move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6000" rIns="90000" bIns="36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9"/>
            <p:cNvSpPr/>
            <p:nvPr/>
          </p:nvSpPr>
          <p:spPr>
            <a:xfrm>
              <a:off x="1778231" y="3968119"/>
              <a:ext cx="437172" cy="436446"/>
            </a:xfrm>
            <a:custGeom>
              <a:avLst/>
              <a:gdLst/>
              <a:ahLst/>
              <a:cxnLst/>
              <a:rect l="l" t="t" r="r" b="b"/>
              <a:pathLst>
                <a:path w="1795" h="1792" extrusionOk="0">
                  <a:moveTo>
                    <a:pt x="1636" y="954"/>
                  </a:moveTo>
                  <a:cubicBezTo>
                    <a:pt x="1568" y="954"/>
                    <a:pt x="1510" y="998"/>
                    <a:pt x="1488" y="1059"/>
                  </a:cubicBezTo>
                  <a:lnTo>
                    <a:pt x="1384" y="1059"/>
                  </a:lnTo>
                  <a:lnTo>
                    <a:pt x="1384" y="732"/>
                  </a:lnTo>
                  <a:lnTo>
                    <a:pt x="1488" y="732"/>
                  </a:lnTo>
                  <a:cubicBezTo>
                    <a:pt x="1510" y="794"/>
                    <a:pt x="1568" y="837"/>
                    <a:pt x="1636" y="837"/>
                  </a:cubicBezTo>
                  <a:cubicBezTo>
                    <a:pt x="1724" y="837"/>
                    <a:pt x="1794" y="766"/>
                    <a:pt x="1794" y="680"/>
                  </a:cubicBezTo>
                  <a:cubicBezTo>
                    <a:pt x="1794" y="594"/>
                    <a:pt x="1722" y="523"/>
                    <a:pt x="1636" y="523"/>
                  </a:cubicBezTo>
                  <a:cubicBezTo>
                    <a:pt x="1568" y="523"/>
                    <a:pt x="1510" y="566"/>
                    <a:pt x="1488" y="628"/>
                  </a:cubicBezTo>
                  <a:lnTo>
                    <a:pt x="1384" y="628"/>
                  </a:lnTo>
                  <a:lnTo>
                    <a:pt x="1384" y="461"/>
                  </a:lnTo>
                  <a:cubicBezTo>
                    <a:pt x="1384" y="432"/>
                    <a:pt x="1361" y="409"/>
                    <a:pt x="1332" y="409"/>
                  </a:cubicBezTo>
                  <a:lnTo>
                    <a:pt x="1095" y="409"/>
                  </a:lnTo>
                  <a:lnTo>
                    <a:pt x="1095" y="209"/>
                  </a:lnTo>
                  <a:lnTo>
                    <a:pt x="1377" y="209"/>
                  </a:lnTo>
                  <a:cubicBezTo>
                    <a:pt x="1399" y="271"/>
                    <a:pt x="1457" y="314"/>
                    <a:pt x="1526" y="314"/>
                  </a:cubicBezTo>
                  <a:cubicBezTo>
                    <a:pt x="1613" y="314"/>
                    <a:pt x="1683" y="243"/>
                    <a:pt x="1683" y="157"/>
                  </a:cubicBezTo>
                  <a:cubicBezTo>
                    <a:pt x="1683" y="71"/>
                    <a:pt x="1612" y="0"/>
                    <a:pt x="1526" y="0"/>
                  </a:cubicBezTo>
                  <a:cubicBezTo>
                    <a:pt x="1457" y="0"/>
                    <a:pt x="1399" y="43"/>
                    <a:pt x="1377" y="104"/>
                  </a:cubicBezTo>
                  <a:lnTo>
                    <a:pt x="1042" y="104"/>
                  </a:lnTo>
                  <a:cubicBezTo>
                    <a:pt x="1013" y="104"/>
                    <a:pt x="990" y="128"/>
                    <a:pt x="990" y="157"/>
                  </a:cubicBezTo>
                  <a:lnTo>
                    <a:pt x="990" y="409"/>
                  </a:lnTo>
                  <a:lnTo>
                    <a:pt x="803" y="409"/>
                  </a:lnTo>
                  <a:lnTo>
                    <a:pt x="803" y="157"/>
                  </a:lnTo>
                  <a:cubicBezTo>
                    <a:pt x="803" y="128"/>
                    <a:pt x="780" y="104"/>
                    <a:pt x="751" y="104"/>
                  </a:cubicBezTo>
                  <a:lnTo>
                    <a:pt x="416" y="104"/>
                  </a:lnTo>
                  <a:cubicBezTo>
                    <a:pt x="394" y="43"/>
                    <a:pt x="335" y="0"/>
                    <a:pt x="267" y="0"/>
                  </a:cubicBezTo>
                  <a:cubicBezTo>
                    <a:pt x="180" y="0"/>
                    <a:pt x="110" y="71"/>
                    <a:pt x="110" y="157"/>
                  </a:cubicBezTo>
                  <a:cubicBezTo>
                    <a:pt x="110" y="243"/>
                    <a:pt x="181" y="314"/>
                    <a:pt x="267" y="314"/>
                  </a:cubicBezTo>
                  <a:cubicBezTo>
                    <a:pt x="335" y="314"/>
                    <a:pt x="394" y="271"/>
                    <a:pt x="416" y="209"/>
                  </a:cubicBezTo>
                  <a:lnTo>
                    <a:pt x="698" y="209"/>
                  </a:lnTo>
                  <a:lnTo>
                    <a:pt x="698" y="409"/>
                  </a:lnTo>
                  <a:lnTo>
                    <a:pt x="461" y="409"/>
                  </a:lnTo>
                  <a:cubicBezTo>
                    <a:pt x="432" y="409"/>
                    <a:pt x="408" y="432"/>
                    <a:pt x="408" y="461"/>
                  </a:cubicBezTo>
                  <a:lnTo>
                    <a:pt x="408" y="642"/>
                  </a:lnTo>
                  <a:lnTo>
                    <a:pt x="306" y="642"/>
                  </a:lnTo>
                  <a:cubicBezTo>
                    <a:pt x="284" y="581"/>
                    <a:pt x="226" y="537"/>
                    <a:pt x="158" y="537"/>
                  </a:cubicBezTo>
                  <a:cubicBezTo>
                    <a:pt x="70" y="537"/>
                    <a:pt x="0" y="610"/>
                    <a:pt x="0" y="695"/>
                  </a:cubicBezTo>
                  <a:cubicBezTo>
                    <a:pt x="0" y="781"/>
                    <a:pt x="72" y="852"/>
                    <a:pt x="158" y="852"/>
                  </a:cubicBezTo>
                  <a:cubicBezTo>
                    <a:pt x="226" y="852"/>
                    <a:pt x="284" y="808"/>
                    <a:pt x="306" y="747"/>
                  </a:cubicBezTo>
                  <a:lnTo>
                    <a:pt x="410" y="747"/>
                  </a:lnTo>
                  <a:lnTo>
                    <a:pt x="410" y="1073"/>
                  </a:lnTo>
                  <a:lnTo>
                    <a:pt x="306" y="1073"/>
                  </a:lnTo>
                  <a:cubicBezTo>
                    <a:pt x="284" y="1012"/>
                    <a:pt x="226" y="968"/>
                    <a:pt x="158" y="968"/>
                  </a:cubicBezTo>
                  <a:cubicBezTo>
                    <a:pt x="70" y="968"/>
                    <a:pt x="0" y="1040"/>
                    <a:pt x="0" y="1126"/>
                  </a:cubicBezTo>
                  <a:cubicBezTo>
                    <a:pt x="0" y="1212"/>
                    <a:pt x="72" y="1283"/>
                    <a:pt x="158" y="1283"/>
                  </a:cubicBezTo>
                  <a:cubicBezTo>
                    <a:pt x="226" y="1283"/>
                    <a:pt x="284" y="1239"/>
                    <a:pt x="306" y="1178"/>
                  </a:cubicBezTo>
                  <a:lnTo>
                    <a:pt x="410" y="1178"/>
                  </a:lnTo>
                  <a:lnTo>
                    <a:pt x="410" y="1330"/>
                  </a:lnTo>
                  <a:cubicBezTo>
                    <a:pt x="410" y="1359"/>
                    <a:pt x="433" y="1382"/>
                    <a:pt x="462" y="1382"/>
                  </a:cubicBezTo>
                  <a:lnTo>
                    <a:pt x="700" y="1382"/>
                  </a:lnTo>
                  <a:lnTo>
                    <a:pt x="700" y="1582"/>
                  </a:lnTo>
                  <a:lnTo>
                    <a:pt x="417" y="1582"/>
                  </a:lnTo>
                  <a:cubicBezTo>
                    <a:pt x="395" y="1521"/>
                    <a:pt x="337" y="1477"/>
                    <a:pt x="268" y="1477"/>
                  </a:cubicBezTo>
                  <a:cubicBezTo>
                    <a:pt x="181" y="1477"/>
                    <a:pt x="111" y="1548"/>
                    <a:pt x="111" y="1634"/>
                  </a:cubicBezTo>
                  <a:cubicBezTo>
                    <a:pt x="111" y="1720"/>
                    <a:pt x="183" y="1792"/>
                    <a:pt x="268" y="1792"/>
                  </a:cubicBezTo>
                  <a:cubicBezTo>
                    <a:pt x="337" y="1792"/>
                    <a:pt x="395" y="1748"/>
                    <a:pt x="417" y="1687"/>
                  </a:cubicBezTo>
                  <a:lnTo>
                    <a:pt x="752" y="1687"/>
                  </a:lnTo>
                  <a:cubicBezTo>
                    <a:pt x="781" y="1687"/>
                    <a:pt x="805" y="1663"/>
                    <a:pt x="805" y="1634"/>
                  </a:cubicBezTo>
                  <a:lnTo>
                    <a:pt x="805" y="1382"/>
                  </a:lnTo>
                  <a:lnTo>
                    <a:pt x="991" y="1382"/>
                  </a:lnTo>
                  <a:lnTo>
                    <a:pt x="991" y="1634"/>
                  </a:lnTo>
                  <a:cubicBezTo>
                    <a:pt x="991" y="1663"/>
                    <a:pt x="1014" y="1687"/>
                    <a:pt x="1044" y="1687"/>
                  </a:cubicBezTo>
                  <a:lnTo>
                    <a:pt x="1379" y="1687"/>
                  </a:lnTo>
                  <a:cubicBezTo>
                    <a:pt x="1400" y="1748"/>
                    <a:pt x="1459" y="1792"/>
                    <a:pt x="1527" y="1792"/>
                  </a:cubicBezTo>
                  <a:cubicBezTo>
                    <a:pt x="1615" y="1792"/>
                    <a:pt x="1685" y="1720"/>
                    <a:pt x="1685" y="1634"/>
                  </a:cubicBezTo>
                  <a:cubicBezTo>
                    <a:pt x="1685" y="1548"/>
                    <a:pt x="1613" y="1477"/>
                    <a:pt x="1527" y="1477"/>
                  </a:cubicBezTo>
                  <a:cubicBezTo>
                    <a:pt x="1459" y="1477"/>
                    <a:pt x="1400" y="1521"/>
                    <a:pt x="1379" y="1582"/>
                  </a:cubicBezTo>
                  <a:lnTo>
                    <a:pt x="1096" y="1582"/>
                  </a:lnTo>
                  <a:lnTo>
                    <a:pt x="1096" y="1382"/>
                  </a:lnTo>
                  <a:lnTo>
                    <a:pt x="1333" y="1382"/>
                  </a:lnTo>
                  <a:cubicBezTo>
                    <a:pt x="1363" y="1382"/>
                    <a:pt x="1386" y="1359"/>
                    <a:pt x="1386" y="1330"/>
                  </a:cubicBezTo>
                  <a:lnTo>
                    <a:pt x="1386" y="1164"/>
                  </a:lnTo>
                  <a:lnTo>
                    <a:pt x="1489" y="1164"/>
                  </a:lnTo>
                  <a:cubicBezTo>
                    <a:pt x="1511" y="1225"/>
                    <a:pt x="1569" y="1269"/>
                    <a:pt x="1638" y="1269"/>
                  </a:cubicBezTo>
                  <a:cubicBezTo>
                    <a:pt x="1725" y="1269"/>
                    <a:pt x="1795" y="1197"/>
                    <a:pt x="1795" y="1111"/>
                  </a:cubicBezTo>
                  <a:cubicBezTo>
                    <a:pt x="1795" y="1025"/>
                    <a:pt x="1724" y="954"/>
                    <a:pt x="1636" y="954"/>
                  </a:cubicBezTo>
                  <a:moveTo>
                    <a:pt x="732" y="679"/>
                  </a:moveTo>
                  <a:lnTo>
                    <a:pt x="1061" y="679"/>
                  </a:lnTo>
                  <a:cubicBezTo>
                    <a:pt x="1090" y="679"/>
                    <a:pt x="1113" y="702"/>
                    <a:pt x="1113" y="731"/>
                  </a:cubicBezTo>
                  <a:lnTo>
                    <a:pt x="1113" y="1060"/>
                  </a:lnTo>
                  <a:cubicBezTo>
                    <a:pt x="1113" y="1089"/>
                    <a:pt x="1090" y="1113"/>
                    <a:pt x="1061" y="1113"/>
                  </a:cubicBezTo>
                  <a:lnTo>
                    <a:pt x="732" y="1113"/>
                  </a:lnTo>
                  <a:cubicBezTo>
                    <a:pt x="703" y="1113"/>
                    <a:pt x="679" y="1089"/>
                    <a:pt x="679" y="1060"/>
                  </a:cubicBezTo>
                  <a:lnTo>
                    <a:pt x="679" y="731"/>
                  </a:lnTo>
                  <a:cubicBezTo>
                    <a:pt x="679" y="702"/>
                    <a:pt x="703" y="679"/>
                    <a:pt x="732" y="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>
          <a:extLst>
            <a:ext uri="{FF2B5EF4-FFF2-40B4-BE49-F238E27FC236}">
              <a16:creationId xmlns:a16="http://schemas.microsoft.com/office/drawing/2014/main" id="{93C08D6D-581C-064B-823C-B9CC3513E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1">
            <a:extLst>
              <a:ext uri="{FF2B5EF4-FFF2-40B4-BE49-F238E27FC236}">
                <a16:creationId xmlns:a16="http://schemas.microsoft.com/office/drawing/2014/main" id="{EC9A239B-A5A9-7355-EB95-D41EDB7FB7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51275"/>
            <a:ext cx="4698600" cy="15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Conclusion</a:t>
            </a:r>
          </a:p>
        </p:txBody>
      </p:sp>
      <p:sp>
        <p:nvSpPr>
          <p:cNvPr id="796" name="Google Shape;796;p41">
            <a:extLst>
              <a:ext uri="{FF2B5EF4-FFF2-40B4-BE49-F238E27FC236}">
                <a16:creationId xmlns:a16="http://schemas.microsoft.com/office/drawing/2014/main" id="{40773E7C-4F77-2ECC-5E23-11FE8D3047F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363550" y="1037225"/>
            <a:ext cx="1411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798" name="Google Shape;798;p41">
            <a:extLst>
              <a:ext uri="{FF2B5EF4-FFF2-40B4-BE49-F238E27FC236}">
                <a16:creationId xmlns:a16="http://schemas.microsoft.com/office/drawing/2014/main" id="{8D62F54B-B193-ED18-F547-C7A60B203964}"/>
              </a:ext>
            </a:extLst>
          </p:cNvPr>
          <p:cNvGrpSpPr/>
          <p:nvPr/>
        </p:nvGrpSpPr>
        <p:grpSpPr>
          <a:xfrm rot="-5400000" flipH="1">
            <a:off x="2983174" y="1483738"/>
            <a:ext cx="172251" cy="4462123"/>
            <a:chOff x="8793402" y="-3495374"/>
            <a:chExt cx="255301" cy="6613492"/>
          </a:xfrm>
        </p:grpSpPr>
        <p:cxnSp>
          <p:nvCxnSpPr>
            <p:cNvPr id="799" name="Google Shape;799;p41">
              <a:extLst>
                <a:ext uri="{FF2B5EF4-FFF2-40B4-BE49-F238E27FC236}">
                  <a16:creationId xmlns:a16="http://schemas.microsoft.com/office/drawing/2014/main" id="{58C05DC4-6A1A-6ABA-11CF-68AB451D459D}"/>
                </a:ext>
              </a:extLst>
            </p:cNvPr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41">
              <a:extLst>
                <a:ext uri="{FF2B5EF4-FFF2-40B4-BE49-F238E27FC236}">
                  <a16:creationId xmlns:a16="http://schemas.microsoft.com/office/drawing/2014/main" id="{852C99DC-91EA-A4BF-6378-274F68A8D455}"/>
                </a:ext>
              </a:extLst>
            </p:cNvPr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801" name="Google Shape;801;p41">
                <a:extLst>
                  <a:ext uri="{FF2B5EF4-FFF2-40B4-BE49-F238E27FC236}">
                    <a16:creationId xmlns:a16="http://schemas.microsoft.com/office/drawing/2014/main" id="{24E3956C-D93E-8BBF-376D-2F648EB493A9}"/>
                  </a:ext>
                </a:extLst>
              </p:cNvPr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2" name="Google Shape;802;p41">
                  <a:extLst>
                    <a:ext uri="{FF2B5EF4-FFF2-40B4-BE49-F238E27FC236}">
                      <a16:creationId xmlns:a16="http://schemas.microsoft.com/office/drawing/2014/main" id="{B927F714-0295-799A-39FC-EADD10BEB305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03" name="Google Shape;803;p41">
                  <a:extLst>
                    <a:ext uri="{FF2B5EF4-FFF2-40B4-BE49-F238E27FC236}">
                      <a16:creationId xmlns:a16="http://schemas.microsoft.com/office/drawing/2014/main" id="{0DFAAFE9-C1FC-2665-AA33-4A7603E40DF0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804" name="Google Shape;804;p41">
                <a:extLst>
                  <a:ext uri="{FF2B5EF4-FFF2-40B4-BE49-F238E27FC236}">
                    <a16:creationId xmlns:a16="http://schemas.microsoft.com/office/drawing/2014/main" id="{3F325FFC-CE5C-04EF-5782-92E7E558A050}"/>
                  </a:ext>
                </a:extLst>
              </p:cNvPr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5" name="Google Shape;805;p41">
                  <a:extLst>
                    <a:ext uri="{FF2B5EF4-FFF2-40B4-BE49-F238E27FC236}">
                      <a16:creationId xmlns:a16="http://schemas.microsoft.com/office/drawing/2014/main" id="{EC7688EE-D5E5-E7F1-D7A4-69F1E5BE602F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06" name="Google Shape;806;p41">
                  <a:extLst>
                    <a:ext uri="{FF2B5EF4-FFF2-40B4-BE49-F238E27FC236}">
                      <a16:creationId xmlns:a16="http://schemas.microsoft.com/office/drawing/2014/main" id="{9484A2FD-DCB4-E340-1605-BC01EB302FE6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807" name="Google Shape;807;p41">
                <a:extLst>
                  <a:ext uri="{FF2B5EF4-FFF2-40B4-BE49-F238E27FC236}">
                    <a16:creationId xmlns:a16="http://schemas.microsoft.com/office/drawing/2014/main" id="{05C23FAB-C89A-F031-8825-AB14EEAD7864}"/>
                  </a:ext>
                </a:extLst>
              </p:cNvPr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8" name="Google Shape;808;p41">
                  <a:extLst>
                    <a:ext uri="{FF2B5EF4-FFF2-40B4-BE49-F238E27FC236}">
                      <a16:creationId xmlns:a16="http://schemas.microsoft.com/office/drawing/2014/main" id="{0F7BABE9-4125-857D-5B16-DE72C92BCD1A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09" name="Google Shape;809;p41">
                  <a:extLst>
                    <a:ext uri="{FF2B5EF4-FFF2-40B4-BE49-F238E27FC236}">
                      <a16:creationId xmlns:a16="http://schemas.microsoft.com/office/drawing/2014/main" id="{9A62DD27-7694-A5C0-EF4A-428F6F0F01FB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810" name="Google Shape;810;p41">
                <a:extLst>
                  <a:ext uri="{FF2B5EF4-FFF2-40B4-BE49-F238E27FC236}">
                    <a16:creationId xmlns:a16="http://schemas.microsoft.com/office/drawing/2014/main" id="{78FE38DC-6174-85B5-A680-018B50B88F62}"/>
                  </a:ext>
                </a:extLst>
              </p:cNvPr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11" name="Google Shape;811;p41">
                  <a:extLst>
                    <a:ext uri="{FF2B5EF4-FFF2-40B4-BE49-F238E27FC236}">
                      <a16:creationId xmlns:a16="http://schemas.microsoft.com/office/drawing/2014/main" id="{CBC3D0EA-C7EF-E41C-94EC-591583798122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12" name="Google Shape;812;p41">
                  <a:extLst>
                    <a:ext uri="{FF2B5EF4-FFF2-40B4-BE49-F238E27FC236}">
                      <a16:creationId xmlns:a16="http://schemas.microsoft.com/office/drawing/2014/main" id="{8BBD5B93-E753-E5E4-9408-F1050ECCAA0F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</p:grpSp>
      </p:grpSp>
      <p:grpSp>
        <p:nvGrpSpPr>
          <p:cNvPr id="814" name="Google Shape;814;p41">
            <a:extLst>
              <a:ext uri="{FF2B5EF4-FFF2-40B4-BE49-F238E27FC236}">
                <a16:creationId xmlns:a16="http://schemas.microsoft.com/office/drawing/2014/main" id="{4C5EBE33-2C53-F938-201C-D899AA619698}"/>
              </a:ext>
            </a:extLst>
          </p:cNvPr>
          <p:cNvGrpSpPr/>
          <p:nvPr/>
        </p:nvGrpSpPr>
        <p:grpSpPr>
          <a:xfrm>
            <a:off x="5552895" y="1943365"/>
            <a:ext cx="3030330" cy="2660692"/>
            <a:chOff x="5552895" y="1943365"/>
            <a:chExt cx="3030330" cy="2660692"/>
          </a:xfrm>
        </p:grpSpPr>
        <p:sp>
          <p:nvSpPr>
            <p:cNvPr id="815" name="Google Shape;815;p41">
              <a:extLst>
                <a:ext uri="{FF2B5EF4-FFF2-40B4-BE49-F238E27FC236}">
                  <a16:creationId xmlns:a16="http://schemas.microsoft.com/office/drawing/2014/main" id="{A0EEAE42-2709-D004-643E-DC80AE8D05E7}"/>
                </a:ext>
              </a:extLst>
            </p:cNvPr>
            <p:cNvSpPr/>
            <p:nvPr/>
          </p:nvSpPr>
          <p:spPr>
            <a:xfrm rot="149926">
              <a:off x="6449454" y="3151591"/>
              <a:ext cx="409596" cy="766785"/>
            </a:xfrm>
            <a:custGeom>
              <a:avLst/>
              <a:gdLst/>
              <a:ahLst/>
              <a:cxnLst/>
              <a:rect l="l" t="t" r="r" b="b"/>
              <a:pathLst>
                <a:path w="16383" h="29718" extrusionOk="0">
                  <a:moveTo>
                    <a:pt x="0" y="0"/>
                  </a:moveTo>
                  <a:cubicBezTo>
                    <a:pt x="1860" y="11158"/>
                    <a:pt x="6971" y="23443"/>
                    <a:pt x="16383" y="2971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AU"/>
            </a:p>
          </p:txBody>
        </p:sp>
        <p:cxnSp>
          <p:nvCxnSpPr>
            <p:cNvPr id="816" name="Google Shape;816;p41">
              <a:extLst>
                <a:ext uri="{FF2B5EF4-FFF2-40B4-BE49-F238E27FC236}">
                  <a16:creationId xmlns:a16="http://schemas.microsoft.com/office/drawing/2014/main" id="{9D082E5C-B74D-6871-25A2-0B1EF9FD950C}"/>
                </a:ext>
              </a:extLst>
            </p:cNvPr>
            <p:cNvCxnSpPr/>
            <p:nvPr/>
          </p:nvCxnSpPr>
          <p:spPr>
            <a:xfrm>
              <a:off x="5704425" y="4595950"/>
              <a:ext cx="287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7" name="Google Shape;817;p41">
              <a:extLst>
                <a:ext uri="{FF2B5EF4-FFF2-40B4-BE49-F238E27FC236}">
                  <a16:creationId xmlns:a16="http://schemas.microsoft.com/office/drawing/2014/main" id="{539E7DB8-8274-43E4-9626-01ED60B19C65}"/>
                </a:ext>
              </a:extLst>
            </p:cNvPr>
            <p:cNvSpPr/>
            <p:nvPr/>
          </p:nvSpPr>
          <p:spPr>
            <a:xfrm>
              <a:off x="7939813" y="3515393"/>
              <a:ext cx="120419" cy="1080547"/>
            </a:xfrm>
            <a:custGeom>
              <a:avLst/>
              <a:gdLst/>
              <a:ahLst/>
              <a:cxnLst/>
              <a:rect l="l" t="t" r="r" b="b"/>
              <a:pathLst>
                <a:path w="186" h="1661" extrusionOk="0">
                  <a:moveTo>
                    <a:pt x="127" y="0"/>
                  </a:moveTo>
                  <a:lnTo>
                    <a:pt x="119" y="0"/>
                  </a:lnTo>
                  <a:lnTo>
                    <a:pt x="103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0" y="1661"/>
                  </a:lnTo>
                  <a:lnTo>
                    <a:pt x="71" y="1661"/>
                  </a:lnTo>
                  <a:lnTo>
                    <a:pt x="84" y="1661"/>
                  </a:lnTo>
                  <a:lnTo>
                    <a:pt x="103" y="1661"/>
                  </a:lnTo>
                  <a:lnTo>
                    <a:pt x="119" y="1661"/>
                  </a:lnTo>
                  <a:lnTo>
                    <a:pt x="186" y="166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1">
              <a:extLst>
                <a:ext uri="{FF2B5EF4-FFF2-40B4-BE49-F238E27FC236}">
                  <a16:creationId xmlns:a16="http://schemas.microsoft.com/office/drawing/2014/main" id="{8FC13913-06FA-9097-3CB9-A16B47E4F26B}"/>
                </a:ext>
              </a:extLst>
            </p:cNvPr>
            <p:cNvSpPr/>
            <p:nvPr/>
          </p:nvSpPr>
          <p:spPr>
            <a:xfrm>
              <a:off x="7953482" y="3108561"/>
              <a:ext cx="93732" cy="406183"/>
            </a:xfrm>
            <a:custGeom>
              <a:avLst/>
              <a:gdLst/>
              <a:ahLst/>
              <a:cxnLst/>
              <a:rect l="l" t="t" r="r" b="b"/>
              <a:pathLst>
                <a:path w="145" h="625" extrusionOk="0">
                  <a:moveTo>
                    <a:pt x="39" y="0"/>
                  </a:moveTo>
                  <a:lnTo>
                    <a:pt x="0" y="582"/>
                  </a:lnTo>
                  <a:lnTo>
                    <a:pt x="74" y="625"/>
                  </a:lnTo>
                  <a:lnTo>
                    <a:pt x="145" y="582"/>
                  </a:lnTo>
                  <a:lnTo>
                    <a:pt x="108" y="4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1">
              <a:extLst>
                <a:ext uri="{FF2B5EF4-FFF2-40B4-BE49-F238E27FC236}">
                  <a16:creationId xmlns:a16="http://schemas.microsoft.com/office/drawing/2014/main" id="{2AEC2CD1-AFD3-8C3B-2024-995198B9858C}"/>
                </a:ext>
              </a:extLst>
            </p:cNvPr>
            <p:cNvSpPr/>
            <p:nvPr/>
          </p:nvSpPr>
          <p:spPr>
            <a:xfrm>
              <a:off x="8008159" y="3496516"/>
              <a:ext cx="358654" cy="240194"/>
            </a:xfrm>
            <a:custGeom>
              <a:avLst/>
              <a:gdLst/>
              <a:ahLst/>
              <a:cxnLst/>
              <a:rect l="l" t="t" r="r" b="b"/>
              <a:pathLst>
                <a:path w="552" h="370" extrusionOk="0">
                  <a:moveTo>
                    <a:pt x="552" y="330"/>
                  </a:moveTo>
                  <a:lnTo>
                    <a:pt x="71" y="0"/>
                  </a:lnTo>
                  <a:lnTo>
                    <a:pt x="0" y="42"/>
                  </a:lnTo>
                  <a:lnTo>
                    <a:pt x="0" y="127"/>
                  </a:lnTo>
                  <a:lnTo>
                    <a:pt x="481" y="370"/>
                  </a:lnTo>
                  <a:lnTo>
                    <a:pt x="552" y="3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1">
              <a:extLst>
                <a:ext uri="{FF2B5EF4-FFF2-40B4-BE49-F238E27FC236}">
                  <a16:creationId xmlns:a16="http://schemas.microsoft.com/office/drawing/2014/main" id="{21B1E522-D90F-6DB7-3A20-FD9E37D8CE32}"/>
                </a:ext>
              </a:extLst>
            </p:cNvPr>
            <p:cNvSpPr/>
            <p:nvPr/>
          </p:nvSpPr>
          <p:spPr>
            <a:xfrm>
              <a:off x="7655363" y="3496516"/>
              <a:ext cx="338477" cy="250610"/>
            </a:xfrm>
            <a:custGeom>
              <a:avLst/>
              <a:gdLst/>
              <a:ahLst/>
              <a:cxnLst/>
              <a:rect l="l" t="t" r="r" b="b"/>
              <a:pathLst>
                <a:path w="521" h="386" extrusionOk="0">
                  <a:moveTo>
                    <a:pt x="0" y="386"/>
                  </a:moveTo>
                  <a:lnTo>
                    <a:pt x="521" y="127"/>
                  </a:lnTo>
                  <a:lnTo>
                    <a:pt x="521" y="42"/>
                  </a:lnTo>
                  <a:lnTo>
                    <a:pt x="450" y="0"/>
                  </a:lnTo>
                  <a:lnTo>
                    <a:pt x="0" y="304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1">
              <a:extLst>
                <a:ext uri="{FF2B5EF4-FFF2-40B4-BE49-F238E27FC236}">
                  <a16:creationId xmlns:a16="http://schemas.microsoft.com/office/drawing/2014/main" id="{E64ABEA5-1C96-0FC0-284D-71116136F46A}"/>
                </a:ext>
              </a:extLst>
            </p:cNvPr>
            <p:cNvSpPr/>
            <p:nvPr/>
          </p:nvSpPr>
          <p:spPr>
            <a:xfrm>
              <a:off x="7973660" y="3487403"/>
              <a:ext cx="54677" cy="54678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85" y="43"/>
                  </a:moveTo>
                  <a:cubicBezTo>
                    <a:pt x="85" y="67"/>
                    <a:pt x="67" y="85"/>
                    <a:pt x="43" y="85"/>
                  </a:cubicBezTo>
                  <a:cubicBezTo>
                    <a:pt x="19" y="85"/>
                    <a:pt x="0" y="67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7" y="0"/>
                    <a:pt x="85" y="19"/>
                    <a:pt x="85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1">
              <a:extLst>
                <a:ext uri="{FF2B5EF4-FFF2-40B4-BE49-F238E27FC236}">
                  <a16:creationId xmlns:a16="http://schemas.microsoft.com/office/drawing/2014/main" id="{7E2D6566-45A7-1D00-954A-A627E56EF50C}"/>
                </a:ext>
              </a:extLst>
            </p:cNvPr>
            <p:cNvSpPr/>
            <p:nvPr/>
          </p:nvSpPr>
          <p:spPr>
            <a:xfrm>
              <a:off x="7564235" y="2811085"/>
              <a:ext cx="199180" cy="1784863"/>
            </a:xfrm>
            <a:custGeom>
              <a:avLst/>
              <a:gdLst/>
              <a:ahLst/>
              <a:cxnLst/>
              <a:rect l="l" t="t" r="r" b="b"/>
              <a:pathLst>
                <a:path w="307" h="2743" extrusionOk="0">
                  <a:moveTo>
                    <a:pt x="206" y="0"/>
                  </a:moveTo>
                  <a:lnTo>
                    <a:pt x="193" y="0"/>
                  </a:lnTo>
                  <a:lnTo>
                    <a:pt x="166" y="0"/>
                  </a:lnTo>
                  <a:lnTo>
                    <a:pt x="137" y="0"/>
                  </a:lnTo>
                  <a:lnTo>
                    <a:pt x="114" y="0"/>
                  </a:lnTo>
                  <a:lnTo>
                    <a:pt x="100" y="0"/>
                  </a:lnTo>
                  <a:lnTo>
                    <a:pt x="0" y="2743"/>
                  </a:lnTo>
                  <a:lnTo>
                    <a:pt x="114" y="2743"/>
                  </a:lnTo>
                  <a:lnTo>
                    <a:pt x="137" y="2743"/>
                  </a:lnTo>
                  <a:lnTo>
                    <a:pt x="166" y="2743"/>
                  </a:lnTo>
                  <a:lnTo>
                    <a:pt x="193" y="2743"/>
                  </a:lnTo>
                  <a:lnTo>
                    <a:pt x="307" y="274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1">
              <a:extLst>
                <a:ext uri="{FF2B5EF4-FFF2-40B4-BE49-F238E27FC236}">
                  <a16:creationId xmlns:a16="http://schemas.microsoft.com/office/drawing/2014/main" id="{21A3A03A-FE09-BF21-BC48-7C8D068DBD43}"/>
                </a:ext>
              </a:extLst>
            </p:cNvPr>
            <p:cNvSpPr/>
            <p:nvPr/>
          </p:nvSpPr>
          <p:spPr>
            <a:xfrm>
              <a:off x="7586366" y="2137371"/>
              <a:ext cx="154267" cy="673066"/>
            </a:xfrm>
            <a:custGeom>
              <a:avLst/>
              <a:gdLst/>
              <a:ahLst/>
              <a:cxnLst/>
              <a:rect l="l" t="t" r="r" b="b"/>
              <a:pathLst>
                <a:path w="238" h="1035" extrusionOk="0">
                  <a:moveTo>
                    <a:pt x="64" y="0"/>
                  </a:moveTo>
                  <a:lnTo>
                    <a:pt x="0" y="963"/>
                  </a:lnTo>
                  <a:lnTo>
                    <a:pt x="119" y="1035"/>
                  </a:lnTo>
                  <a:lnTo>
                    <a:pt x="238" y="963"/>
                  </a:lnTo>
                  <a:lnTo>
                    <a:pt x="177" y="7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1">
              <a:extLst>
                <a:ext uri="{FF2B5EF4-FFF2-40B4-BE49-F238E27FC236}">
                  <a16:creationId xmlns:a16="http://schemas.microsoft.com/office/drawing/2014/main" id="{08BF7FCC-EC61-5AF6-5DA3-9202518C570F}"/>
                </a:ext>
              </a:extLst>
            </p:cNvPr>
            <p:cNvSpPr/>
            <p:nvPr/>
          </p:nvSpPr>
          <p:spPr>
            <a:xfrm>
              <a:off x="7674239" y="2779840"/>
              <a:ext cx="596238" cy="395768"/>
            </a:xfrm>
            <a:custGeom>
              <a:avLst/>
              <a:gdLst/>
              <a:ahLst/>
              <a:cxnLst/>
              <a:rect l="l" t="t" r="r" b="b"/>
              <a:pathLst>
                <a:path w="917" h="609" extrusionOk="0">
                  <a:moveTo>
                    <a:pt x="917" y="545"/>
                  </a:moveTo>
                  <a:lnTo>
                    <a:pt x="122" y="0"/>
                  </a:lnTo>
                  <a:lnTo>
                    <a:pt x="0" y="66"/>
                  </a:lnTo>
                  <a:lnTo>
                    <a:pt x="0" y="206"/>
                  </a:lnTo>
                  <a:lnTo>
                    <a:pt x="798" y="609"/>
                  </a:lnTo>
                  <a:lnTo>
                    <a:pt x="917" y="5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1">
              <a:extLst>
                <a:ext uri="{FF2B5EF4-FFF2-40B4-BE49-F238E27FC236}">
                  <a16:creationId xmlns:a16="http://schemas.microsoft.com/office/drawing/2014/main" id="{07FAECD6-D2FC-14E0-8E81-A4F040BD9042}"/>
                </a:ext>
              </a:extLst>
            </p:cNvPr>
            <p:cNvSpPr/>
            <p:nvPr/>
          </p:nvSpPr>
          <p:spPr>
            <a:xfrm>
              <a:off x="7092321" y="2779840"/>
              <a:ext cx="560440" cy="412691"/>
            </a:xfrm>
            <a:custGeom>
              <a:avLst/>
              <a:gdLst/>
              <a:ahLst/>
              <a:cxnLst/>
              <a:rect l="l" t="t" r="r" b="b"/>
              <a:pathLst>
                <a:path w="862" h="635" extrusionOk="0">
                  <a:moveTo>
                    <a:pt x="0" y="635"/>
                  </a:moveTo>
                  <a:lnTo>
                    <a:pt x="862" y="206"/>
                  </a:lnTo>
                  <a:lnTo>
                    <a:pt x="862" y="69"/>
                  </a:lnTo>
                  <a:lnTo>
                    <a:pt x="741" y="0"/>
                  </a:lnTo>
                  <a:lnTo>
                    <a:pt x="3" y="503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1">
              <a:extLst>
                <a:ext uri="{FF2B5EF4-FFF2-40B4-BE49-F238E27FC236}">
                  <a16:creationId xmlns:a16="http://schemas.microsoft.com/office/drawing/2014/main" id="{6BED806A-F478-7EF8-78F5-3DF369639E6D}"/>
                </a:ext>
              </a:extLst>
            </p:cNvPr>
            <p:cNvSpPr/>
            <p:nvPr/>
          </p:nvSpPr>
          <p:spPr>
            <a:xfrm>
              <a:off x="7617610" y="2764218"/>
              <a:ext cx="92430" cy="92432"/>
            </a:xfrm>
            <a:custGeom>
              <a:avLst/>
              <a:gdLst/>
              <a:ahLst/>
              <a:cxnLst/>
              <a:rect l="l" t="t" r="r" b="b"/>
              <a:pathLst>
                <a:path w="143" h="143" extrusionOk="0">
                  <a:moveTo>
                    <a:pt x="143" y="72"/>
                  </a:moveTo>
                  <a:cubicBezTo>
                    <a:pt x="143" y="111"/>
                    <a:pt x="110" y="143"/>
                    <a:pt x="71" y="143"/>
                  </a:cubicBezTo>
                  <a:cubicBezTo>
                    <a:pt x="31" y="143"/>
                    <a:pt x="0" y="111"/>
                    <a:pt x="0" y="72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1" y="0"/>
                    <a:pt x="143" y="32"/>
                    <a:pt x="143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1">
              <a:extLst>
                <a:ext uri="{FF2B5EF4-FFF2-40B4-BE49-F238E27FC236}">
                  <a16:creationId xmlns:a16="http://schemas.microsoft.com/office/drawing/2014/main" id="{79CC6C68-324B-459D-298B-6F619EA3766D}"/>
                </a:ext>
              </a:extLst>
            </p:cNvPr>
            <p:cNvSpPr/>
            <p:nvPr/>
          </p:nvSpPr>
          <p:spPr>
            <a:xfrm>
              <a:off x="7729567" y="3950544"/>
              <a:ext cx="374276" cy="236939"/>
            </a:xfrm>
            <a:custGeom>
              <a:avLst/>
              <a:gdLst/>
              <a:ahLst/>
              <a:cxnLst/>
              <a:rect l="l" t="t" r="r" b="b"/>
              <a:pathLst>
                <a:path w="576" h="365" extrusionOk="0">
                  <a:moveTo>
                    <a:pt x="576" y="365"/>
                  </a:moveTo>
                  <a:lnTo>
                    <a:pt x="460" y="365"/>
                  </a:lnTo>
                  <a:lnTo>
                    <a:pt x="460" y="201"/>
                  </a:lnTo>
                  <a:cubicBezTo>
                    <a:pt x="460" y="153"/>
                    <a:pt x="423" y="116"/>
                    <a:pt x="375" y="116"/>
                  </a:cubicBezTo>
                  <a:lnTo>
                    <a:pt x="0" y="116"/>
                  </a:lnTo>
                  <a:lnTo>
                    <a:pt x="0" y="0"/>
                  </a:lnTo>
                  <a:lnTo>
                    <a:pt x="375" y="0"/>
                  </a:lnTo>
                  <a:cubicBezTo>
                    <a:pt x="487" y="0"/>
                    <a:pt x="576" y="90"/>
                    <a:pt x="576" y="201"/>
                  </a:cubicBezTo>
                  <a:lnTo>
                    <a:pt x="576" y="3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1">
              <a:extLst>
                <a:ext uri="{FF2B5EF4-FFF2-40B4-BE49-F238E27FC236}">
                  <a16:creationId xmlns:a16="http://schemas.microsoft.com/office/drawing/2014/main" id="{401422F0-9060-2349-CF43-734A913997F9}"/>
                </a:ext>
              </a:extLst>
            </p:cNvPr>
            <p:cNvSpPr/>
            <p:nvPr/>
          </p:nvSpPr>
          <p:spPr>
            <a:xfrm>
              <a:off x="7855194" y="4174787"/>
              <a:ext cx="423745" cy="417897"/>
            </a:xfrm>
            <a:custGeom>
              <a:avLst/>
              <a:gdLst/>
              <a:ahLst/>
              <a:cxnLst/>
              <a:rect l="l" t="t" r="r" b="b"/>
              <a:pathLst>
                <a:path w="652" h="643" extrusionOk="0">
                  <a:moveTo>
                    <a:pt x="652" y="490"/>
                  </a:moveTo>
                  <a:lnTo>
                    <a:pt x="652" y="630"/>
                  </a:lnTo>
                  <a:cubicBezTo>
                    <a:pt x="652" y="638"/>
                    <a:pt x="647" y="643"/>
                    <a:pt x="639" y="643"/>
                  </a:cubicBezTo>
                  <a:lnTo>
                    <a:pt x="13" y="643"/>
                  </a:lnTo>
                  <a:cubicBezTo>
                    <a:pt x="5" y="643"/>
                    <a:pt x="0" y="638"/>
                    <a:pt x="0" y="630"/>
                  </a:cubicBezTo>
                  <a:lnTo>
                    <a:pt x="0" y="490"/>
                  </a:lnTo>
                  <a:cubicBezTo>
                    <a:pt x="0" y="487"/>
                    <a:pt x="0" y="484"/>
                    <a:pt x="0" y="482"/>
                  </a:cubicBezTo>
                  <a:cubicBezTo>
                    <a:pt x="0" y="476"/>
                    <a:pt x="3" y="474"/>
                    <a:pt x="5" y="471"/>
                  </a:cubicBezTo>
                  <a:lnTo>
                    <a:pt x="137" y="259"/>
                  </a:lnTo>
                  <a:cubicBezTo>
                    <a:pt x="143" y="254"/>
                    <a:pt x="145" y="246"/>
                    <a:pt x="145" y="238"/>
                  </a:cubicBezTo>
                  <a:cubicBezTo>
                    <a:pt x="148" y="233"/>
                    <a:pt x="148" y="228"/>
                    <a:pt x="148" y="220"/>
                  </a:cubicBezTo>
                  <a:lnTo>
                    <a:pt x="148" y="13"/>
                  </a:lnTo>
                  <a:cubicBezTo>
                    <a:pt x="148" y="5"/>
                    <a:pt x="153" y="0"/>
                    <a:pt x="161" y="0"/>
                  </a:cubicBezTo>
                  <a:lnTo>
                    <a:pt x="488" y="0"/>
                  </a:lnTo>
                  <a:cubicBezTo>
                    <a:pt x="496" y="0"/>
                    <a:pt x="502" y="5"/>
                    <a:pt x="502" y="13"/>
                  </a:cubicBezTo>
                  <a:lnTo>
                    <a:pt x="502" y="220"/>
                  </a:lnTo>
                  <a:cubicBezTo>
                    <a:pt x="502" y="225"/>
                    <a:pt x="502" y="230"/>
                    <a:pt x="504" y="238"/>
                  </a:cubicBezTo>
                  <a:cubicBezTo>
                    <a:pt x="507" y="246"/>
                    <a:pt x="510" y="251"/>
                    <a:pt x="512" y="259"/>
                  </a:cubicBezTo>
                  <a:lnTo>
                    <a:pt x="644" y="471"/>
                  </a:lnTo>
                  <a:cubicBezTo>
                    <a:pt x="647" y="474"/>
                    <a:pt x="647" y="479"/>
                    <a:pt x="650" y="482"/>
                  </a:cubicBezTo>
                  <a:cubicBezTo>
                    <a:pt x="652" y="484"/>
                    <a:pt x="652" y="487"/>
                    <a:pt x="652" y="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1">
              <a:extLst>
                <a:ext uri="{FF2B5EF4-FFF2-40B4-BE49-F238E27FC236}">
                  <a16:creationId xmlns:a16="http://schemas.microsoft.com/office/drawing/2014/main" id="{57632A1B-0F3F-0F52-21ED-BF87BA5BC175}"/>
                </a:ext>
              </a:extLst>
            </p:cNvPr>
            <p:cNvSpPr/>
            <p:nvPr/>
          </p:nvSpPr>
          <p:spPr>
            <a:xfrm>
              <a:off x="7493936" y="3264133"/>
              <a:ext cx="283798" cy="1328546"/>
            </a:xfrm>
            <a:custGeom>
              <a:avLst/>
              <a:gdLst/>
              <a:ahLst/>
              <a:cxnLst/>
              <a:rect l="l" t="t" r="r" b="b"/>
              <a:pathLst>
                <a:path w="437" h="2042" extrusionOk="0">
                  <a:moveTo>
                    <a:pt x="437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7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1">
              <a:extLst>
                <a:ext uri="{FF2B5EF4-FFF2-40B4-BE49-F238E27FC236}">
                  <a16:creationId xmlns:a16="http://schemas.microsoft.com/office/drawing/2014/main" id="{C1D4DA6E-D4BD-0579-8514-E34298BBBE39}"/>
                </a:ext>
              </a:extLst>
            </p:cNvPr>
            <p:cNvSpPr/>
            <p:nvPr/>
          </p:nvSpPr>
          <p:spPr>
            <a:xfrm>
              <a:off x="7494261" y="3501723"/>
              <a:ext cx="283148" cy="372982"/>
            </a:xfrm>
            <a:custGeom>
              <a:avLst/>
              <a:gdLst/>
              <a:ahLst/>
              <a:cxnLst/>
              <a:rect l="l" t="t" r="r" b="b"/>
              <a:pathLst>
                <a:path w="436" h="574" extrusionOk="0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1">
              <a:extLst>
                <a:ext uri="{FF2B5EF4-FFF2-40B4-BE49-F238E27FC236}">
                  <a16:creationId xmlns:a16="http://schemas.microsoft.com/office/drawing/2014/main" id="{501B8125-95AA-C2D3-F3F5-239D4111B919}"/>
                </a:ext>
              </a:extLst>
            </p:cNvPr>
            <p:cNvSpPr/>
            <p:nvPr/>
          </p:nvSpPr>
          <p:spPr>
            <a:xfrm>
              <a:off x="7094274" y="3264133"/>
              <a:ext cx="283148" cy="1328546"/>
            </a:xfrm>
            <a:custGeom>
              <a:avLst/>
              <a:gdLst/>
              <a:ahLst/>
              <a:cxnLst/>
              <a:rect l="l" t="t" r="r" b="b"/>
              <a:pathLst>
                <a:path w="436" h="2042" extrusionOk="0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7" y="0"/>
                    <a:pt x="216" y="0"/>
                  </a:cubicBezTo>
                  <a:lnTo>
                    <a:pt x="216" y="0"/>
                  </a:lnTo>
                  <a:cubicBezTo>
                    <a:pt x="336" y="0"/>
                    <a:pt x="433" y="97"/>
                    <a:pt x="433" y="217"/>
                  </a:cubicBezTo>
                  <a:lnTo>
                    <a:pt x="433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1">
              <a:extLst>
                <a:ext uri="{FF2B5EF4-FFF2-40B4-BE49-F238E27FC236}">
                  <a16:creationId xmlns:a16="http://schemas.microsoft.com/office/drawing/2014/main" id="{EB74B0BF-2FE4-B38E-D86B-AE84D957CF06}"/>
                </a:ext>
              </a:extLst>
            </p:cNvPr>
            <p:cNvSpPr/>
            <p:nvPr/>
          </p:nvSpPr>
          <p:spPr>
            <a:xfrm>
              <a:off x="7095576" y="3501723"/>
              <a:ext cx="283798" cy="372982"/>
            </a:xfrm>
            <a:custGeom>
              <a:avLst/>
              <a:gdLst/>
              <a:ahLst/>
              <a:cxnLst/>
              <a:rect l="l" t="t" r="r" b="b"/>
              <a:pathLst>
                <a:path w="437" h="574" extrusionOk="0">
                  <a:moveTo>
                    <a:pt x="0" y="0"/>
                  </a:moveTo>
                  <a:lnTo>
                    <a:pt x="437" y="0"/>
                  </a:lnTo>
                  <a:lnTo>
                    <a:pt x="437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1">
              <a:extLst>
                <a:ext uri="{FF2B5EF4-FFF2-40B4-BE49-F238E27FC236}">
                  <a16:creationId xmlns:a16="http://schemas.microsoft.com/office/drawing/2014/main" id="{FAE6A0DD-5C87-2435-93DE-ADDC73844539}"/>
                </a:ext>
              </a:extLst>
            </p:cNvPr>
            <p:cNvSpPr/>
            <p:nvPr/>
          </p:nvSpPr>
          <p:spPr>
            <a:xfrm>
              <a:off x="6694612" y="3264133"/>
              <a:ext cx="283148" cy="1328546"/>
            </a:xfrm>
            <a:custGeom>
              <a:avLst/>
              <a:gdLst/>
              <a:ahLst/>
              <a:cxnLst/>
              <a:rect l="l" t="t" r="r" b="b"/>
              <a:pathLst>
                <a:path w="436" h="2042" extrusionOk="0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1">
              <a:extLst>
                <a:ext uri="{FF2B5EF4-FFF2-40B4-BE49-F238E27FC236}">
                  <a16:creationId xmlns:a16="http://schemas.microsoft.com/office/drawing/2014/main" id="{B765E7AC-EE50-A44B-71C1-F1B13F257925}"/>
                </a:ext>
              </a:extLst>
            </p:cNvPr>
            <p:cNvSpPr/>
            <p:nvPr/>
          </p:nvSpPr>
          <p:spPr>
            <a:xfrm>
              <a:off x="6694612" y="3501723"/>
              <a:ext cx="283148" cy="372982"/>
            </a:xfrm>
            <a:custGeom>
              <a:avLst/>
              <a:gdLst/>
              <a:ahLst/>
              <a:cxnLst/>
              <a:rect l="l" t="t" r="r" b="b"/>
              <a:pathLst>
                <a:path w="436" h="574" extrusionOk="0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1">
              <a:extLst>
                <a:ext uri="{FF2B5EF4-FFF2-40B4-BE49-F238E27FC236}">
                  <a16:creationId xmlns:a16="http://schemas.microsoft.com/office/drawing/2014/main" id="{E6BB6E31-E00C-27C0-0124-78539C4F27ED}"/>
                </a:ext>
              </a:extLst>
            </p:cNvPr>
            <p:cNvSpPr/>
            <p:nvPr/>
          </p:nvSpPr>
          <p:spPr>
            <a:xfrm>
              <a:off x="7891165" y="4462019"/>
              <a:ext cx="254147" cy="133042"/>
            </a:xfrm>
            <a:custGeom>
              <a:avLst/>
              <a:gdLst/>
              <a:ahLst/>
              <a:cxnLst/>
              <a:rect l="l" t="t" r="r" b="b"/>
              <a:pathLst>
                <a:path w="576" h="302" extrusionOk="0">
                  <a:moveTo>
                    <a:pt x="526" y="0"/>
                  </a:moveTo>
                  <a:lnTo>
                    <a:pt x="50" y="0"/>
                  </a:lnTo>
                  <a:cubicBezTo>
                    <a:pt x="23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2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2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1">
              <a:extLst>
                <a:ext uri="{FF2B5EF4-FFF2-40B4-BE49-F238E27FC236}">
                  <a16:creationId xmlns:a16="http://schemas.microsoft.com/office/drawing/2014/main" id="{D68C6709-EAE3-8365-F93C-46D7B6589E54}"/>
                </a:ext>
              </a:extLst>
            </p:cNvPr>
            <p:cNvSpPr/>
            <p:nvPr/>
          </p:nvSpPr>
          <p:spPr>
            <a:xfrm>
              <a:off x="7619780" y="4462019"/>
              <a:ext cx="254147" cy="133042"/>
            </a:xfrm>
            <a:custGeom>
              <a:avLst/>
              <a:gdLst/>
              <a:ahLst/>
              <a:cxnLst/>
              <a:rect l="l" t="t" r="r" b="b"/>
              <a:pathLst>
                <a:path w="576" h="302" extrusionOk="0">
                  <a:moveTo>
                    <a:pt x="526" y="0"/>
                  </a:moveTo>
                  <a:lnTo>
                    <a:pt x="50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3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3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1">
              <a:extLst>
                <a:ext uri="{FF2B5EF4-FFF2-40B4-BE49-F238E27FC236}">
                  <a16:creationId xmlns:a16="http://schemas.microsoft.com/office/drawing/2014/main" id="{18463049-1ED2-6A30-61ED-9BBE499297B9}"/>
                </a:ext>
              </a:extLst>
            </p:cNvPr>
            <p:cNvSpPr/>
            <p:nvPr/>
          </p:nvSpPr>
          <p:spPr>
            <a:xfrm>
              <a:off x="7953482" y="4226861"/>
              <a:ext cx="229123" cy="45565"/>
            </a:xfrm>
            <a:custGeom>
              <a:avLst/>
              <a:gdLst/>
              <a:ahLst/>
              <a:cxnLst/>
              <a:rect l="l" t="t" r="r" b="b"/>
              <a:pathLst>
                <a:path w="353" h="71" extrusionOk="0">
                  <a:moveTo>
                    <a:pt x="0" y="0"/>
                  </a:moveTo>
                  <a:lnTo>
                    <a:pt x="353" y="0"/>
                  </a:lnTo>
                  <a:lnTo>
                    <a:pt x="353" y="71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1">
              <a:extLst>
                <a:ext uri="{FF2B5EF4-FFF2-40B4-BE49-F238E27FC236}">
                  <a16:creationId xmlns:a16="http://schemas.microsoft.com/office/drawing/2014/main" id="{25F2E394-7098-205F-94AD-EF482A29706C}"/>
                </a:ext>
              </a:extLst>
            </p:cNvPr>
            <p:cNvSpPr/>
            <p:nvPr/>
          </p:nvSpPr>
          <p:spPr>
            <a:xfrm>
              <a:off x="7339998" y="4462019"/>
              <a:ext cx="254588" cy="133042"/>
            </a:xfrm>
            <a:custGeom>
              <a:avLst/>
              <a:gdLst/>
              <a:ahLst/>
              <a:cxnLst/>
              <a:rect l="l" t="t" r="r" b="b"/>
              <a:pathLst>
                <a:path w="577" h="302" extrusionOk="0">
                  <a:moveTo>
                    <a:pt x="527" y="0"/>
                  </a:moveTo>
                  <a:lnTo>
                    <a:pt x="51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2" y="302"/>
                    <a:pt x="51" y="302"/>
                  </a:cubicBezTo>
                  <a:lnTo>
                    <a:pt x="527" y="302"/>
                  </a:lnTo>
                  <a:cubicBezTo>
                    <a:pt x="553" y="302"/>
                    <a:pt x="577" y="281"/>
                    <a:pt x="577" y="251"/>
                  </a:cubicBezTo>
                  <a:lnTo>
                    <a:pt x="577" y="50"/>
                  </a:lnTo>
                  <a:cubicBezTo>
                    <a:pt x="575" y="21"/>
                    <a:pt x="553" y="0"/>
                    <a:pt x="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9" name="Google Shape;839;p41">
              <a:extLst>
                <a:ext uri="{FF2B5EF4-FFF2-40B4-BE49-F238E27FC236}">
                  <a16:creationId xmlns:a16="http://schemas.microsoft.com/office/drawing/2014/main" id="{46908357-A079-B14A-5481-3D86CAA364FD}"/>
                </a:ext>
              </a:extLst>
            </p:cNvPr>
            <p:cNvGrpSpPr/>
            <p:nvPr/>
          </p:nvGrpSpPr>
          <p:grpSpPr>
            <a:xfrm>
              <a:off x="5552895" y="1943365"/>
              <a:ext cx="1063614" cy="2660692"/>
              <a:chOff x="3899880" y="1817280"/>
              <a:chExt cx="1502280" cy="3758040"/>
            </a:xfrm>
          </p:grpSpPr>
          <p:sp>
            <p:nvSpPr>
              <p:cNvPr id="840" name="Google Shape;840;p41">
                <a:extLst>
                  <a:ext uri="{FF2B5EF4-FFF2-40B4-BE49-F238E27FC236}">
                    <a16:creationId xmlns:a16="http://schemas.microsoft.com/office/drawing/2014/main" id="{AF6E054B-C38A-D4E5-710F-261538BB878D}"/>
                  </a:ext>
                </a:extLst>
              </p:cNvPr>
              <p:cNvSpPr/>
              <p:nvPr/>
            </p:nvSpPr>
            <p:spPr>
              <a:xfrm>
                <a:off x="4374000" y="1818000"/>
                <a:ext cx="554760" cy="3757320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437" extrusionOk="0">
                    <a:moveTo>
                      <a:pt x="1519" y="10437"/>
                    </a:moveTo>
                    <a:cubicBezTo>
                      <a:pt x="1508" y="10437"/>
                      <a:pt x="1498" y="10427"/>
                      <a:pt x="1496" y="10416"/>
                    </a:cubicBezTo>
                    <a:lnTo>
                      <a:pt x="918" y="47"/>
                    </a:lnTo>
                    <a:lnTo>
                      <a:pt x="625" y="47"/>
                    </a:lnTo>
                    <a:lnTo>
                      <a:pt x="46" y="10416"/>
                    </a:lnTo>
                    <a:cubicBezTo>
                      <a:pt x="46" y="10429"/>
                      <a:pt x="36" y="10439"/>
                      <a:pt x="22" y="10437"/>
                    </a:cubicBezTo>
                    <a:cubicBezTo>
                      <a:pt x="8" y="10437"/>
                      <a:pt x="0" y="10426"/>
                      <a:pt x="0" y="10413"/>
                    </a:cubicBezTo>
                    <a:lnTo>
                      <a:pt x="578" y="22"/>
                    </a:lnTo>
                    <a:cubicBezTo>
                      <a:pt x="578" y="10"/>
                      <a:pt x="588" y="0"/>
                      <a:pt x="601" y="0"/>
                    </a:cubicBezTo>
                    <a:lnTo>
                      <a:pt x="938" y="0"/>
                    </a:lnTo>
                    <a:cubicBezTo>
                      <a:pt x="950" y="0"/>
                      <a:pt x="960" y="10"/>
                      <a:pt x="961" y="22"/>
                    </a:cubicBezTo>
                    <a:lnTo>
                      <a:pt x="1541" y="10413"/>
                    </a:lnTo>
                    <a:cubicBezTo>
                      <a:pt x="1543" y="10426"/>
                      <a:pt x="1534" y="10436"/>
                      <a:pt x="1519" y="10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1">
                <a:extLst>
                  <a:ext uri="{FF2B5EF4-FFF2-40B4-BE49-F238E27FC236}">
                    <a16:creationId xmlns:a16="http://schemas.microsoft.com/office/drawing/2014/main" id="{DEDF8313-B3CB-0A7F-23DF-A6A81866D99D}"/>
                  </a:ext>
                </a:extLst>
              </p:cNvPr>
              <p:cNvSpPr/>
              <p:nvPr/>
            </p:nvSpPr>
            <p:spPr>
              <a:xfrm>
                <a:off x="4381200" y="1817280"/>
                <a:ext cx="527760" cy="361332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0037" extrusionOk="0">
                    <a:moveTo>
                      <a:pt x="25" y="10037"/>
                    </a:moveTo>
                    <a:cubicBezTo>
                      <a:pt x="16" y="10037"/>
                      <a:pt x="7" y="10031"/>
                      <a:pt x="3" y="10024"/>
                    </a:cubicBezTo>
                    <a:cubicBezTo>
                      <a:pt x="-3" y="10013"/>
                      <a:pt x="3" y="9999"/>
                      <a:pt x="15" y="9994"/>
                    </a:cubicBezTo>
                    <a:lnTo>
                      <a:pt x="1392" y="9377"/>
                    </a:lnTo>
                    <a:lnTo>
                      <a:pt x="93" y="8561"/>
                    </a:lnTo>
                    <a:cubicBezTo>
                      <a:pt x="86" y="8557"/>
                      <a:pt x="82" y="8550"/>
                      <a:pt x="83" y="8541"/>
                    </a:cubicBezTo>
                    <a:cubicBezTo>
                      <a:pt x="83" y="8532"/>
                      <a:pt x="88" y="8525"/>
                      <a:pt x="95" y="8522"/>
                    </a:cubicBezTo>
                    <a:lnTo>
                      <a:pt x="1309" y="7801"/>
                    </a:lnTo>
                    <a:lnTo>
                      <a:pt x="176" y="7125"/>
                    </a:lnTo>
                    <a:cubicBezTo>
                      <a:pt x="169" y="7120"/>
                      <a:pt x="165" y="7113"/>
                      <a:pt x="165" y="7106"/>
                    </a:cubicBezTo>
                    <a:cubicBezTo>
                      <a:pt x="165" y="7097"/>
                      <a:pt x="169" y="7090"/>
                      <a:pt x="175" y="7085"/>
                    </a:cubicBezTo>
                    <a:lnTo>
                      <a:pt x="1233" y="6422"/>
                    </a:lnTo>
                    <a:lnTo>
                      <a:pt x="249" y="5787"/>
                    </a:lnTo>
                    <a:cubicBezTo>
                      <a:pt x="243" y="5783"/>
                      <a:pt x="239" y="5778"/>
                      <a:pt x="239" y="5770"/>
                    </a:cubicBezTo>
                    <a:cubicBezTo>
                      <a:pt x="239" y="5763"/>
                      <a:pt x="242" y="5755"/>
                      <a:pt x="248" y="5751"/>
                    </a:cubicBezTo>
                    <a:lnTo>
                      <a:pt x="1161" y="5005"/>
                    </a:lnTo>
                    <a:lnTo>
                      <a:pt x="331" y="4304"/>
                    </a:lnTo>
                    <a:cubicBezTo>
                      <a:pt x="325" y="4299"/>
                      <a:pt x="322" y="4294"/>
                      <a:pt x="322" y="4286"/>
                    </a:cubicBezTo>
                    <a:cubicBezTo>
                      <a:pt x="322" y="4279"/>
                      <a:pt x="325" y="4273"/>
                      <a:pt x="331" y="4269"/>
                    </a:cubicBezTo>
                    <a:lnTo>
                      <a:pt x="1086" y="3622"/>
                    </a:lnTo>
                    <a:lnTo>
                      <a:pt x="402" y="3034"/>
                    </a:lnTo>
                    <a:cubicBezTo>
                      <a:pt x="396" y="3030"/>
                      <a:pt x="393" y="3022"/>
                      <a:pt x="393" y="3015"/>
                    </a:cubicBezTo>
                    <a:cubicBezTo>
                      <a:pt x="393" y="3008"/>
                      <a:pt x="398" y="3002"/>
                      <a:pt x="404" y="2998"/>
                    </a:cubicBezTo>
                    <a:lnTo>
                      <a:pt x="1020" y="2563"/>
                    </a:lnTo>
                    <a:lnTo>
                      <a:pt x="449" y="2208"/>
                    </a:lnTo>
                    <a:cubicBezTo>
                      <a:pt x="443" y="2204"/>
                      <a:pt x="439" y="2198"/>
                      <a:pt x="437" y="2189"/>
                    </a:cubicBezTo>
                    <a:cubicBezTo>
                      <a:pt x="437" y="2182"/>
                      <a:pt x="440" y="2174"/>
                      <a:pt x="446" y="2170"/>
                    </a:cubicBezTo>
                    <a:lnTo>
                      <a:pt x="976" y="1750"/>
                    </a:lnTo>
                    <a:lnTo>
                      <a:pt x="493" y="1383"/>
                    </a:lnTo>
                    <a:cubicBezTo>
                      <a:pt x="487" y="1379"/>
                      <a:pt x="484" y="1371"/>
                      <a:pt x="484" y="1364"/>
                    </a:cubicBezTo>
                    <a:cubicBezTo>
                      <a:pt x="484" y="1356"/>
                      <a:pt x="487" y="1350"/>
                      <a:pt x="493" y="1345"/>
                    </a:cubicBezTo>
                    <a:lnTo>
                      <a:pt x="936" y="994"/>
                    </a:lnTo>
                    <a:lnTo>
                      <a:pt x="532" y="697"/>
                    </a:lnTo>
                    <a:cubicBezTo>
                      <a:pt x="526" y="693"/>
                      <a:pt x="523" y="685"/>
                      <a:pt x="523" y="678"/>
                    </a:cubicBezTo>
                    <a:cubicBezTo>
                      <a:pt x="523" y="671"/>
                      <a:pt x="526" y="663"/>
                      <a:pt x="532" y="659"/>
                    </a:cubicBezTo>
                    <a:lnTo>
                      <a:pt x="903" y="362"/>
                    </a:lnTo>
                    <a:lnTo>
                      <a:pt x="567" y="41"/>
                    </a:lnTo>
                    <a:cubicBezTo>
                      <a:pt x="558" y="33"/>
                      <a:pt x="557" y="18"/>
                      <a:pt x="565" y="8"/>
                    </a:cubicBezTo>
                    <a:cubicBezTo>
                      <a:pt x="574" y="-1"/>
                      <a:pt x="589" y="-2"/>
                      <a:pt x="599" y="6"/>
                    </a:cubicBezTo>
                    <a:lnTo>
                      <a:pt x="954" y="344"/>
                    </a:lnTo>
                    <a:cubicBezTo>
                      <a:pt x="959" y="349"/>
                      <a:pt x="962" y="356"/>
                      <a:pt x="962" y="362"/>
                    </a:cubicBezTo>
                    <a:cubicBezTo>
                      <a:pt x="962" y="369"/>
                      <a:pt x="959" y="375"/>
                      <a:pt x="953" y="379"/>
                    </a:cubicBezTo>
                    <a:lnTo>
                      <a:pt x="584" y="675"/>
                    </a:lnTo>
                    <a:lnTo>
                      <a:pt x="988" y="972"/>
                    </a:lnTo>
                    <a:cubicBezTo>
                      <a:pt x="994" y="977"/>
                      <a:pt x="997" y="983"/>
                      <a:pt x="997" y="991"/>
                    </a:cubicBezTo>
                    <a:cubicBezTo>
                      <a:pt x="997" y="998"/>
                      <a:pt x="994" y="1006"/>
                      <a:pt x="988" y="1010"/>
                    </a:cubicBezTo>
                    <a:lnTo>
                      <a:pt x="545" y="1361"/>
                    </a:lnTo>
                    <a:lnTo>
                      <a:pt x="1029" y="1729"/>
                    </a:lnTo>
                    <a:cubicBezTo>
                      <a:pt x="1035" y="1733"/>
                      <a:pt x="1038" y="1740"/>
                      <a:pt x="1038" y="1748"/>
                    </a:cubicBezTo>
                    <a:cubicBezTo>
                      <a:pt x="1038" y="1755"/>
                      <a:pt x="1035" y="1762"/>
                      <a:pt x="1029" y="1766"/>
                    </a:cubicBezTo>
                    <a:lnTo>
                      <a:pt x="501" y="2185"/>
                    </a:lnTo>
                    <a:lnTo>
                      <a:pt x="1072" y="2537"/>
                    </a:lnTo>
                    <a:cubicBezTo>
                      <a:pt x="1080" y="2542"/>
                      <a:pt x="1083" y="2549"/>
                      <a:pt x="1084" y="2556"/>
                    </a:cubicBezTo>
                    <a:cubicBezTo>
                      <a:pt x="1084" y="2563"/>
                      <a:pt x="1081" y="2571"/>
                      <a:pt x="1074" y="2575"/>
                    </a:cubicBezTo>
                    <a:lnTo>
                      <a:pt x="453" y="3012"/>
                    </a:lnTo>
                    <a:lnTo>
                      <a:pt x="1135" y="3597"/>
                    </a:lnTo>
                    <a:cubicBezTo>
                      <a:pt x="1141" y="3601"/>
                      <a:pt x="1144" y="3608"/>
                      <a:pt x="1144" y="3615"/>
                    </a:cubicBezTo>
                    <a:cubicBezTo>
                      <a:pt x="1144" y="3623"/>
                      <a:pt x="1141" y="3628"/>
                      <a:pt x="1135" y="3632"/>
                    </a:cubicBezTo>
                    <a:lnTo>
                      <a:pt x="380" y="4279"/>
                    </a:lnTo>
                    <a:lnTo>
                      <a:pt x="1212" y="4980"/>
                    </a:lnTo>
                    <a:cubicBezTo>
                      <a:pt x="1218" y="4984"/>
                      <a:pt x="1221" y="4991"/>
                      <a:pt x="1221" y="4997"/>
                    </a:cubicBezTo>
                    <a:cubicBezTo>
                      <a:pt x="1221" y="5005"/>
                      <a:pt x="1218" y="5010"/>
                      <a:pt x="1212" y="5015"/>
                    </a:cubicBezTo>
                    <a:lnTo>
                      <a:pt x="302" y="5758"/>
                    </a:lnTo>
                    <a:lnTo>
                      <a:pt x="1290" y="6396"/>
                    </a:lnTo>
                    <a:cubicBezTo>
                      <a:pt x="1297" y="6400"/>
                      <a:pt x="1300" y="6408"/>
                      <a:pt x="1300" y="6415"/>
                    </a:cubicBezTo>
                    <a:cubicBezTo>
                      <a:pt x="1300" y="6422"/>
                      <a:pt x="1295" y="6430"/>
                      <a:pt x="1290" y="6434"/>
                    </a:cubicBezTo>
                    <a:lnTo>
                      <a:pt x="233" y="7095"/>
                    </a:lnTo>
                    <a:lnTo>
                      <a:pt x="1367" y="7773"/>
                    </a:lnTo>
                    <a:cubicBezTo>
                      <a:pt x="1374" y="7777"/>
                      <a:pt x="1378" y="7785"/>
                      <a:pt x="1378" y="7793"/>
                    </a:cubicBezTo>
                    <a:cubicBezTo>
                      <a:pt x="1378" y="7802"/>
                      <a:pt x="1374" y="7809"/>
                      <a:pt x="1367" y="7814"/>
                    </a:cubicBezTo>
                    <a:lnTo>
                      <a:pt x="153" y="8537"/>
                    </a:lnTo>
                    <a:lnTo>
                      <a:pt x="1456" y="9355"/>
                    </a:lnTo>
                    <a:cubicBezTo>
                      <a:pt x="1463" y="9360"/>
                      <a:pt x="1467" y="9368"/>
                      <a:pt x="1466" y="9377"/>
                    </a:cubicBezTo>
                    <a:cubicBezTo>
                      <a:pt x="1466" y="9386"/>
                      <a:pt x="1460" y="9393"/>
                      <a:pt x="1453" y="9396"/>
                    </a:cubicBezTo>
                    <a:lnTo>
                      <a:pt x="35" y="10030"/>
                    </a:lnTo>
                    <a:cubicBezTo>
                      <a:pt x="31" y="10036"/>
                      <a:pt x="28" y="10037"/>
                      <a:pt x="25" y="10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1">
                <a:extLst>
                  <a:ext uri="{FF2B5EF4-FFF2-40B4-BE49-F238E27FC236}">
                    <a16:creationId xmlns:a16="http://schemas.microsoft.com/office/drawing/2014/main" id="{8B7B61F8-8E43-9C75-4B2C-2B31E67F2619}"/>
                  </a:ext>
                </a:extLst>
              </p:cNvPr>
              <p:cNvSpPr/>
              <p:nvPr/>
            </p:nvSpPr>
            <p:spPr>
              <a:xfrm>
                <a:off x="4394520" y="1817640"/>
                <a:ext cx="527040" cy="361296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0036" extrusionOk="0">
                    <a:moveTo>
                      <a:pt x="1439" y="10036"/>
                    </a:moveTo>
                    <a:cubicBezTo>
                      <a:pt x="1436" y="10036"/>
                      <a:pt x="1433" y="10036"/>
                      <a:pt x="1430" y="10035"/>
                    </a:cubicBezTo>
                    <a:lnTo>
                      <a:pt x="13" y="9401"/>
                    </a:lnTo>
                    <a:cubicBezTo>
                      <a:pt x="5" y="9398"/>
                      <a:pt x="0" y="9389"/>
                      <a:pt x="0" y="9382"/>
                    </a:cubicBezTo>
                    <a:cubicBezTo>
                      <a:pt x="0" y="9373"/>
                      <a:pt x="2" y="9366"/>
                      <a:pt x="10" y="9360"/>
                    </a:cubicBezTo>
                    <a:lnTo>
                      <a:pt x="1312" y="8541"/>
                    </a:lnTo>
                    <a:lnTo>
                      <a:pt x="99" y="7817"/>
                    </a:lnTo>
                    <a:cubicBezTo>
                      <a:pt x="91" y="7813"/>
                      <a:pt x="87" y="7806"/>
                      <a:pt x="87" y="7797"/>
                    </a:cubicBezTo>
                    <a:cubicBezTo>
                      <a:pt x="87" y="7788"/>
                      <a:pt x="91" y="7781"/>
                      <a:pt x="99" y="7776"/>
                    </a:cubicBezTo>
                    <a:lnTo>
                      <a:pt x="1232" y="7099"/>
                    </a:lnTo>
                    <a:lnTo>
                      <a:pt x="176" y="6437"/>
                    </a:lnTo>
                    <a:cubicBezTo>
                      <a:pt x="169" y="6433"/>
                      <a:pt x="166" y="6426"/>
                      <a:pt x="166" y="6418"/>
                    </a:cubicBezTo>
                    <a:cubicBezTo>
                      <a:pt x="166" y="6411"/>
                      <a:pt x="170" y="6402"/>
                      <a:pt x="176" y="6399"/>
                    </a:cubicBezTo>
                    <a:lnTo>
                      <a:pt x="1164" y="5761"/>
                    </a:lnTo>
                    <a:lnTo>
                      <a:pt x="253" y="5018"/>
                    </a:lnTo>
                    <a:cubicBezTo>
                      <a:pt x="247" y="5014"/>
                      <a:pt x="244" y="5009"/>
                      <a:pt x="244" y="5001"/>
                    </a:cubicBezTo>
                    <a:cubicBezTo>
                      <a:pt x="244" y="4994"/>
                      <a:pt x="247" y="4988"/>
                      <a:pt x="253" y="4983"/>
                    </a:cubicBezTo>
                    <a:lnTo>
                      <a:pt x="1085" y="4282"/>
                    </a:lnTo>
                    <a:lnTo>
                      <a:pt x="330" y="3635"/>
                    </a:lnTo>
                    <a:cubicBezTo>
                      <a:pt x="324" y="3631"/>
                      <a:pt x="322" y="3625"/>
                      <a:pt x="322" y="3618"/>
                    </a:cubicBezTo>
                    <a:cubicBezTo>
                      <a:pt x="322" y="3611"/>
                      <a:pt x="324" y="3605"/>
                      <a:pt x="330" y="3600"/>
                    </a:cubicBezTo>
                    <a:lnTo>
                      <a:pt x="1012" y="3016"/>
                    </a:lnTo>
                    <a:lnTo>
                      <a:pt x="391" y="2579"/>
                    </a:lnTo>
                    <a:cubicBezTo>
                      <a:pt x="386" y="2574"/>
                      <a:pt x="381" y="2567"/>
                      <a:pt x="381" y="2560"/>
                    </a:cubicBezTo>
                    <a:cubicBezTo>
                      <a:pt x="381" y="2552"/>
                      <a:pt x="386" y="2545"/>
                      <a:pt x="393" y="2541"/>
                    </a:cubicBezTo>
                    <a:lnTo>
                      <a:pt x="964" y="2188"/>
                    </a:lnTo>
                    <a:lnTo>
                      <a:pt x="434" y="1767"/>
                    </a:lnTo>
                    <a:cubicBezTo>
                      <a:pt x="428" y="1763"/>
                      <a:pt x="425" y="1755"/>
                      <a:pt x="425" y="1748"/>
                    </a:cubicBezTo>
                    <a:cubicBezTo>
                      <a:pt x="425" y="1741"/>
                      <a:pt x="428" y="1733"/>
                      <a:pt x="434" y="1729"/>
                    </a:cubicBezTo>
                    <a:lnTo>
                      <a:pt x="917" y="1362"/>
                    </a:lnTo>
                    <a:lnTo>
                      <a:pt x="475" y="1011"/>
                    </a:lnTo>
                    <a:cubicBezTo>
                      <a:pt x="469" y="1006"/>
                      <a:pt x="466" y="999"/>
                      <a:pt x="466" y="992"/>
                    </a:cubicBezTo>
                    <a:cubicBezTo>
                      <a:pt x="466" y="984"/>
                      <a:pt x="469" y="977"/>
                      <a:pt x="475" y="973"/>
                    </a:cubicBezTo>
                    <a:lnTo>
                      <a:pt x="878" y="676"/>
                    </a:lnTo>
                    <a:lnTo>
                      <a:pt x="509" y="380"/>
                    </a:lnTo>
                    <a:cubicBezTo>
                      <a:pt x="504" y="375"/>
                      <a:pt x="501" y="369"/>
                      <a:pt x="501" y="362"/>
                    </a:cubicBezTo>
                    <a:cubicBezTo>
                      <a:pt x="501" y="354"/>
                      <a:pt x="504" y="349"/>
                      <a:pt x="508" y="345"/>
                    </a:cubicBezTo>
                    <a:lnTo>
                      <a:pt x="864" y="7"/>
                    </a:lnTo>
                    <a:cubicBezTo>
                      <a:pt x="872" y="-2"/>
                      <a:pt x="887" y="-2"/>
                      <a:pt x="897" y="8"/>
                    </a:cubicBezTo>
                    <a:cubicBezTo>
                      <a:pt x="906" y="17"/>
                      <a:pt x="906" y="32"/>
                      <a:pt x="896" y="42"/>
                    </a:cubicBezTo>
                    <a:lnTo>
                      <a:pt x="559" y="362"/>
                    </a:lnTo>
                    <a:lnTo>
                      <a:pt x="931" y="660"/>
                    </a:lnTo>
                    <a:cubicBezTo>
                      <a:pt x="936" y="664"/>
                      <a:pt x="939" y="670"/>
                      <a:pt x="939" y="678"/>
                    </a:cubicBezTo>
                    <a:cubicBezTo>
                      <a:pt x="939" y="685"/>
                      <a:pt x="936" y="693"/>
                      <a:pt x="931" y="697"/>
                    </a:cubicBezTo>
                    <a:lnTo>
                      <a:pt x="527" y="995"/>
                    </a:lnTo>
                    <a:lnTo>
                      <a:pt x="970" y="1346"/>
                    </a:lnTo>
                    <a:cubicBezTo>
                      <a:pt x="976" y="1350"/>
                      <a:pt x="979" y="1357"/>
                      <a:pt x="979" y="1365"/>
                    </a:cubicBezTo>
                    <a:cubicBezTo>
                      <a:pt x="979" y="1372"/>
                      <a:pt x="976" y="1379"/>
                      <a:pt x="970" y="1384"/>
                    </a:cubicBezTo>
                    <a:lnTo>
                      <a:pt x="486" y="1751"/>
                    </a:lnTo>
                    <a:lnTo>
                      <a:pt x="1017" y="2171"/>
                    </a:lnTo>
                    <a:cubicBezTo>
                      <a:pt x="1022" y="2175"/>
                      <a:pt x="1025" y="2181"/>
                      <a:pt x="1025" y="2189"/>
                    </a:cubicBezTo>
                    <a:cubicBezTo>
                      <a:pt x="1025" y="2196"/>
                      <a:pt x="1021" y="2204"/>
                      <a:pt x="1014" y="2208"/>
                    </a:cubicBezTo>
                    <a:lnTo>
                      <a:pt x="444" y="2560"/>
                    </a:lnTo>
                    <a:lnTo>
                      <a:pt x="1060" y="2994"/>
                    </a:lnTo>
                    <a:cubicBezTo>
                      <a:pt x="1066" y="2998"/>
                      <a:pt x="1070" y="3003"/>
                      <a:pt x="1070" y="3011"/>
                    </a:cubicBezTo>
                    <a:cubicBezTo>
                      <a:pt x="1070" y="3018"/>
                      <a:pt x="1068" y="3026"/>
                      <a:pt x="1062" y="3030"/>
                    </a:cubicBezTo>
                    <a:lnTo>
                      <a:pt x="378" y="3618"/>
                    </a:lnTo>
                    <a:lnTo>
                      <a:pt x="1133" y="4265"/>
                    </a:lnTo>
                    <a:cubicBezTo>
                      <a:pt x="1139" y="4269"/>
                      <a:pt x="1142" y="4275"/>
                      <a:pt x="1142" y="4282"/>
                    </a:cubicBezTo>
                    <a:cubicBezTo>
                      <a:pt x="1142" y="4290"/>
                      <a:pt x="1139" y="4295"/>
                      <a:pt x="1133" y="4300"/>
                    </a:cubicBezTo>
                    <a:lnTo>
                      <a:pt x="303" y="5001"/>
                    </a:lnTo>
                    <a:lnTo>
                      <a:pt x="1216" y="5747"/>
                    </a:lnTo>
                    <a:cubicBezTo>
                      <a:pt x="1222" y="5751"/>
                      <a:pt x="1225" y="5759"/>
                      <a:pt x="1225" y="5766"/>
                    </a:cubicBezTo>
                    <a:cubicBezTo>
                      <a:pt x="1225" y="5774"/>
                      <a:pt x="1221" y="5780"/>
                      <a:pt x="1215" y="5783"/>
                    </a:cubicBezTo>
                    <a:lnTo>
                      <a:pt x="231" y="6418"/>
                    </a:lnTo>
                    <a:lnTo>
                      <a:pt x="1289" y="7081"/>
                    </a:lnTo>
                    <a:cubicBezTo>
                      <a:pt x="1296" y="7086"/>
                      <a:pt x="1301" y="7093"/>
                      <a:pt x="1299" y="7102"/>
                    </a:cubicBezTo>
                    <a:cubicBezTo>
                      <a:pt x="1299" y="7110"/>
                      <a:pt x="1295" y="7118"/>
                      <a:pt x="1288" y="7121"/>
                    </a:cubicBezTo>
                    <a:lnTo>
                      <a:pt x="157" y="7797"/>
                    </a:lnTo>
                    <a:lnTo>
                      <a:pt x="1371" y="8518"/>
                    </a:lnTo>
                    <a:cubicBezTo>
                      <a:pt x="1378" y="8522"/>
                      <a:pt x="1382" y="8530"/>
                      <a:pt x="1382" y="8537"/>
                    </a:cubicBezTo>
                    <a:cubicBezTo>
                      <a:pt x="1382" y="8546"/>
                      <a:pt x="1378" y="8553"/>
                      <a:pt x="1372" y="8557"/>
                    </a:cubicBezTo>
                    <a:lnTo>
                      <a:pt x="74" y="9373"/>
                    </a:lnTo>
                    <a:lnTo>
                      <a:pt x="1451" y="9990"/>
                    </a:lnTo>
                    <a:cubicBezTo>
                      <a:pt x="1462" y="9995"/>
                      <a:pt x="1468" y="10009"/>
                      <a:pt x="1462" y="10020"/>
                    </a:cubicBezTo>
                    <a:cubicBezTo>
                      <a:pt x="1457" y="10030"/>
                      <a:pt x="1449" y="10036"/>
                      <a:pt x="1439" y="1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41">
                <a:extLst>
                  <a:ext uri="{FF2B5EF4-FFF2-40B4-BE49-F238E27FC236}">
                    <a16:creationId xmlns:a16="http://schemas.microsoft.com/office/drawing/2014/main" id="{99DF9BE4-7E05-3F76-3D27-24B20C8D9B99}"/>
                  </a:ext>
                </a:extLst>
              </p:cNvPr>
              <p:cNvSpPr/>
              <p:nvPr/>
            </p:nvSpPr>
            <p:spPr>
              <a:xfrm>
                <a:off x="4150440" y="2053080"/>
                <a:ext cx="1001160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380" extrusionOk="0">
                    <a:moveTo>
                      <a:pt x="1391" y="379"/>
                    </a:moveTo>
                    <a:cubicBezTo>
                      <a:pt x="1390" y="379"/>
                      <a:pt x="1389" y="379"/>
                      <a:pt x="1387" y="379"/>
                    </a:cubicBezTo>
                    <a:lnTo>
                      <a:pt x="19" y="135"/>
                    </a:lnTo>
                    <a:cubicBezTo>
                      <a:pt x="7" y="134"/>
                      <a:pt x="0" y="124"/>
                      <a:pt x="0" y="11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757" y="0"/>
                    </a:lnTo>
                    <a:cubicBezTo>
                      <a:pt x="2770" y="0"/>
                      <a:pt x="2781" y="10"/>
                      <a:pt x="2781" y="23"/>
                    </a:cubicBezTo>
                    <a:lnTo>
                      <a:pt x="2781" y="113"/>
                    </a:lnTo>
                    <a:cubicBezTo>
                      <a:pt x="2781" y="125"/>
                      <a:pt x="2772" y="134"/>
                      <a:pt x="2762" y="137"/>
                    </a:cubicBezTo>
                    <a:lnTo>
                      <a:pt x="1394" y="380"/>
                    </a:lnTo>
                    <a:cubicBezTo>
                      <a:pt x="1394" y="379"/>
                      <a:pt x="1393" y="379"/>
                      <a:pt x="1391" y="379"/>
                    </a:cubicBezTo>
                    <a:moveTo>
                      <a:pt x="47" y="93"/>
                    </a:moveTo>
                    <a:lnTo>
                      <a:pt x="1391" y="332"/>
                    </a:lnTo>
                    <a:lnTo>
                      <a:pt x="2735" y="93"/>
                    </a:lnTo>
                    <a:lnTo>
                      <a:pt x="2735" y="45"/>
                    </a:lnTo>
                    <a:lnTo>
                      <a:pt x="47" y="45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41">
                <a:extLst>
                  <a:ext uri="{FF2B5EF4-FFF2-40B4-BE49-F238E27FC236}">
                    <a16:creationId xmlns:a16="http://schemas.microsoft.com/office/drawing/2014/main" id="{ECB96600-EB4B-63DF-A162-6322F78E8CB1}"/>
                  </a:ext>
                </a:extLst>
              </p:cNvPr>
              <p:cNvSpPr/>
              <p:nvPr/>
            </p:nvSpPr>
            <p:spPr>
              <a:xfrm>
                <a:off x="4150800" y="2053080"/>
                <a:ext cx="429840" cy="18468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3" extrusionOk="0">
                    <a:moveTo>
                      <a:pt x="24" y="513"/>
                    </a:moveTo>
                    <a:cubicBezTo>
                      <a:pt x="11" y="513"/>
                      <a:pt x="0" y="502"/>
                      <a:pt x="0" y="489"/>
                    </a:cubicBezTo>
                    <a:lnTo>
                      <a:pt x="0" y="23"/>
                    </a:lnTo>
                    <a:cubicBezTo>
                      <a:pt x="0" y="14"/>
                      <a:pt x="5" y="7"/>
                      <a:pt x="12" y="3"/>
                    </a:cubicBezTo>
                    <a:cubicBezTo>
                      <a:pt x="19" y="-2"/>
                      <a:pt x="30" y="0"/>
                      <a:pt x="35" y="4"/>
                    </a:cubicBezTo>
                    <a:lnTo>
                      <a:pt x="204" y="118"/>
                    </a:lnTo>
                    <a:lnTo>
                      <a:pt x="429" y="3"/>
                    </a:lnTo>
                    <a:cubicBezTo>
                      <a:pt x="439" y="-2"/>
                      <a:pt x="451" y="0"/>
                      <a:pt x="458" y="8"/>
                    </a:cubicBezTo>
                    <a:lnTo>
                      <a:pt x="596" y="183"/>
                    </a:lnTo>
                    <a:lnTo>
                      <a:pt x="879" y="4"/>
                    </a:lnTo>
                    <a:cubicBezTo>
                      <a:pt x="888" y="-2"/>
                      <a:pt x="901" y="0"/>
                      <a:pt x="908" y="7"/>
                    </a:cubicBezTo>
                    <a:lnTo>
                      <a:pt x="1188" y="301"/>
                    </a:lnTo>
                    <a:cubicBezTo>
                      <a:pt x="1197" y="310"/>
                      <a:pt x="1197" y="325"/>
                      <a:pt x="1186" y="335"/>
                    </a:cubicBezTo>
                    <a:cubicBezTo>
                      <a:pt x="1178" y="344"/>
                      <a:pt x="1163" y="344"/>
                      <a:pt x="1153" y="333"/>
                    </a:cubicBezTo>
                    <a:lnTo>
                      <a:pt x="886" y="52"/>
                    </a:lnTo>
                    <a:lnTo>
                      <a:pt x="602" y="233"/>
                    </a:lnTo>
                    <a:cubicBezTo>
                      <a:pt x="592" y="239"/>
                      <a:pt x="579" y="237"/>
                      <a:pt x="572" y="227"/>
                    </a:cubicBezTo>
                    <a:lnTo>
                      <a:pt x="433" y="51"/>
                    </a:lnTo>
                    <a:lnTo>
                      <a:pt x="215" y="164"/>
                    </a:lnTo>
                    <a:cubicBezTo>
                      <a:pt x="207" y="169"/>
                      <a:pt x="199" y="167"/>
                      <a:pt x="191" y="163"/>
                    </a:cubicBezTo>
                    <a:lnTo>
                      <a:pt x="47" y="65"/>
                    </a:lnTo>
                    <a:lnTo>
                      <a:pt x="47" y="488"/>
                    </a:lnTo>
                    <a:cubicBezTo>
                      <a:pt x="46" y="502"/>
                      <a:pt x="35" y="513"/>
                      <a:pt x="24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41">
                <a:extLst>
                  <a:ext uri="{FF2B5EF4-FFF2-40B4-BE49-F238E27FC236}">
                    <a16:creationId xmlns:a16="http://schemas.microsoft.com/office/drawing/2014/main" id="{ABE926B9-A6E2-7778-EAEA-546E03414FD3}"/>
                  </a:ext>
                </a:extLst>
              </p:cNvPr>
              <p:cNvSpPr/>
              <p:nvPr/>
            </p:nvSpPr>
            <p:spPr>
              <a:xfrm>
                <a:off x="4722120" y="2052360"/>
                <a:ext cx="429840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5" extrusionOk="0">
                    <a:moveTo>
                      <a:pt x="1171" y="515"/>
                    </a:moveTo>
                    <a:cubicBezTo>
                      <a:pt x="1158" y="515"/>
                      <a:pt x="1147" y="504"/>
                      <a:pt x="1147" y="491"/>
                    </a:cubicBezTo>
                    <a:lnTo>
                      <a:pt x="1147" y="69"/>
                    </a:lnTo>
                    <a:lnTo>
                      <a:pt x="1004" y="166"/>
                    </a:lnTo>
                    <a:cubicBezTo>
                      <a:pt x="997" y="171"/>
                      <a:pt x="988" y="172"/>
                      <a:pt x="981" y="168"/>
                    </a:cubicBezTo>
                    <a:lnTo>
                      <a:pt x="762" y="54"/>
                    </a:lnTo>
                    <a:lnTo>
                      <a:pt x="624" y="230"/>
                    </a:lnTo>
                    <a:cubicBezTo>
                      <a:pt x="617" y="239"/>
                      <a:pt x="603" y="242"/>
                      <a:pt x="593" y="236"/>
                    </a:cubicBezTo>
                    <a:lnTo>
                      <a:pt x="308" y="54"/>
                    </a:lnTo>
                    <a:lnTo>
                      <a:pt x="41" y="334"/>
                    </a:lnTo>
                    <a:cubicBezTo>
                      <a:pt x="32" y="343"/>
                      <a:pt x="18" y="344"/>
                      <a:pt x="7" y="335"/>
                    </a:cubicBezTo>
                    <a:cubicBezTo>
                      <a:pt x="-1" y="327"/>
                      <a:pt x="-3" y="312"/>
                      <a:pt x="6" y="302"/>
                    </a:cubicBezTo>
                    <a:lnTo>
                      <a:pt x="286" y="8"/>
                    </a:lnTo>
                    <a:cubicBezTo>
                      <a:pt x="293" y="0"/>
                      <a:pt x="306" y="-3"/>
                      <a:pt x="315" y="5"/>
                    </a:cubicBezTo>
                    <a:lnTo>
                      <a:pt x="598" y="184"/>
                    </a:lnTo>
                    <a:lnTo>
                      <a:pt x="736" y="9"/>
                    </a:lnTo>
                    <a:cubicBezTo>
                      <a:pt x="743" y="0"/>
                      <a:pt x="755" y="-3"/>
                      <a:pt x="765" y="3"/>
                    </a:cubicBezTo>
                    <a:lnTo>
                      <a:pt x="990" y="118"/>
                    </a:lnTo>
                    <a:lnTo>
                      <a:pt x="1158" y="5"/>
                    </a:lnTo>
                    <a:cubicBezTo>
                      <a:pt x="1165" y="0"/>
                      <a:pt x="1174" y="-1"/>
                      <a:pt x="1181" y="3"/>
                    </a:cubicBezTo>
                    <a:cubicBezTo>
                      <a:pt x="1188" y="8"/>
                      <a:pt x="1193" y="15"/>
                      <a:pt x="1193" y="24"/>
                    </a:cubicBezTo>
                    <a:lnTo>
                      <a:pt x="1193" y="490"/>
                    </a:lnTo>
                    <a:cubicBezTo>
                      <a:pt x="1194" y="504"/>
                      <a:pt x="1182" y="515"/>
                      <a:pt x="1171" y="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41">
                <a:extLst>
                  <a:ext uri="{FF2B5EF4-FFF2-40B4-BE49-F238E27FC236}">
                    <a16:creationId xmlns:a16="http://schemas.microsoft.com/office/drawing/2014/main" id="{4D64B3CD-6DA1-C532-E776-41FDE9598AF8}"/>
                  </a:ext>
                </a:extLst>
              </p:cNvPr>
              <p:cNvSpPr/>
              <p:nvPr/>
            </p:nvSpPr>
            <p:spPr>
              <a:xfrm>
                <a:off x="4102200" y="3223800"/>
                <a:ext cx="1098360" cy="14868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413" extrusionOk="0">
                    <a:moveTo>
                      <a:pt x="3028" y="413"/>
                    </a:moveTo>
                    <a:lnTo>
                      <a:pt x="23" y="413"/>
                    </a:lnTo>
                    <a:cubicBezTo>
                      <a:pt x="10" y="413"/>
                      <a:pt x="0" y="403"/>
                      <a:pt x="0" y="389"/>
                    </a:cubicBezTo>
                    <a:lnTo>
                      <a:pt x="0" y="290"/>
                    </a:lnTo>
                    <a:cubicBezTo>
                      <a:pt x="0" y="279"/>
                      <a:pt x="9" y="270"/>
                      <a:pt x="19" y="267"/>
                    </a:cubicBezTo>
                    <a:lnTo>
                      <a:pt x="1521" y="0"/>
                    </a:lnTo>
                    <a:cubicBezTo>
                      <a:pt x="1524" y="0"/>
                      <a:pt x="1527" y="0"/>
                      <a:pt x="1530" y="0"/>
                    </a:cubicBezTo>
                    <a:lnTo>
                      <a:pt x="3031" y="267"/>
                    </a:lnTo>
                    <a:cubicBezTo>
                      <a:pt x="3043" y="268"/>
                      <a:pt x="3050" y="279"/>
                      <a:pt x="3050" y="290"/>
                    </a:cubicBezTo>
                    <a:lnTo>
                      <a:pt x="3050" y="389"/>
                    </a:lnTo>
                    <a:cubicBezTo>
                      <a:pt x="3051" y="403"/>
                      <a:pt x="3040" y="413"/>
                      <a:pt x="3028" y="413"/>
                    </a:cubicBezTo>
                    <a:moveTo>
                      <a:pt x="47" y="368"/>
                    </a:moveTo>
                    <a:lnTo>
                      <a:pt x="3005" y="368"/>
                    </a:lnTo>
                    <a:lnTo>
                      <a:pt x="3005" y="311"/>
                    </a:lnTo>
                    <a:lnTo>
                      <a:pt x="1525" y="48"/>
                    </a:lnTo>
                    <a:lnTo>
                      <a:pt x="45" y="311"/>
                    </a:lnTo>
                    <a:lnTo>
                      <a:pt x="45" y="368"/>
                    </a:lnTo>
                    <a:lnTo>
                      <a:pt x="47" y="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41">
                <a:extLst>
                  <a:ext uri="{FF2B5EF4-FFF2-40B4-BE49-F238E27FC236}">
                    <a16:creationId xmlns:a16="http://schemas.microsoft.com/office/drawing/2014/main" id="{A2F7F756-16C7-86F6-20D1-574B942CB299}"/>
                  </a:ext>
                </a:extLst>
              </p:cNvPr>
              <p:cNvSpPr/>
              <p:nvPr/>
            </p:nvSpPr>
            <p:spPr>
              <a:xfrm>
                <a:off x="4102200" y="3249720"/>
                <a:ext cx="416520" cy="2793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776" extrusionOk="0">
                    <a:moveTo>
                      <a:pt x="23" y="776"/>
                    </a:moveTo>
                    <a:cubicBezTo>
                      <a:pt x="10" y="776"/>
                      <a:pt x="0" y="766"/>
                      <a:pt x="0" y="753"/>
                    </a:cubicBezTo>
                    <a:lnTo>
                      <a:pt x="0" y="317"/>
                    </a:lnTo>
                    <a:cubicBezTo>
                      <a:pt x="0" y="309"/>
                      <a:pt x="4" y="301"/>
                      <a:pt x="12" y="297"/>
                    </a:cubicBezTo>
                    <a:lnTo>
                      <a:pt x="229" y="173"/>
                    </a:lnTo>
                    <a:cubicBezTo>
                      <a:pt x="236" y="169"/>
                      <a:pt x="245" y="169"/>
                      <a:pt x="252" y="173"/>
                    </a:cubicBezTo>
                    <a:lnTo>
                      <a:pt x="452" y="288"/>
                    </a:lnTo>
                    <a:lnTo>
                      <a:pt x="629" y="93"/>
                    </a:lnTo>
                    <a:cubicBezTo>
                      <a:pt x="634" y="89"/>
                      <a:pt x="640" y="86"/>
                      <a:pt x="645" y="86"/>
                    </a:cubicBezTo>
                    <a:cubicBezTo>
                      <a:pt x="651" y="86"/>
                      <a:pt x="657" y="87"/>
                      <a:pt x="661" y="92"/>
                    </a:cubicBezTo>
                    <a:lnTo>
                      <a:pt x="873" y="285"/>
                    </a:lnTo>
                    <a:lnTo>
                      <a:pt x="1117" y="7"/>
                    </a:lnTo>
                    <a:cubicBezTo>
                      <a:pt x="1126" y="-3"/>
                      <a:pt x="1141" y="-3"/>
                      <a:pt x="1150" y="6"/>
                    </a:cubicBezTo>
                    <a:cubicBezTo>
                      <a:pt x="1160" y="14"/>
                      <a:pt x="1160" y="29"/>
                      <a:pt x="1151" y="38"/>
                    </a:cubicBezTo>
                    <a:lnTo>
                      <a:pt x="890" y="335"/>
                    </a:lnTo>
                    <a:cubicBezTo>
                      <a:pt x="886" y="339"/>
                      <a:pt x="880" y="342"/>
                      <a:pt x="874" y="342"/>
                    </a:cubicBezTo>
                    <a:cubicBezTo>
                      <a:pt x="868" y="342"/>
                      <a:pt x="863" y="341"/>
                      <a:pt x="857" y="336"/>
                    </a:cubicBezTo>
                    <a:lnTo>
                      <a:pt x="645" y="143"/>
                    </a:lnTo>
                    <a:lnTo>
                      <a:pt x="471" y="335"/>
                    </a:lnTo>
                    <a:cubicBezTo>
                      <a:pt x="463" y="344"/>
                      <a:pt x="452" y="345"/>
                      <a:pt x="441" y="339"/>
                    </a:cubicBezTo>
                    <a:lnTo>
                      <a:pt x="237" y="221"/>
                    </a:lnTo>
                    <a:lnTo>
                      <a:pt x="44" y="332"/>
                    </a:lnTo>
                    <a:lnTo>
                      <a:pt x="44" y="753"/>
                    </a:lnTo>
                    <a:cubicBezTo>
                      <a:pt x="47" y="766"/>
                      <a:pt x="35" y="776"/>
                      <a:pt x="23" y="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41">
                <a:extLst>
                  <a:ext uri="{FF2B5EF4-FFF2-40B4-BE49-F238E27FC236}">
                    <a16:creationId xmlns:a16="http://schemas.microsoft.com/office/drawing/2014/main" id="{AF7B979A-E6C4-E7A9-F67B-D13362706A97}"/>
                  </a:ext>
                </a:extLst>
              </p:cNvPr>
              <p:cNvSpPr/>
              <p:nvPr/>
            </p:nvSpPr>
            <p:spPr>
              <a:xfrm>
                <a:off x="4783320" y="3249360"/>
                <a:ext cx="41688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777" extrusionOk="0">
                    <a:moveTo>
                      <a:pt x="1136" y="777"/>
                    </a:moveTo>
                    <a:cubicBezTo>
                      <a:pt x="1123" y="777"/>
                      <a:pt x="1113" y="767"/>
                      <a:pt x="1113" y="754"/>
                    </a:cubicBezTo>
                    <a:lnTo>
                      <a:pt x="1113" y="333"/>
                    </a:lnTo>
                    <a:lnTo>
                      <a:pt x="920" y="222"/>
                    </a:lnTo>
                    <a:lnTo>
                      <a:pt x="716" y="340"/>
                    </a:lnTo>
                    <a:cubicBezTo>
                      <a:pt x="707" y="346"/>
                      <a:pt x="694" y="343"/>
                      <a:pt x="687" y="336"/>
                    </a:cubicBezTo>
                    <a:lnTo>
                      <a:pt x="512" y="144"/>
                    </a:lnTo>
                    <a:lnTo>
                      <a:pt x="301" y="336"/>
                    </a:lnTo>
                    <a:cubicBezTo>
                      <a:pt x="296" y="340"/>
                      <a:pt x="291" y="342"/>
                      <a:pt x="283" y="342"/>
                    </a:cubicBezTo>
                    <a:cubicBezTo>
                      <a:pt x="278" y="342"/>
                      <a:pt x="272" y="339"/>
                      <a:pt x="267" y="334"/>
                    </a:cubicBezTo>
                    <a:lnTo>
                      <a:pt x="6" y="37"/>
                    </a:lnTo>
                    <a:cubicBezTo>
                      <a:pt x="-2" y="27"/>
                      <a:pt x="-1" y="12"/>
                      <a:pt x="8" y="5"/>
                    </a:cubicBezTo>
                    <a:cubicBezTo>
                      <a:pt x="18" y="-4"/>
                      <a:pt x="33" y="-2"/>
                      <a:pt x="40" y="7"/>
                    </a:cubicBezTo>
                    <a:lnTo>
                      <a:pt x="285" y="285"/>
                    </a:lnTo>
                    <a:lnTo>
                      <a:pt x="496" y="91"/>
                    </a:lnTo>
                    <a:cubicBezTo>
                      <a:pt x="500" y="87"/>
                      <a:pt x="506" y="85"/>
                      <a:pt x="512" y="85"/>
                    </a:cubicBezTo>
                    <a:cubicBezTo>
                      <a:pt x="518" y="85"/>
                      <a:pt x="524" y="88"/>
                      <a:pt x="528" y="93"/>
                    </a:cubicBezTo>
                    <a:lnTo>
                      <a:pt x="706" y="288"/>
                    </a:lnTo>
                    <a:lnTo>
                      <a:pt x="906" y="173"/>
                    </a:lnTo>
                    <a:cubicBezTo>
                      <a:pt x="913" y="168"/>
                      <a:pt x="922" y="168"/>
                      <a:pt x="929" y="173"/>
                    </a:cubicBezTo>
                    <a:lnTo>
                      <a:pt x="1145" y="297"/>
                    </a:lnTo>
                    <a:cubicBezTo>
                      <a:pt x="1152" y="301"/>
                      <a:pt x="1157" y="308"/>
                      <a:pt x="1157" y="317"/>
                    </a:cubicBezTo>
                    <a:lnTo>
                      <a:pt x="1157" y="753"/>
                    </a:lnTo>
                    <a:cubicBezTo>
                      <a:pt x="1159" y="767"/>
                      <a:pt x="1148" y="777"/>
                      <a:pt x="1136" y="7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41">
                <a:extLst>
                  <a:ext uri="{FF2B5EF4-FFF2-40B4-BE49-F238E27FC236}">
                    <a16:creationId xmlns:a16="http://schemas.microsoft.com/office/drawing/2014/main" id="{1F857F3F-50B8-F003-6400-58A6D3B9BEEA}"/>
                  </a:ext>
                </a:extLst>
              </p:cNvPr>
              <p:cNvSpPr/>
              <p:nvPr/>
            </p:nvSpPr>
            <p:spPr>
              <a:xfrm>
                <a:off x="3900240" y="2660760"/>
                <a:ext cx="1501920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455" extrusionOk="0">
                    <a:moveTo>
                      <a:pt x="4149" y="455"/>
                    </a:moveTo>
                    <a:lnTo>
                      <a:pt x="23" y="455"/>
                    </a:lnTo>
                    <a:cubicBezTo>
                      <a:pt x="10" y="455"/>
                      <a:pt x="0" y="445"/>
                      <a:pt x="0" y="432"/>
                    </a:cubicBezTo>
                    <a:lnTo>
                      <a:pt x="0" y="296"/>
                    </a:lnTo>
                    <a:cubicBezTo>
                      <a:pt x="0" y="285"/>
                      <a:pt x="9" y="274"/>
                      <a:pt x="20" y="273"/>
                    </a:cubicBezTo>
                    <a:lnTo>
                      <a:pt x="2084" y="0"/>
                    </a:lnTo>
                    <a:cubicBezTo>
                      <a:pt x="2085" y="0"/>
                      <a:pt x="2088" y="0"/>
                      <a:pt x="2089" y="0"/>
                    </a:cubicBezTo>
                    <a:lnTo>
                      <a:pt x="4152" y="273"/>
                    </a:lnTo>
                    <a:cubicBezTo>
                      <a:pt x="4163" y="274"/>
                      <a:pt x="4172" y="285"/>
                      <a:pt x="4172" y="296"/>
                    </a:cubicBezTo>
                    <a:lnTo>
                      <a:pt x="4172" y="432"/>
                    </a:lnTo>
                    <a:cubicBezTo>
                      <a:pt x="4172" y="445"/>
                      <a:pt x="4162" y="455"/>
                      <a:pt x="4149" y="455"/>
                    </a:cubicBezTo>
                    <a:moveTo>
                      <a:pt x="47" y="408"/>
                    </a:moveTo>
                    <a:lnTo>
                      <a:pt x="4125" y="408"/>
                    </a:lnTo>
                    <a:lnTo>
                      <a:pt x="4125" y="317"/>
                    </a:lnTo>
                    <a:lnTo>
                      <a:pt x="2086" y="47"/>
                    </a:lnTo>
                    <a:lnTo>
                      <a:pt x="47" y="317"/>
                    </a:lnTo>
                    <a:lnTo>
                      <a:pt x="47" y="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41">
                <a:extLst>
                  <a:ext uri="{FF2B5EF4-FFF2-40B4-BE49-F238E27FC236}">
                    <a16:creationId xmlns:a16="http://schemas.microsoft.com/office/drawing/2014/main" id="{EE6C7B7A-8D25-B5C4-6275-03BFADB7BFE7}"/>
                  </a:ext>
                </a:extLst>
              </p:cNvPr>
              <p:cNvSpPr/>
              <p:nvPr/>
            </p:nvSpPr>
            <p:spPr>
              <a:xfrm>
                <a:off x="3900240" y="2675160"/>
                <a:ext cx="650880" cy="27828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73" extrusionOk="0">
                    <a:moveTo>
                      <a:pt x="23" y="773"/>
                    </a:moveTo>
                    <a:cubicBezTo>
                      <a:pt x="10" y="773"/>
                      <a:pt x="0" y="762"/>
                      <a:pt x="0" y="749"/>
                    </a:cubicBezTo>
                    <a:lnTo>
                      <a:pt x="0" y="256"/>
                    </a:lnTo>
                    <a:cubicBezTo>
                      <a:pt x="0" y="248"/>
                      <a:pt x="4" y="240"/>
                      <a:pt x="12" y="236"/>
                    </a:cubicBezTo>
                    <a:cubicBezTo>
                      <a:pt x="19" y="231"/>
                      <a:pt x="28" y="231"/>
                      <a:pt x="35" y="236"/>
                    </a:cubicBezTo>
                    <a:lnTo>
                      <a:pt x="267" y="364"/>
                    </a:lnTo>
                    <a:lnTo>
                      <a:pt x="526" y="169"/>
                    </a:lnTo>
                    <a:cubicBezTo>
                      <a:pt x="535" y="163"/>
                      <a:pt x="545" y="163"/>
                      <a:pt x="554" y="169"/>
                    </a:cubicBezTo>
                    <a:lnTo>
                      <a:pt x="822" y="363"/>
                    </a:lnTo>
                    <a:lnTo>
                      <a:pt x="1126" y="92"/>
                    </a:lnTo>
                    <a:cubicBezTo>
                      <a:pt x="1135" y="84"/>
                      <a:pt x="1148" y="84"/>
                      <a:pt x="1157" y="92"/>
                    </a:cubicBezTo>
                    <a:lnTo>
                      <a:pt x="1460" y="360"/>
                    </a:lnTo>
                    <a:lnTo>
                      <a:pt x="1769" y="9"/>
                    </a:lnTo>
                    <a:cubicBezTo>
                      <a:pt x="1778" y="-2"/>
                      <a:pt x="1792" y="-2"/>
                      <a:pt x="1801" y="7"/>
                    </a:cubicBezTo>
                    <a:cubicBezTo>
                      <a:pt x="1811" y="16"/>
                      <a:pt x="1811" y="30"/>
                      <a:pt x="1802" y="39"/>
                    </a:cubicBezTo>
                    <a:lnTo>
                      <a:pt x="1479" y="408"/>
                    </a:lnTo>
                    <a:cubicBezTo>
                      <a:pt x="1475" y="412"/>
                      <a:pt x="1469" y="415"/>
                      <a:pt x="1463" y="415"/>
                    </a:cubicBezTo>
                    <a:cubicBezTo>
                      <a:pt x="1457" y="415"/>
                      <a:pt x="1451" y="414"/>
                      <a:pt x="1445" y="409"/>
                    </a:cubicBezTo>
                    <a:lnTo>
                      <a:pt x="1141" y="140"/>
                    </a:lnTo>
                    <a:lnTo>
                      <a:pt x="838" y="409"/>
                    </a:lnTo>
                    <a:cubicBezTo>
                      <a:pt x="829" y="417"/>
                      <a:pt x="817" y="417"/>
                      <a:pt x="809" y="411"/>
                    </a:cubicBezTo>
                    <a:lnTo>
                      <a:pt x="539" y="217"/>
                    </a:lnTo>
                    <a:lnTo>
                      <a:pt x="281" y="411"/>
                    </a:lnTo>
                    <a:cubicBezTo>
                      <a:pt x="274" y="417"/>
                      <a:pt x="264" y="417"/>
                      <a:pt x="256" y="412"/>
                    </a:cubicBezTo>
                    <a:lnTo>
                      <a:pt x="45" y="296"/>
                    </a:lnTo>
                    <a:lnTo>
                      <a:pt x="45" y="749"/>
                    </a:lnTo>
                    <a:cubicBezTo>
                      <a:pt x="47" y="762"/>
                      <a:pt x="36" y="773"/>
                      <a:pt x="23" y="7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41">
                <a:extLst>
                  <a:ext uri="{FF2B5EF4-FFF2-40B4-BE49-F238E27FC236}">
                    <a16:creationId xmlns:a16="http://schemas.microsoft.com/office/drawing/2014/main" id="{025AAF56-44D3-F712-AAA0-F626CB7D9E09}"/>
                  </a:ext>
                </a:extLst>
              </p:cNvPr>
              <p:cNvSpPr/>
              <p:nvPr/>
            </p:nvSpPr>
            <p:spPr>
              <a:xfrm>
                <a:off x="3899880" y="2691720"/>
                <a:ext cx="6433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69" extrusionOk="0">
                    <a:moveTo>
                      <a:pt x="24" y="369"/>
                    </a:moveTo>
                    <a:cubicBezTo>
                      <a:pt x="17" y="369"/>
                      <a:pt x="10" y="366"/>
                      <a:pt x="5" y="359"/>
                    </a:cubicBezTo>
                    <a:cubicBezTo>
                      <a:pt x="-2" y="349"/>
                      <a:pt x="-1" y="334"/>
                      <a:pt x="11" y="327"/>
                    </a:cubicBezTo>
                    <a:lnTo>
                      <a:pt x="243" y="161"/>
                    </a:lnTo>
                    <a:cubicBezTo>
                      <a:pt x="250" y="155"/>
                      <a:pt x="260" y="155"/>
                      <a:pt x="268" y="159"/>
                    </a:cubicBezTo>
                    <a:lnTo>
                      <a:pt x="539" y="317"/>
                    </a:lnTo>
                    <a:lnTo>
                      <a:pt x="767" y="92"/>
                    </a:lnTo>
                    <a:cubicBezTo>
                      <a:pt x="775" y="85"/>
                      <a:pt x="786" y="83"/>
                      <a:pt x="797" y="89"/>
                    </a:cubicBezTo>
                    <a:lnTo>
                      <a:pt x="1149" y="315"/>
                    </a:lnTo>
                    <a:lnTo>
                      <a:pt x="1422" y="8"/>
                    </a:lnTo>
                    <a:cubicBezTo>
                      <a:pt x="1426" y="3"/>
                      <a:pt x="1432" y="0"/>
                      <a:pt x="1438" y="0"/>
                    </a:cubicBezTo>
                    <a:cubicBezTo>
                      <a:pt x="1443" y="0"/>
                      <a:pt x="1451" y="3"/>
                      <a:pt x="1455" y="8"/>
                    </a:cubicBezTo>
                    <a:lnTo>
                      <a:pt x="1781" y="330"/>
                    </a:lnTo>
                    <a:cubicBezTo>
                      <a:pt x="1790" y="338"/>
                      <a:pt x="1790" y="353"/>
                      <a:pt x="1781" y="363"/>
                    </a:cubicBezTo>
                    <a:cubicBezTo>
                      <a:pt x="1773" y="372"/>
                      <a:pt x="1758" y="372"/>
                      <a:pt x="1748" y="363"/>
                    </a:cubicBezTo>
                    <a:lnTo>
                      <a:pt x="1439" y="57"/>
                    </a:lnTo>
                    <a:lnTo>
                      <a:pt x="1170" y="362"/>
                    </a:lnTo>
                    <a:cubicBezTo>
                      <a:pt x="1162" y="371"/>
                      <a:pt x="1149" y="372"/>
                      <a:pt x="1140" y="366"/>
                    </a:cubicBezTo>
                    <a:lnTo>
                      <a:pt x="786" y="140"/>
                    </a:lnTo>
                    <a:lnTo>
                      <a:pt x="558" y="362"/>
                    </a:lnTo>
                    <a:cubicBezTo>
                      <a:pt x="550" y="369"/>
                      <a:pt x="539" y="371"/>
                      <a:pt x="530" y="365"/>
                    </a:cubicBezTo>
                    <a:lnTo>
                      <a:pt x="256" y="206"/>
                    </a:lnTo>
                    <a:lnTo>
                      <a:pt x="37" y="363"/>
                    </a:lnTo>
                    <a:cubicBezTo>
                      <a:pt x="33" y="368"/>
                      <a:pt x="29" y="369"/>
                      <a:pt x="24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41">
                <a:extLst>
                  <a:ext uri="{FF2B5EF4-FFF2-40B4-BE49-F238E27FC236}">
                    <a16:creationId xmlns:a16="http://schemas.microsoft.com/office/drawing/2014/main" id="{7ACC4A69-8FAF-997F-94C6-9C4156262BDB}"/>
                  </a:ext>
                </a:extLst>
              </p:cNvPr>
              <p:cNvSpPr/>
              <p:nvPr/>
            </p:nvSpPr>
            <p:spPr>
              <a:xfrm>
                <a:off x="4750920" y="2675520"/>
                <a:ext cx="651240" cy="27792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772" extrusionOk="0">
                    <a:moveTo>
                      <a:pt x="1786" y="772"/>
                    </a:moveTo>
                    <a:cubicBezTo>
                      <a:pt x="1773" y="772"/>
                      <a:pt x="1762" y="761"/>
                      <a:pt x="1762" y="748"/>
                    </a:cubicBezTo>
                    <a:lnTo>
                      <a:pt x="1762" y="295"/>
                    </a:lnTo>
                    <a:lnTo>
                      <a:pt x="1551" y="411"/>
                    </a:lnTo>
                    <a:cubicBezTo>
                      <a:pt x="1542" y="416"/>
                      <a:pt x="1534" y="416"/>
                      <a:pt x="1526" y="410"/>
                    </a:cubicBezTo>
                    <a:lnTo>
                      <a:pt x="1268" y="216"/>
                    </a:lnTo>
                    <a:lnTo>
                      <a:pt x="1000" y="410"/>
                    </a:lnTo>
                    <a:cubicBezTo>
                      <a:pt x="991" y="416"/>
                      <a:pt x="979" y="416"/>
                      <a:pt x="971" y="408"/>
                    </a:cubicBezTo>
                    <a:lnTo>
                      <a:pt x="668" y="139"/>
                    </a:lnTo>
                    <a:lnTo>
                      <a:pt x="363" y="408"/>
                    </a:lnTo>
                    <a:cubicBezTo>
                      <a:pt x="359" y="413"/>
                      <a:pt x="353" y="414"/>
                      <a:pt x="346" y="414"/>
                    </a:cubicBezTo>
                    <a:cubicBezTo>
                      <a:pt x="340" y="414"/>
                      <a:pt x="334" y="411"/>
                      <a:pt x="330" y="407"/>
                    </a:cubicBezTo>
                    <a:lnTo>
                      <a:pt x="6" y="38"/>
                    </a:lnTo>
                    <a:cubicBezTo>
                      <a:pt x="-3" y="28"/>
                      <a:pt x="-1" y="13"/>
                      <a:pt x="8" y="6"/>
                    </a:cubicBezTo>
                    <a:cubicBezTo>
                      <a:pt x="18" y="-3"/>
                      <a:pt x="32" y="-1"/>
                      <a:pt x="40" y="8"/>
                    </a:cubicBezTo>
                    <a:lnTo>
                      <a:pt x="349" y="359"/>
                    </a:lnTo>
                    <a:lnTo>
                      <a:pt x="652" y="91"/>
                    </a:lnTo>
                    <a:cubicBezTo>
                      <a:pt x="660" y="83"/>
                      <a:pt x="673" y="83"/>
                      <a:pt x="682" y="91"/>
                    </a:cubicBezTo>
                    <a:lnTo>
                      <a:pt x="987" y="362"/>
                    </a:lnTo>
                    <a:lnTo>
                      <a:pt x="1254" y="168"/>
                    </a:lnTo>
                    <a:cubicBezTo>
                      <a:pt x="1263" y="162"/>
                      <a:pt x="1273" y="162"/>
                      <a:pt x="1282" y="168"/>
                    </a:cubicBezTo>
                    <a:lnTo>
                      <a:pt x="1541" y="363"/>
                    </a:lnTo>
                    <a:lnTo>
                      <a:pt x="1773" y="235"/>
                    </a:lnTo>
                    <a:cubicBezTo>
                      <a:pt x="1780" y="230"/>
                      <a:pt x="1789" y="230"/>
                      <a:pt x="1796" y="235"/>
                    </a:cubicBezTo>
                    <a:cubicBezTo>
                      <a:pt x="1803" y="239"/>
                      <a:pt x="1808" y="247"/>
                      <a:pt x="1808" y="255"/>
                    </a:cubicBezTo>
                    <a:lnTo>
                      <a:pt x="1808" y="748"/>
                    </a:lnTo>
                    <a:cubicBezTo>
                      <a:pt x="1809" y="761"/>
                      <a:pt x="1799" y="772"/>
                      <a:pt x="1786" y="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41">
                <a:extLst>
                  <a:ext uri="{FF2B5EF4-FFF2-40B4-BE49-F238E27FC236}">
                    <a16:creationId xmlns:a16="http://schemas.microsoft.com/office/drawing/2014/main" id="{AF628364-945C-73AD-D3D1-B5E76CB964E8}"/>
                  </a:ext>
                </a:extLst>
              </p:cNvPr>
              <p:cNvSpPr/>
              <p:nvPr/>
            </p:nvSpPr>
            <p:spPr>
              <a:xfrm>
                <a:off x="4759200" y="2691720"/>
                <a:ext cx="64296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69" extrusionOk="0">
                    <a:moveTo>
                      <a:pt x="1763" y="369"/>
                    </a:moveTo>
                    <a:cubicBezTo>
                      <a:pt x="1758" y="369"/>
                      <a:pt x="1754" y="368"/>
                      <a:pt x="1750" y="365"/>
                    </a:cubicBezTo>
                    <a:lnTo>
                      <a:pt x="1531" y="207"/>
                    </a:lnTo>
                    <a:lnTo>
                      <a:pt x="1257" y="366"/>
                    </a:lnTo>
                    <a:cubicBezTo>
                      <a:pt x="1248" y="372"/>
                      <a:pt x="1237" y="371"/>
                      <a:pt x="1229" y="363"/>
                    </a:cubicBezTo>
                    <a:lnTo>
                      <a:pt x="1002" y="140"/>
                    </a:lnTo>
                    <a:lnTo>
                      <a:pt x="648" y="366"/>
                    </a:lnTo>
                    <a:cubicBezTo>
                      <a:pt x="637" y="372"/>
                      <a:pt x="626" y="371"/>
                      <a:pt x="618" y="362"/>
                    </a:cubicBezTo>
                    <a:lnTo>
                      <a:pt x="349" y="57"/>
                    </a:lnTo>
                    <a:lnTo>
                      <a:pt x="40" y="363"/>
                    </a:lnTo>
                    <a:cubicBezTo>
                      <a:pt x="31" y="372"/>
                      <a:pt x="17" y="372"/>
                      <a:pt x="6" y="363"/>
                    </a:cubicBezTo>
                    <a:cubicBezTo>
                      <a:pt x="-2" y="355"/>
                      <a:pt x="-2" y="340"/>
                      <a:pt x="6" y="330"/>
                    </a:cubicBezTo>
                    <a:lnTo>
                      <a:pt x="333" y="8"/>
                    </a:lnTo>
                    <a:cubicBezTo>
                      <a:pt x="337" y="3"/>
                      <a:pt x="343" y="0"/>
                      <a:pt x="350" y="0"/>
                    </a:cubicBezTo>
                    <a:cubicBezTo>
                      <a:pt x="356" y="0"/>
                      <a:pt x="362" y="3"/>
                      <a:pt x="366" y="8"/>
                    </a:cubicBezTo>
                    <a:lnTo>
                      <a:pt x="639" y="315"/>
                    </a:lnTo>
                    <a:lnTo>
                      <a:pt x="991" y="89"/>
                    </a:lnTo>
                    <a:cubicBezTo>
                      <a:pt x="1000" y="83"/>
                      <a:pt x="1012" y="85"/>
                      <a:pt x="1021" y="92"/>
                    </a:cubicBezTo>
                    <a:lnTo>
                      <a:pt x="1248" y="317"/>
                    </a:lnTo>
                    <a:lnTo>
                      <a:pt x="1519" y="159"/>
                    </a:lnTo>
                    <a:cubicBezTo>
                      <a:pt x="1527" y="155"/>
                      <a:pt x="1537" y="155"/>
                      <a:pt x="1544" y="161"/>
                    </a:cubicBezTo>
                    <a:lnTo>
                      <a:pt x="1776" y="327"/>
                    </a:lnTo>
                    <a:cubicBezTo>
                      <a:pt x="1786" y="334"/>
                      <a:pt x="1789" y="349"/>
                      <a:pt x="1782" y="359"/>
                    </a:cubicBezTo>
                    <a:cubicBezTo>
                      <a:pt x="1777" y="365"/>
                      <a:pt x="1770" y="369"/>
                      <a:pt x="1763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065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9"/>
          <p:cNvSpPr txBox="1">
            <a:spLocks noGrp="1"/>
          </p:cNvSpPr>
          <p:nvPr>
            <p:ph type="title"/>
          </p:nvPr>
        </p:nvSpPr>
        <p:spPr>
          <a:xfrm>
            <a:off x="720000" y="395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90" name="Google Shape;690;p39"/>
          <p:cNvSpPr txBox="1">
            <a:spLocks noGrp="1"/>
          </p:cNvSpPr>
          <p:nvPr>
            <p:ph type="title" idx="5"/>
          </p:nvPr>
        </p:nvSpPr>
        <p:spPr>
          <a:xfrm>
            <a:off x="605215" y="1496509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1" name="Google Shape;691;p39"/>
          <p:cNvSpPr txBox="1">
            <a:spLocks noGrp="1"/>
          </p:cNvSpPr>
          <p:nvPr>
            <p:ph type="title" idx="6"/>
          </p:nvPr>
        </p:nvSpPr>
        <p:spPr>
          <a:xfrm>
            <a:off x="612000" y="2881636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2" name="Google Shape;692;p39"/>
          <p:cNvSpPr txBox="1">
            <a:spLocks noGrp="1"/>
          </p:cNvSpPr>
          <p:nvPr>
            <p:ph type="title" idx="7"/>
          </p:nvPr>
        </p:nvSpPr>
        <p:spPr>
          <a:xfrm>
            <a:off x="605211" y="2198351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93" name="Google Shape;693;p39"/>
          <p:cNvSpPr txBox="1">
            <a:spLocks noGrp="1"/>
          </p:cNvSpPr>
          <p:nvPr>
            <p:ph type="title" idx="8"/>
          </p:nvPr>
        </p:nvSpPr>
        <p:spPr>
          <a:xfrm>
            <a:off x="4428396" y="1491933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4" name="Google Shape;694;p39"/>
          <p:cNvSpPr txBox="1">
            <a:spLocks noGrp="1"/>
          </p:cNvSpPr>
          <p:nvPr>
            <p:ph type="subTitle" idx="9"/>
          </p:nvPr>
        </p:nvSpPr>
        <p:spPr>
          <a:xfrm>
            <a:off x="1339926" y="1496509"/>
            <a:ext cx="2828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95" name="Google Shape;695;p39"/>
          <p:cNvSpPr txBox="1">
            <a:spLocks noGrp="1"/>
          </p:cNvSpPr>
          <p:nvPr>
            <p:ph type="subTitle" idx="13"/>
          </p:nvPr>
        </p:nvSpPr>
        <p:spPr>
          <a:xfrm>
            <a:off x="1339926" y="2198351"/>
            <a:ext cx="2828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Objective</a:t>
            </a:r>
          </a:p>
        </p:txBody>
      </p:sp>
      <p:sp>
        <p:nvSpPr>
          <p:cNvPr id="696" name="Google Shape;696;p39"/>
          <p:cNvSpPr txBox="1">
            <a:spLocks noGrp="1"/>
          </p:cNvSpPr>
          <p:nvPr>
            <p:ph type="subTitle" idx="14"/>
          </p:nvPr>
        </p:nvSpPr>
        <p:spPr>
          <a:xfrm>
            <a:off x="1346700" y="3070234"/>
            <a:ext cx="2828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Data Overview and Processing</a:t>
            </a:r>
          </a:p>
        </p:txBody>
      </p:sp>
      <p:sp>
        <p:nvSpPr>
          <p:cNvPr id="697" name="Google Shape;697;p39"/>
          <p:cNvSpPr txBox="1">
            <a:spLocks noGrp="1"/>
          </p:cNvSpPr>
          <p:nvPr>
            <p:ph type="subTitle" idx="15"/>
          </p:nvPr>
        </p:nvSpPr>
        <p:spPr>
          <a:xfrm>
            <a:off x="5163111" y="1491933"/>
            <a:ext cx="2828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Methodology</a:t>
            </a:r>
            <a:endParaRPr dirty="0"/>
          </a:p>
        </p:txBody>
      </p:sp>
      <p:sp>
        <p:nvSpPr>
          <p:cNvPr id="10" name="Google Shape;693;p39">
            <a:extLst>
              <a:ext uri="{FF2B5EF4-FFF2-40B4-BE49-F238E27FC236}">
                <a16:creationId xmlns:a16="http://schemas.microsoft.com/office/drawing/2014/main" id="{C8AF0195-72BD-8508-1266-CFEDD65EC25C}"/>
              </a:ext>
            </a:extLst>
          </p:cNvPr>
          <p:cNvSpPr txBox="1">
            <a:spLocks/>
          </p:cNvSpPr>
          <p:nvPr/>
        </p:nvSpPr>
        <p:spPr>
          <a:xfrm>
            <a:off x="4428381" y="2175218"/>
            <a:ext cx="7347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ecular One"/>
              <a:buNone/>
              <a:defRPr sz="2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ecular One"/>
              <a:buNone/>
              <a:defRPr sz="2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ecular One"/>
              <a:buNone/>
              <a:defRPr sz="2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ecular One"/>
              <a:buNone/>
              <a:defRPr sz="2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ecular One"/>
              <a:buNone/>
              <a:defRPr sz="2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ecular One"/>
              <a:buNone/>
              <a:defRPr sz="2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ecular One"/>
              <a:buNone/>
              <a:defRPr sz="2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ecular One"/>
              <a:buNone/>
              <a:defRPr sz="2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ecular One"/>
              <a:buNone/>
              <a:defRPr sz="2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1" name="Google Shape;697;p39">
            <a:extLst>
              <a:ext uri="{FF2B5EF4-FFF2-40B4-BE49-F238E27FC236}">
                <a16:creationId xmlns:a16="http://schemas.microsoft.com/office/drawing/2014/main" id="{65857B85-9241-7318-C30E-812A83C0BE0A}"/>
              </a:ext>
            </a:extLst>
          </p:cNvPr>
          <p:cNvSpPr txBox="1">
            <a:spLocks/>
          </p:cNvSpPr>
          <p:nvPr/>
        </p:nvSpPr>
        <p:spPr>
          <a:xfrm>
            <a:off x="5163096" y="2175218"/>
            <a:ext cx="386570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Secular One"/>
              <a:buNone/>
              <a:defRPr sz="2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ecular One"/>
              <a:buNone/>
              <a:defRPr sz="20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ecular One"/>
              <a:buNone/>
              <a:defRPr sz="20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ecular One"/>
              <a:buNone/>
              <a:defRPr sz="20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ecular One"/>
              <a:buNone/>
              <a:defRPr sz="20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ecular One"/>
              <a:buNone/>
              <a:defRPr sz="20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ecular One"/>
              <a:buNone/>
              <a:defRPr sz="20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ecular One"/>
              <a:buNone/>
              <a:defRPr sz="20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ecular One"/>
              <a:buNone/>
              <a:defRPr sz="20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pPr marL="0" indent="0"/>
            <a:r>
              <a:rPr lang="en-AU" dirty="0"/>
              <a:t>Interpretation and Findings</a:t>
            </a:r>
          </a:p>
        </p:txBody>
      </p:sp>
      <p:sp>
        <p:nvSpPr>
          <p:cNvPr id="12" name="Google Shape;693;p39">
            <a:extLst>
              <a:ext uri="{FF2B5EF4-FFF2-40B4-BE49-F238E27FC236}">
                <a16:creationId xmlns:a16="http://schemas.microsoft.com/office/drawing/2014/main" id="{47F5C27F-0B37-1D22-0EC5-1F012048C2AE}"/>
              </a:ext>
            </a:extLst>
          </p:cNvPr>
          <p:cNvSpPr txBox="1">
            <a:spLocks/>
          </p:cNvSpPr>
          <p:nvPr/>
        </p:nvSpPr>
        <p:spPr>
          <a:xfrm>
            <a:off x="4428381" y="2881636"/>
            <a:ext cx="7347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ecular One"/>
              <a:buNone/>
              <a:defRPr sz="2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ecular One"/>
              <a:buNone/>
              <a:defRPr sz="2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ecular One"/>
              <a:buNone/>
              <a:defRPr sz="2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ecular One"/>
              <a:buNone/>
              <a:defRPr sz="2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ecular One"/>
              <a:buNone/>
              <a:defRPr sz="2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ecular One"/>
              <a:buNone/>
              <a:defRPr sz="2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ecular One"/>
              <a:buNone/>
              <a:defRPr sz="2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ecular One"/>
              <a:buNone/>
              <a:defRPr sz="2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ecular One"/>
              <a:buNone/>
              <a:defRPr sz="2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13" name="Google Shape;697;p39">
            <a:extLst>
              <a:ext uri="{FF2B5EF4-FFF2-40B4-BE49-F238E27FC236}">
                <a16:creationId xmlns:a16="http://schemas.microsoft.com/office/drawing/2014/main" id="{607D817F-D115-370E-28D8-859DA848B94A}"/>
              </a:ext>
            </a:extLst>
          </p:cNvPr>
          <p:cNvSpPr txBox="1">
            <a:spLocks/>
          </p:cNvSpPr>
          <p:nvPr/>
        </p:nvSpPr>
        <p:spPr>
          <a:xfrm>
            <a:off x="5163096" y="2881636"/>
            <a:ext cx="386570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Secular One"/>
              <a:buNone/>
              <a:defRPr sz="2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ecular One"/>
              <a:buNone/>
              <a:defRPr sz="20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ecular One"/>
              <a:buNone/>
              <a:defRPr sz="20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ecular One"/>
              <a:buNone/>
              <a:defRPr sz="20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ecular One"/>
              <a:buNone/>
              <a:defRPr sz="20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ecular One"/>
              <a:buNone/>
              <a:defRPr sz="20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ecular One"/>
              <a:buNone/>
              <a:defRPr sz="20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ecular One"/>
              <a:buNone/>
              <a:defRPr sz="20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ecular One"/>
              <a:buNone/>
              <a:defRPr sz="20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pPr marL="0" indent="0"/>
            <a:r>
              <a:rPr lang="en-AU" dirty="0"/>
              <a:t>Conclusion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BE4C0B-B216-F1F9-AB6C-A1D3B9791447}"/>
              </a:ext>
            </a:extLst>
          </p:cNvPr>
          <p:cNvSpPr txBox="1"/>
          <p:nvPr/>
        </p:nvSpPr>
        <p:spPr>
          <a:xfrm>
            <a:off x="1272081" y="4173233"/>
            <a:ext cx="6312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Link on GitHub: </a:t>
            </a:r>
            <a:r>
              <a:rPr lang="en-US" i="1" dirty="0">
                <a:hlinkClick r:id="rId3"/>
              </a:rPr>
              <a:t>https://github.com/HauNguyen8689/Introduction-to-Machine-Learning-Supervised-Learning</a:t>
            </a:r>
            <a:endParaRPr lang="en-U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49"/>
          <p:cNvSpPr txBox="1">
            <a:spLocks noGrp="1"/>
          </p:cNvSpPr>
          <p:nvPr>
            <p:ph type="subTitle" idx="1"/>
          </p:nvPr>
        </p:nvSpPr>
        <p:spPr>
          <a:xfrm>
            <a:off x="3276000" y="626400"/>
            <a:ext cx="5392800" cy="40711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Approach: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Applied supervised machine learning (Random Forest &amp; </a:t>
            </a:r>
            <a:r>
              <a:rPr lang="en-US" sz="1600" dirty="0" err="1"/>
              <a:t>XGBoost</a:t>
            </a:r>
            <a:r>
              <a:rPr lang="en-US" sz="1600" dirty="0"/>
              <a:t>) to one year of hourly NEM data. </a:t>
            </a:r>
            <a:r>
              <a:rPr lang="en-US" sz="1600" dirty="0" err="1"/>
              <a:t>XGBoost</a:t>
            </a:r>
            <a:r>
              <a:rPr lang="en-US" sz="1600" dirty="0"/>
              <a:t> selected for highest accuracy across regions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Findings: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Fossil fuel generators, especially natural gas, are the main drivers of high-price events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Renewables are not the primary cause of price spikes, contrary to some public claims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/>
              <a:t>Implications: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Supports a data-driven view of electricity market behavior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Emphasizes the need for peak demand management, grid flexibility, and better integration of dispatchable resources in Australia’s energy transition</a:t>
            </a:r>
            <a:endParaRPr sz="1600" dirty="0"/>
          </a:p>
        </p:txBody>
      </p:sp>
      <p:grpSp>
        <p:nvGrpSpPr>
          <p:cNvPr id="1147" name="Google Shape;1147;p49"/>
          <p:cNvGrpSpPr/>
          <p:nvPr/>
        </p:nvGrpSpPr>
        <p:grpSpPr>
          <a:xfrm rot="-5400000" flipH="1">
            <a:off x="6156706" y="2602580"/>
            <a:ext cx="172251" cy="4462123"/>
            <a:chOff x="8793402" y="-3495374"/>
            <a:chExt cx="255301" cy="6613492"/>
          </a:xfrm>
        </p:grpSpPr>
        <p:cxnSp>
          <p:nvCxnSpPr>
            <p:cNvPr id="1148" name="Google Shape;1148;p49"/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9" name="Google Shape;1149;p49"/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1150" name="Google Shape;1150;p49"/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151" name="Google Shape;1151;p49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152" name="Google Shape;1152;p49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1153" name="Google Shape;1153;p49"/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154" name="Google Shape;1154;p49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155" name="Google Shape;1155;p49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1156" name="Google Shape;1156;p49"/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157" name="Google Shape;1157;p49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158" name="Google Shape;1158;p49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1159" name="Google Shape;1159;p49"/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160" name="Google Shape;1160;p49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161" name="Google Shape;1161;p49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</p:grpSp>
      </p:grpSp>
      <p:grpSp>
        <p:nvGrpSpPr>
          <p:cNvPr id="1162" name="Google Shape;1162;p49"/>
          <p:cNvGrpSpPr/>
          <p:nvPr/>
        </p:nvGrpSpPr>
        <p:grpSpPr>
          <a:xfrm>
            <a:off x="55050" y="2486734"/>
            <a:ext cx="2924100" cy="2275666"/>
            <a:chOff x="55050" y="2328334"/>
            <a:chExt cx="2924100" cy="2275666"/>
          </a:xfrm>
        </p:grpSpPr>
        <p:sp>
          <p:nvSpPr>
            <p:cNvPr id="1163" name="Google Shape;1163;p49"/>
            <p:cNvSpPr/>
            <p:nvPr/>
          </p:nvSpPr>
          <p:spPr>
            <a:xfrm>
              <a:off x="762139" y="3673804"/>
              <a:ext cx="374814" cy="238980"/>
            </a:xfrm>
            <a:custGeom>
              <a:avLst/>
              <a:gdLst/>
              <a:ahLst/>
              <a:cxnLst/>
              <a:rect l="l" t="t" r="r" b="b"/>
              <a:pathLst>
                <a:path w="17417" h="11105" extrusionOk="0">
                  <a:moveTo>
                    <a:pt x="43" y="0"/>
                  </a:moveTo>
                  <a:cubicBezTo>
                    <a:pt x="-638" y="6829"/>
                    <a:pt x="10582" y="11669"/>
                    <a:pt x="17417" y="1104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1835998" y="2721509"/>
              <a:ext cx="141787" cy="1874540"/>
            </a:xfrm>
            <a:custGeom>
              <a:avLst/>
              <a:gdLst/>
              <a:ahLst/>
              <a:cxnLst/>
              <a:rect l="l" t="t" r="r" b="b"/>
              <a:pathLst>
                <a:path w="164" h="2156" extrusionOk="0">
                  <a:moveTo>
                    <a:pt x="164" y="2156"/>
                  </a:moveTo>
                  <a:lnTo>
                    <a:pt x="0" y="2156"/>
                  </a:lnTo>
                  <a:lnTo>
                    <a:pt x="61" y="0"/>
                  </a:lnTo>
                  <a:lnTo>
                    <a:pt x="106" y="0"/>
                  </a:lnTo>
                  <a:lnTo>
                    <a:pt x="164" y="21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1909936" y="2606688"/>
              <a:ext cx="544531" cy="189629"/>
            </a:xfrm>
            <a:custGeom>
              <a:avLst/>
              <a:gdLst/>
              <a:ahLst/>
              <a:cxnLst/>
              <a:rect l="l" t="t" r="r" b="b"/>
              <a:pathLst>
                <a:path w="627" h="219" extrusionOk="0">
                  <a:moveTo>
                    <a:pt x="169" y="219"/>
                  </a:moveTo>
                  <a:lnTo>
                    <a:pt x="10" y="182"/>
                  </a:lnTo>
                  <a:lnTo>
                    <a:pt x="0" y="135"/>
                  </a:lnTo>
                  <a:lnTo>
                    <a:pt x="622" y="0"/>
                  </a:lnTo>
                  <a:lnTo>
                    <a:pt x="627" y="26"/>
                  </a:lnTo>
                  <a:lnTo>
                    <a:pt x="532" y="66"/>
                  </a:lnTo>
                  <a:lnTo>
                    <a:pt x="169" y="2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3825" rIns="90000" bIns="338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2365744" y="2606688"/>
              <a:ext cx="88726" cy="56541"/>
            </a:xfrm>
            <a:custGeom>
              <a:avLst/>
              <a:gdLst/>
              <a:ahLst/>
              <a:cxnLst/>
              <a:rect l="l" t="t" r="r" b="b"/>
              <a:pathLst>
                <a:path w="103" h="66" extrusionOk="0">
                  <a:moveTo>
                    <a:pt x="8" y="66"/>
                  </a:moveTo>
                  <a:lnTo>
                    <a:pt x="0" y="24"/>
                  </a:lnTo>
                  <a:lnTo>
                    <a:pt x="98" y="0"/>
                  </a:lnTo>
                  <a:lnTo>
                    <a:pt x="103" y="26"/>
                  </a:lnTo>
                  <a:lnTo>
                    <a:pt x="8" y="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515889" y="2328334"/>
              <a:ext cx="401877" cy="421882"/>
            </a:xfrm>
            <a:custGeom>
              <a:avLst/>
              <a:gdLst/>
              <a:ahLst/>
              <a:cxnLst/>
              <a:rect l="l" t="t" r="r" b="b"/>
              <a:pathLst>
                <a:path w="463" h="486" extrusionOk="0">
                  <a:moveTo>
                    <a:pt x="416" y="299"/>
                  </a:moveTo>
                  <a:lnTo>
                    <a:pt x="463" y="455"/>
                  </a:lnTo>
                  <a:lnTo>
                    <a:pt x="426" y="486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01" y="60"/>
                  </a:lnTo>
                  <a:lnTo>
                    <a:pt x="416" y="2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1515889" y="2328334"/>
              <a:ext cx="86986" cy="79157"/>
            </a:xfrm>
            <a:custGeom>
              <a:avLst/>
              <a:gdLst/>
              <a:ahLst/>
              <a:cxnLst/>
              <a:rect l="l" t="t" r="r" b="b"/>
              <a:pathLst>
                <a:path w="101" h="92" extrusionOk="0">
                  <a:moveTo>
                    <a:pt x="101" y="60"/>
                  </a:moveTo>
                  <a:lnTo>
                    <a:pt x="69" y="92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01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1732485" y="2744126"/>
              <a:ext cx="190499" cy="540181"/>
            </a:xfrm>
            <a:custGeom>
              <a:avLst/>
              <a:gdLst/>
              <a:ahLst/>
              <a:cxnLst/>
              <a:rect l="l" t="t" r="r" b="b"/>
              <a:pathLst>
                <a:path w="220" h="622" extrusionOk="0">
                  <a:moveTo>
                    <a:pt x="64" y="120"/>
                  </a:moveTo>
                  <a:lnTo>
                    <a:pt x="175" y="0"/>
                  </a:lnTo>
                  <a:lnTo>
                    <a:pt x="220" y="16"/>
                  </a:lnTo>
                  <a:lnTo>
                    <a:pt x="24" y="622"/>
                  </a:lnTo>
                  <a:lnTo>
                    <a:pt x="0" y="614"/>
                  </a:lnTo>
                  <a:lnTo>
                    <a:pt x="13" y="511"/>
                  </a:lnTo>
                  <a:lnTo>
                    <a:pt x="64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1732485" y="3188623"/>
              <a:ext cx="47842" cy="95684"/>
            </a:xfrm>
            <a:custGeom>
              <a:avLst/>
              <a:gdLst/>
              <a:ahLst/>
              <a:cxnLst/>
              <a:rect l="l" t="t" r="r" b="b"/>
              <a:pathLst>
                <a:path w="56" h="111" extrusionOk="0">
                  <a:moveTo>
                    <a:pt x="13" y="0"/>
                  </a:moveTo>
                  <a:lnTo>
                    <a:pt x="56" y="13"/>
                  </a:lnTo>
                  <a:lnTo>
                    <a:pt x="24" y="111"/>
                  </a:lnTo>
                  <a:lnTo>
                    <a:pt x="0" y="10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1870793" y="2707592"/>
              <a:ext cx="72199" cy="73068"/>
            </a:xfrm>
            <a:custGeom>
              <a:avLst/>
              <a:gdLst/>
              <a:ahLst/>
              <a:cxnLst/>
              <a:rect l="l" t="t" r="r" b="b"/>
              <a:pathLst>
                <a:path w="84" h="85" extrusionOk="0">
                  <a:moveTo>
                    <a:pt x="84" y="42"/>
                  </a:moveTo>
                  <a:cubicBezTo>
                    <a:pt x="84" y="50"/>
                    <a:pt x="83" y="58"/>
                    <a:pt x="79" y="64"/>
                  </a:cubicBezTo>
                  <a:cubicBezTo>
                    <a:pt x="75" y="71"/>
                    <a:pt x="69" y="75"/>
                    <a:pt x="63" y="79"/>
                  </a:cubicBezTo>
                  <a:cubicBezTo>
                    <a:pt x="56" y="83"/>
                    <a:pt x="49" y="85"/>
                    <a:pt x="42" y="85"/>
                  </a:cubicBezTo>
                  <a:cubicBezTo>
                    <a:pt x="34" y="85"/>
                    <a:pt x="27" y="83"/>
                    <a:pt x="21" y="79"/>
                  </a:cubicBezTo>
                  <a:cubicBezTo>
                    <a:pt x="15" y="75"/>
                    <a:pt x="8" y="71"/>
                    <a:pt x="5" y="64"/>
                  </a:cubicBezTo>
                  <a:cubicBezTo>
                    <a:pt x="1" y="58"/>
                    <a:pt x="0" y="50"/>
                    <a:pt x="0" y="42"/>
                  </a:cubicBezTo>
                  <a:cubicBezTo>
                    <a:pt x="0" y="35"/>
                    <a:pt x="2" y="28"/>
                    <a:pt x="5" y="21"/>
                  </a:cubicBezTo>
                  <a:cubicBezTo>
                    <a:pt x="9" y="15"/>
                    <a:pt x="15" y="10"/>
                    <a:pt x="21" y="6"/>
                  </a:cubicBezTo>
                  <a:cubicBezTo>
                    <a:pt x="27" y="2"/>
                    <a:pt x="35" y="0"/>
                    <a:pt x="42" y="0"/>
                  </a:cubicBezTo>
                  <a:cubicBezTo>
                    <a:pt x="50" y="0"/>
                    <a:pt x="56" y="2"/>
                    <a:pt x="63" y="6"/>
                  </a:cubicBezTo>
                  <a:cubicBezTo>
                    <a:pt x="69" y="10"/>
                    <a:pt x="75" y="15"/>
                    <a:pt x="79" y="21"/>
                  </a:cubicBezTo>
                  <a:cubicBezTo>
                    <a:pt x="83" y="28"/>
                    <a:pt x="84" y="35"/>
                    <a:pt x="84" y="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2245703" y="3179925"/>
              <a:ext cx="105253" cy="1416130"/>
            </a:xfrm>
            <a:custGeom>
              <a:avLst/>
              <a:gdLst/>
              <a:ahLst/>
              <a:cxnLst/>
              <a:rect l="l" t="t" r="r" b="b"/>
              <a:pathLst>
                <a:path w="122" h="1629" extrusionOk="0">
                  <a:moveTo>
                    <a:pt x="122" y="1629"/>
                  </a:moveTo>
                  <a:lnTo>
                    <a:pt x="0" y="1629"/>
                  </a:lnTo>
                  <a:lnTo>
                    <a:pt x="45" y="0"/>
                  </a:lnTo>
                  <a:lnTo>
                    <a:pt x="77" y="0"/>
                  </a:lnTo>
                  <a:lnTo>
                    <a:pt x="122" y="16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2287456" y="2802406"/>
              <a:ext cx="155705" cy="392305"/>
            </a:xfrm>
            <a:custGeom>
              <a:avLst/>
              <a:gdLst/>
              <a:ahLst/>
              <a:cxnLst/>
              <a:rect l="l" t="t" r="r" b="b"/>
              <a:pathLst>
                <a:path w="180" h="452" extrusionOk="0">
                  <a:moveTo>
                    <a:pt x="119" y="367"/>
                  </a:moveTo>
                  <a:lnTo>
                    <a:pt x="31" y="452"/>
                  </a:lnTo>
                  <a:lnTo>
                    <a:pt x="0" y="441"/>
                  </a:lnTo>
                  <a:lnTo>
                    <a:pt x="161" y="0"/>
                  </a:lnTo>
                  <a:lnTo>
                    <a:pt x="180" y="5"/>
                  </a:lnTo>
                  <a:lnTo>
                    <a:pt x="166" y="82"/>
                  </a:lnTo>
                  <a:lnTo>
                    <a:pt x="119" y="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2404887" y="2802406"/>
              <a:ext cx="38274" cy="70459"/>
            </a:xfrm>
            <a:custGeom>
              <a:avLst/>
              <a:gdLst/>
              <a:ahLst/>
              <a:cxnLst/>
              <a:rect l="l" t="t" r="r" b="b"/>
              <a:pathLst>
                <a:path w="45" h="82" extrusionOk="0">
                  <a:moveTo>
                    <a:pt x="31" y="82"/>
                  </a:moveTo>
                  <a:lnTo>
                    <a:pt x="0" y="68"/>
                  </a:lnTo>
                  <a:lnTo>
                    <a:pt x="26" y="0"/>
                  </a:lnTo>
                  <a:lnTo>
                    <a:pt x="45" y="5"/>
                  </a:lnTo>
                  <a:lnTo>
                    <a:pt x="31" y="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1889060" y="3153829"/>
              <a:ext cx="406225" cy="128739"/>
            </a:xfrm>
            <a:custGeom>
              <a:avLst/>
              <a:gdLst/>
              <a:ahLst/>
              <a:cxnLst/>
              <a:rect l="l" t="t" r="r" b="b"/>
              <a:pathLst>
                <a:path w="468" h="149" extrusionOk="0">
                  <a:moveTo>
                    <a:pt x="344" y="0"/>
                  </a:moveTo>
                  <a:lnTo>
                    <a:pt x="460" y="32"/>
                  </a:lnTo>
                  <a:lnTo>
                    <a:pt x="468" y="67"/>
                  </a:lnTo>
                  <a:lnTo>
                    <a:pt x="3" y="149"/>
                  </a:lnTo>
                  <a:lnTo>
                    <a:pt x="0" y="130"/>
                  </a:lnTo>
                  <a:lnTo>
                    <a:pt x="71" y="104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1889060" y="3244294"/>
              <a:ext cx="66110" cy="38274"/>
            </a:xfrm>
            <a:custGeom>
              <a:avLst/>
              <a:gdLst/>
              <a:ahLst/>
              <a:cxnLst/>
              <a:rect l="l" t="t" r="r" b="b"/>
              <a:pathLst>
                <a:path w="77" h="45" extrusionOk="0">
                  <a:moveTo>
                    <a:pt x="71" y="0"/>
                  </a:moveTo>
                  <a:lnTo>
                    <a:pt x="77" y="31"/>
                  </a:lnTo>
                  <a:lnTo>
                    <a:pt x="3" y="45"/>
                  </a:lnTo>
                  <a:lnTo>
                    <a:pt x="0" y="2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2289196" y="3191233"/>
              <a:ext cx="287055" cy="323588"/>
            </a:xfrm>
            <a:custGeom>
              <a:avLst/>
              <a:gdLst/>
              <a:ahLst/>
              <a:cxnLst/>
              <a:rect l="l" t="t" r="r" b="b"/>
              <a:pathLst>
                <a:path w="331" h="373" extrusionOk="0">
                  <a:moveTo>
                    <a:pt x="32" y="140"/>
                  </a:moveTo>
                  <a:lnTo>
                    <a:pt x="0" y="24"/>
                  </a:lnTo>
                  <a:lnTo>
                    <a:pt x="27" y="0"/>
                  </a:lnTo>
                  <a:lnTo>
                    <a:pt x="331" y="362"/>
                  </a:lnTo>
                  <a:lnTo>
                    <a:pt x="315" y="373"/>
                  </a:lnTo>
                  <a:lnTo>
                    <a:pt x="257" y="325"/>
                  </a:lnTo>
                  <a:lnTo>
                    <a:pt x="32" y="1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2512750" y="3455670"/>
              <a:ext cx="63500" cy="59150"/>
            </a:xfrm>
            <a:custGeom>
              <a:avLst/>
              <a:gdLst/>
              <a:ahLst/>
              <a:cxnLst/>
              <a:rect l="l" t="t" r="r" b="b"/>
              <a:pathLst>
                <a:path w="74" h="69" extrusionOk="0">
                  <a:moveTo>
                    <a:pt x="0" y="21"/>
                  </a:moveTo>
                  <a:lnTo>
                    <a:pt x="24" y="0"/>
                  </a:lnTo>
                  <a:lnTo>
                    <a:pt x="74" y="58"/>
                  </a:lnTo>
                  <a:lnTo>
                    <a:pt x="58" y="6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2271799" y="3169487"/>
              <a:ext cx="52192" cy="52191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0" y="41"/>
                  </a:moveTo>
                  <a:cubicBezTo>
                    <a:pt x="55" y="56"/>
                    <a:pt x="36" y="64"/>
                    <a:pt x="20" y="59"/>
                  </a:cubicBezTo>
                  <a:cubicBezTo>
                    <a:pt x="4" y="54"/>
                    <a:pt x="-3" y="35"/>
                    <a:pt x="2" y="19"/>
                  </a:cubicBezTo>
                  <a:cubicBezTo>
                    <a:pt x="7" y="4"/>
                    <a:pt x="26" y="-4"/>
                    <a:pt x="41" y="1"/>
                  </a:cubicBezTo>
                  <a:cubicBezTo>
                    <a:pt x="57" y="9"/>
                    <a:pt x="65" y="25"/>
                    <a:pt x="60" y="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1103826" y="3150841"/>
              <a:ext cx="556813" cy="354823"/>
            </a:xfrm>
            <a:custGeom>
              <a:avLst/>
              <a:gdLst/>
              <a:ahLst/>
              <a:cxnLst/>
              <a:rect l="l" t="t" r="r" b="b"/>
              <a:pathLst>
                <a:path w="1349" h="860" extrusionOk="0">
                  <a:moveTo>
                    <a:pt x="1108" y="469"/>
                  </a:moveTo>
                  <a:cubicBezTo>
                    <a:pt x="1090" y="503"/>
                    <a:pt x="1056" y="527"/>
                    <a:pt x="1019" y="535"/>
                  </a:cubicBezTo>
                  <a:cubicBezTo>
                    <a:pt x="981" y="543"/>
                    <a:pt x="939" y="532"/>
                    <a:pt x="910" y="508"/>
                  </a:cubicBezTo>
                  <a:cubicBezTo>
                    <a:pt x="878" y="567"/>
                    <a:pt x="815" y="606"/>
                    <a:pt x="751" y="614"/>
                  </a:cubicBezTo>
                  <a:cubicBezTo>
                    <a:pt x="685" y="622"/>
                    <a:pt x="622" y="596"/>
                    <a:pt x="577" y="548"/>
                  </a:cubicBezTo>
                  <a:cubicBezTo>
                    <a:pt x="558" y="574"/>
                    <a:pt x="526" y="588"/>
                    <a:pt x="495" y="588"/>
                  </a:cubicBezTo>
                  <a:cubicBezTo>
                    <a:pt x="463" y="588"/>
                    <a:pt x="431" y="572"/>
                    <a:pt x="413" y="545"/>
                  </a:cubicBezTo>
                  <a:cubicBezTo>
                    <a:pt x="405" y="588"/>
                    <a:pt x="368" y="625"/>
                    <a:pt x="325" y="630"/>
                  </a:cubicBezTo>
                  <a:cubicBezTo>
                    <a:pt x="333" y="651"/>
                    <a:pt x="331" y="676"/>
                    <a:pt x="320" y="694"/>
                  </a:cubicBezTo>
                  <a:cubicBezTo>
                    <a:pt x="309" y="713"/>
                    <a:pt x="286" y="723"/>
                    <a:pt x="265" y="723"/>
                  </a:cubicBezTo>
                  <a:cubicBezTo>
                    <a:pt x="280" y="741"/>
                    <a:pt x="286" y="768"/>
                    <a:pt x="280" y="791"/>
                  </a:cubicBezTo>
                  <a:cubicBezTo>
                    <a:pt x="275" y="815"/>
                    <a:pt x="262" y="836"/>
                    <a:pt x="241" y="847"/>
                  </a:cubicBezTo>
                  <a:cubicBezTo>
                    <a:pt x="220" y="858"/>
                    <a:pt x="198" y="860"/>
                    <a:pt x="175" y="860"/>
                  </a:cubicBezTo>
                  <a:cubicBezTo>
                    <a:pt x="153" y="860"/>
                    <a:pt x="132" y="855"/>
                    <a:pt x="114" y="844"/>
                  </a:cubicBezTo>
                  <a:cubicBezTo>
                    <a:pt x="95" y="831"/>
                    <a:pt x="85" y="807"/>
                    <a:pt x="82" y="786"/>
                  </a:cubicBezTo>
                  <a:cubicBezTo>
                    <a:pt x="79" y="762"/>
                    <a:pt x="87" y="738"/>
                    <a:pt x="98" y="720"/>
                  </a:cubicBezTo>
                  <a:cubicBezTo>
                    <a:pt x="74" y="725"/>
                    <a:pt x="50" y="715"/>
                    <a:pt x="34" y="694"/>
                  </a:cubicBezTo>
                  <a:cubicBezTo>
                    <a:pt x="21" y="672"/>
                    <a:pt x="21" y="646"/>
                    <a:pt x="37" y="625"/>
                  </a:cubicBezTo>
                  <a:cubicBezTo>
                    <a:pt x="5" y="585"/>
                    <a:pt x="-8" y="529"/>
                    <a:pt x="5" y="479"/>
                  </a:cubicBezTo>
                  <a:cubicBezTo>
                    <a:pt x="18" y="429"/>
                    <a:pt x="56" y="387"/>
                    <a:pt x="103" y="368"/>
                  </a:cubicBezTo>
                  <a:cubicBezTo>
                    <a:pt x="90" y="297"/>
                    <a:pt x="119" y="220"/>
                    <a:pt x="177" y="178"/>
                  </a:cubicBezTo>
                  <a:cubicBezTo>
                    <a:pt x="235" y="135"/>
                    <a:pt x="317" y="130"/>
                    <a:pt x="381" y="167"/>
                  </a:cubicBezTo>
                  <a:cubicBezTo>
                    <a:pt x="389" y="141"/>
                    <a:pt x="415" y="119"/>
                    <a:pt x="442" y="111"/>
                  </a:cubicBezTo>
                  <a:cubicBezTo>
                    <a:pt x="468" y="104"/>
                    <a:pt x="497" y="111"/>
                    <a:pt x="518" y="133"/>
                  </a:cubicBezTo>
                  <a:cubicBezTo>
                    <a:pt x="566" y="64"/>
                    <a:pt x="640" y="16"/>
                    <a:pt x="722" y="3"/>
                  </a:cubicBezTo>
                  <a:cubicBezTo>
                    <a:pt x="804" y="-10"/>
                    <a:pt x="892" y="11"/>
                    <a:pt x="960" y="59"/>
                  </a:cubicBezTo>
                  <a:cubicBezTo>
                    <a:pt x="987" y="40"/>
                    <a:pt x="1029" y="43"/>
                    <a:pt x="1058" y="51"/>
                  </a:cubicBezTo>
                  <a:cubicBezTo>
                    <a:pt x="1087" y="59"/>
                    <a:pt x="1114" y="80"/>
                    <a:pt x="1127" y="109"/>
                  </a:cubicBezTo>
                  <a:cubicBezTo>
                    <a:pt x="1143" y="101"/>
                    <a:pt x="1161" y="104"/>
                    <a:pt x="1175" y="117"/>
                  </a:cubicBezTo>
                  <a:cubicBezTo>
                    <a:pt x="1188" y="130"/>
                    <a:pt x="1188" y="148"/>
                    <a:pt x="1180" y="164"/>
                  </a:cubicBezTo>
                  <a:cubicBezTo>
                    <a:pt x="1209" y="162"/>
                    <a:pt x="1243" y="175"/>
                    <a:pt x="1262" y="199"/>
                  </a:cubicBezTo>
                  <a:cubicBezTo>
                    <a:pt x="1280" y="223"/>
                    <a:pt x="1286" y="254"/>
                    <a:pt x="1278" y="283"/>
                  </a:cubicBezTo>
                  <a:cubicBezTo>
                    <a:pt x="1304" y="281"/>
                    <a:pt x="1333" y="297"/>
                    <a:pt x="1344" y="320"/>
                  </a:cubicBezTo>
                  <a:cubicBezTo>
                    <a:pt x="1355" y="344"/>
                    <a:pt x="1347" y="376"/>
                    <a:pt x="1328" y="395"/>
                  </a:cubicBezTo>
                  <a:cubicBezTo>
                    <a:pt x="1307" y="413"/>
                    <a:pt x="1278" y="416"/>
                    <a:pt x="1254" y="402"/>
                  </a:cubicBezTo>
                  <a:cubicBezTo>
                    <a:pt x="1254" y="432"/>
                    <a:pt x="1238" y="463"/>
                    <a:pt x="1212" y="477"/>
                  </a:cubicBezTo>
                  <a:cubicBezTo>
                    <a:pt x="1177" y="492"/>
                    <a:pt x="1135" y="484"/>
                    <a:pt x="1108" y="4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1061693" y="3392484"/>
              <a:ext cx="30980" cy="32219"/>
            </a:xfrm>
            <a:custGeom>
              <a:avLst/>
              <a:gdLst/>
              <a:ahLst/>
              <a:cxnLst/>
              <a:rect l="l" t="t" r="r" b="b"/>
              <a:pathLst>
                <a:path w="76" h="79" extrusionOk="0">
                  <a:moveTo>
                    <a:pt x="38" y="0"/>
                  </a:moveTo>
                  <a:cubicBezTo>
                    <a:pt x="-12" y="0"/>
                    <a:pt x="-13" y="79"/>
                    <a:pt x="38" y="79"/>
                  </a:cubicBezTo>
                  <a:cubicBezTo>
                    <a:pt x="88" y="79"/>
                    <a:pt x="89" y="0"/>
                    <a:pt x="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1070781" y="3355308"/>
              <a:ext cx="18175" cy="19414"/>
            </a:xfrm>
            <a:custGeom>
              <a:avLst/>
              <a:gdLst/>
              <a:ahLst/>
              <a:cxnLst/>
              <a:rect l="l" t="t" r="r" b="b"/>
              <a:pathLst>
                <a:path w="45" h="48" extrusionOk="0">
                  <a:moveTo>
                    <a:pt x="24" y="0"/>
                  </a:moveTo>
                  <a:cubicBezTo>
                    <a:pt x="-7" y="0"/>
                    <a:pt x="-7" y="48"/>
                    <a:pt x="24" y="48"/>
                  </a:cubicBezTo>
                  <a:cubicBezTo>
                    <a:pt x="53" y="48"/>
                    <a:pt x="53" y="0"/>
                    <a:pt x="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1041453" y="3474684"/>
              <a:ext cx="273862" cy="51633"/>
            </a:xfrm>
            <a:custGeom>
              <a:avLst/>
              <a:gdLst/>
              <a:ahLst/>
              <a:cxnLst/>
              <a:rect l="l" t="t" r="r" b="b"/>
              <a:pathLst>
                <a:path w="664" h="126" extrusionOk="0">
                  <a:moveTo>
                    <a:pt x="664" y="126"/>
                  </a:moveTo>
                  <a:cubicBezTo>
                    <a:pt x="442" y="97"/>
                    <a:pt x="222" y="97"/>
                    <a:pt x="0" y="126"/>
                  </a:cubicBezTo>
                  <a:cubicBezTo>
                    <a:pt x="3" y="116"/>
                    <a:pt x="3" y="105"/>
                    <a:pt x="5" y="95"/>
                  </a:cubicBezTo>
                  <a:cubicBezTo>
                    <a:pt x="11" y="71"/>
                    <a:pt x="13" y="47"/>
                    <a:pt x="19" y="23"/>
                  </a:cubicBezTo>
                  <a:cubicBezTo>
                    <a:pt x="228" y="-8"/>
                    <a:pt x="439" y="-8"/>
                    <a:pt x="648" y="23"/>
                  </a:cubicBezTo>
                  <a:cubicBezTo>
                    <a:pt x="651" y="47"/>
                    <a:pt x="656" y="71"/>
                    <a:pt x="662" y="92"/>
                  </a:cubicBezTo>
                  <a:cubicBezTo>
                    <a:pt x="659" y="105"/>
                    <a:pt x="662" y="116"/>
                    <a:pt x="664" y="1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670107" y="3493685"/>
              <a:ext cx="1016973" cy="1110315"/>
            </a:xfrm>
            <a:custGeom>
              <a:avLst/>
              <a:gdLst/>
              <a:ahLst/>
              <a:cxnLst/>
              <a:rect l="l" t="t" r="r" b="b"/>
              <a:pathLst>
                <a:path w="2463" h="2689" extrusionOk="0">
                  <a:moveTo>
                    <a:pt x="2463" y="2689"/>
                  </a:moveTo>
                  <a:lnTo>
                    <a:pt x="0" y="2689"/>
                  </a:lnTo>
                  <a:cubicBezTo>
                    <a:pt x="349" y="1969"/>
                    <a:pt x="611" y="1221"/>
                    <a:pt x="777" y="443"/>
                  </a:cubicBezTo>
                  <a:cubicBezTo>
                    <a:pt x="783" y="422"/>
                    <a:pt x="785" y="401"/>
                    <a:pt x="791" y="379"/>
                  </a:cubicBezTo>
                  <a:cubicBezTo>
                    <a:pt x="793" y="364"/>
                    <a:pt x="796" y="350"/>
                    <a:pt x="799" y="334"/>
                  </a:cubicBezTo>
                  <a:cubicBezTo>
                    <a:pt x="804" y="305"/>
                    <a:pt x="809" y="276"/>
                    <a:pt x="817" y="244"/>
                  </a:cubicBezTo>
                  <a:cubicBezTo>
                    <a:pt x="820" y="226"/>
                    <a:pt x="825" y="207"/>
                    <a:pt x="828" y="189"/>
                  </a:cubicBezTo>
                  <a:cubicBezTo>
                    <a:pt x="830" y="176"/>
                    <a:pt x="833" y="162"/>
                    <a:pt x="836" y="149"/>
                  </a:cubicBezTo>
                  <a:cubicBezTo>
                    <a:pt x="838" y="136"/>
                    <a:pt x="841" y="125"/>
                    <a:pt x="841" y="112"/>
                  </a:cubicBezTo>
                  <a:cubicBezTo>
                    <a:pt x="846" y="83"/>
                    <a:pt x="852" y="57"/>
                    <a:pt x="854" y="28"/>
                  </a:cubicBezTo>
                  <a:cubicBezTo>
                    <a:pt x="1106" y="-10"/>
                    <a:pt x="1357" y="-10"/>
                    <a:pt x="1606" y="28"/>
                  </a:cubicBezTo>
                  <a:cubicBezTo>
                    <a:pt x="1611" y="57"/>
                    <a:pt x="1616" y="83"/>
                    <a:pt x="1619" y="112"/>
                  </a:cubicBezTo>
                  <a:cubicBezTo>
                    <a:pt x="1621" y="125"/>
                    <a:pt x="1624" y="136"/>
                    <a:pt x="1624" y="149"/>
                  </a:cubicBezTo>
                  <a:cubicBezTo>
                    <a:pt x="1627" y="162"/>
                    <a:pt x="1629" y="176"/>
                    <a:pt x="1632" y="189"/>
                  </a:cubicBezTo>
                  <a:cubicBezTo>
                    <a:pt x="1635" y="207"/>
                    <a:pt x="1640" y="226"/>
                    <a:pt x="1643" y="244"/>
                  </a:cubicBezTo>
                  <a:cubicBezTo>
                    <a:pt x="1648" y="274"/>
                    <a:pt x="1653" y="303"/>
                    <a:pt x="1661" y="334"/>
                  </a:cubicBezTo>
                  <a:cubicBezTo>
                    <a:pt x="1664" y="350"/>
                    <a:pt x="1666" y="364"/>
                    <a:pt x="1669" y="379"/>
                  </a:cubicBezTo>
                  <a:cubicBezTo>
                    <a:pt x="1674" y="401"/>
                    <a:pt x="1677" y="422"/>
                    <a:pt x="1682" y="443"/>
                  </a:cubicBezTo>
                  <a:cubicBezTo>
                    <a:pt x="1849" y="1221"/>
                    <a:pt x="2111" y="1967"/>
                    <a:pt x="2463" y="26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1014191" y="3493685"/>
              <a:ext cx="327563" cy="61134"/>
            </a:xfrm>
            <a:custGeom>
              <a:avLst/>
              <a:gdLst/>
              <a:ahLst/>
              <a:cxnLst/>
              <a:rect l="l" t="t" r="r" b="b"/>
              <a:pathLst>
                <a:path w="794" h="149" extrusionOk="0">
                  <a:moveTo>
                    <a:pt x="794" y="149"/>
                  </a:moveTo>
                  <a:cubicBezTo>
                    <a:pt x="529" y="115"/>
                    <a:pt x="265" y="115"/>
                    <a:pt x="0" y="149"/>
                  </a:cubicBezTo>
                  <a:cubicBezTo>
                    <a:pt x="3" y="136"/>
                    <a:pt x="5" y="125"/>
                    <a:pt x="5" y="112"/>
                  </a:cubicBezTo>
                  <a:cubicBezTo>
                    <a:pt x="11" y="83"/>
                    <a:pt x="16" y="57"/>
                    <a:pt x="19" y="28"/>
                  </a:cubicBezTo>
                  <a:cubicBezTo>
                    <a:pt x="270" y="-10"/>
                    <a:pt x="521" y="-10"/>
                    <a:pt x="770" y="28"/>
                  </a:cubicBezTo>
                  <a:cubicBezTo>
                    <a:pt x="775" y="57"/>
                    <a:pt x="780" y="83"/>
                    <a:pt x="783" y="112"/>
                  </a:cubicBezTo>
                  <a:cubicBezTo>
                    <a:pt x="791" y="123"/>
                    <a:pt x="791" y="136"/>
                    <a:pt x="794" y="1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1007582" y="3560601"/>
              <a:ext cx="341606" cy="33458"/>
            </a:xfrm>
            <a:custGeom>
              <a:avLst/>
              <a:gdLst/>
              <a:ahLst/>
              <a:cxnLst/>
              <a:rect l="l" t="t" r="r" b="b"/>
              <a:pathLst>
                <a:path w="828" h="82" extrusionOk="0">
                  <a:moveTo>
                    <a:pt x="828" y="82"/>
                  </a:moveTo>
                  <a:cubicBezTo>
                    <a:pt x="553" y="43"/>
                    <a:pt x="275" y="45"/>
                    <a:pt x="0" y="82"/>
                  </a:cubicBezTo>
                  <a:cubicBezTo>
                    <a:pt x="3" y="64"/>
                    <a:pt x="8" y="45"/>
                    <a:pt x="11" y="27"/>
                  </a:cubicBezTo>
                  <a:cubicBezTo>
                    <a:pt x="281" y="-10"/>
                    <a:pt x="550" y="-10"/>
                    <a:pt x="818" y="27"/>
                  </a:cubicBezTo>
                  <a:cubicBezTo>
                    <a:pt x="820" y="43"/>
                    <a:pt x="823" y="64"/>
                    <a:pt x="828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8" name="Google Shape;1188;p49"/>
            <p:cNvCxnSpPr/>
            <p:nvPr/>
          </p:nvCxnSpPr>
          <p:spPr>
            <a:xfrm>
              <a:off x="55050" y="4595950"/>
              <a:ext cx="2924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90" name="Google Shape;1190;p49"/>
            <p:cNvGrpSpPr/>
            <p:nvPr/>
          </p:nvGrpSpPr>
          <p:grpSpPr>
            <a:xfrm>
              <a:off x="194918" y="2948767"/>
              <a:ext cx="660102" cy="1651283"/>
              <a:chOff x="3899880" y="1817280"/>
              <a:chExt cx="1502280" cy="3758040"/>
            </a:xfrm>
          </p:grpSpPr>
          <p:sp>
            <p:nvSpPr>
              <p:cNvPr id="1191" name="Google Shape;1191;p49"/>
              <p:cNvSpPr/>
              <p:nvPr/>
            </p:nvSpPr>
            <p:spPr>
              <a:xfrm>
                <a:off x="4374000" y="1818000"/>
                <a:ext cx="554760" cy="3757320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437" extrusionOk="0">
                    <a:moveTo>
                      <a:pt x="1519" y="10437"/>
                    </a:moveTo>
                    <a:cubicBezTo>
                      <a:pt x="1508" y="10437"/>
                      <a:pt x="1498" y="10427"/>
                      <a:pt x="1496" y="10416"/>
                    </a:cubicBezTo>
                    <a:lnTo>
                      <a:pt x="918" y="47"/>
                    </a:lnTo>
                    <a:lnTo>
                      <a:pt x="625" y="47"/>
                    </a:lnTo>
                    <a:lnTo>
                      <a:pt x="46" y="10416"/>
                    </a:lnTo>
                    <a:cubicBezTo>
                      <a:pt x="46" y="10429"/>
                      <a:pt x="36" y="10439"/>
                      <a:pt x="22" y="10437"/>
                    </a:cubicBezTo>
                    <a:cubicBezTo>
                      <a:pt x="8" y="10437"/>
                      <a:pt x="0" y="10426"/>
                      <a:pt x="0" y="10413"/>
                    </a:cubicBezTo>
                    <a:lnTo>
                      <a:pt x="578" y="22"/>
                    </a:lnTo>
                    <a:cubicBezTo>
                      <a:pt x="578" y="10"/>
                      <a:pt x="588" y="0"/>
                      <a:pt x="601" y="0"/>
                    </a:cubicBezTo>
                    <a:lnTo>
                      <a:pt x="938" y="0"/>
                    </a:lnTo>
                    <a:cubicBezTo>
                      <a:pt x="950" y="0"/>
                      <a:pt x="960" y="10"/>
                      <a:pt x="961" y="22"/>
                    </a:cubicBezTo>
                    <a:lnTo>
                      <a:pt x="1541" y="10413"/>
                    </a:lnTo>
                    <a:cubicBezTo>
                      <a:pt x="1543" y="10426"/>
                      <a:pt x="1534" y="10436"/>
                      <a:pt x="1519" y="10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49"/>
              <p:cNvSpPr/>
              <p:nvPr/>
            </p:nvSpPr>
            <p:spPr>
              <a:xfrm>
                <a:off x="4381200" y="1817280"/>
                <a:ext cx="527760" cy="361332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0037" extrusionOk="0">
                    <a:moveTo>
                      <a:pt x="25" y="10037"/>
                    </a:moveTo>
                    <a:cubicBezTo>
                      <a:pt x="16" y="10037"/>
                      <a:pt x="7" y="10031"/>
                      <a:pt x="3" y="10024"/>
                    </a:cubicBezTo>
                    <a:cubicBezTo>
                      <a:pt x="-3" y="10013"/>
                      <a:pt x="3" y="9999"/>
                      <a:pt x="15" y="9994"/>
                    </a:cubicBezTo>
                    <a:lnTo>
                      <a:pt x="1392" y="9377"/>
                    </a:lnTo>
                    <a:lnTo>
                      <a:pt x="93" y="8561"/>
                    </a:lnTo>
                    <a:cubicBezTo>
                      <a:pt x="86" y="8557"/>
                      <a:pt x="82" y="8550"/>
                      <a:pt x="83" y="8541"/>
                    </a:cubicBezTo>
                    <a:cubicBezTo>
                      <a:pt x="83" y="8532"/>
                      <a:pt x="88" y="8525"/>
                      <a:pt x="95" y="8522"/>
                    </a:cubicBezTo>
                    <a:lnTo>
                      <a:pt x="1309" y="7801"/>
                    </a:lnTo>
                    <a:lnTo>
                      <a:pt x="176" y="7125"/>
                    </a:lnTo>
                    <a:cubicBezTo>
                      <a:pt x="169" y="7120"/>
                      <a:pt x="165" y="7113"/>
                      <a:pt x="165" y="7106"/>
                    </a:cubicBezTo>
                    <a:cubicBezTo>
                      <a:pt x="165" y="7097"/>
                      <a:pt x="169" y="7090"/>
                      <a:pt x="175" y="7085"/>
                    </a:cubicBezTo>
                    <a:lnTo>
                      <a:pt x="1233" y="6422"/>
                    </a:lnTo>
                    <a:lnTo>
                      <a:pt x="249" y="5787"/>
                    </a:lnTo>
                    <a:cubicBezTo>
                      <a:pt x="243" y="5783"/>
                      <a:pt x="239" y="5778"/>
                      <a:pt x="239" y="5770"/>
                    </a:cubicBezTo>
                    <a:cubicBezTo>
                      <a:pt x="239" y="5763"/>
                      <a:pt x="242" y="5755"/>
                      <a:pt x="248" y="5751"/>
                    </a:cubicBezTo>
                    <a:lnTo>
                      <a:pt x="1161" y="5005"/>
                    </a:lnTo>
                    <a:lnTo>
                      <a:pt x="331" y="4304"/>
                    </a:lnTo>
                    <a:cubicBezTo>
                      <a:pt x="325" y="4299"/>
                      <a:pt x="322" y="4294"/>
                      <a:pt x="322" y="4286"/>
                    </a:cubicBezTo>
                    <a:cubicBezTo>
                      <a:pt x="322" y="4279"/>
                      <a:pt x="325" y="4273"/>
                      <a:pt x="331" y="4269"/>
                    </a:cubicBezTo>
                    <a:lnTo>
                      <a:pt x="1086" y="3622"/>
                    </a:lnTo>
                    <a:lnTo>
                      <a:pt x="402" y="3034"/>
                    </a:lnTo>
                    <a:cubicBezTo>
                      <a:pt x="396" y="3030"/>
                      <a:pt x="393" y="3022"/>
                      <a:pt x="393" y="3015"/>
                    </a:cubicBezTo>
                    <a:cubicBezTo>
                      <a:pt x="393" y="3008"/>
                      <a:pt x="398" y="3002"/>
                      <a:pt x="404" y="2998"/>
                    </a:cubicBezTo>
                    <a:lnTo>
                      <a:pt x="1020" y="2563"/>
                    </a:lnTo>
                    <a:lnTo>
                      <a:pt x="449" y="2208"/>
                    </a:lnTo>
                    <a:cubicBezTo>
                      <a:pt x="443" y="2204"/>
                      <a:pt x="439" y="2198"/>
                      <a:pt x="437" y="2189"/>
                    </a:cubicBezTo>
                    <a:cubicBezTo>
                      <a:pt x="437" y="2182"/>
                      <a:pt x="440" y="2174"/>
                      <a:pt x="446" y="2170"/>
                    </a:cubicBezTo>
                    <a:lnTo>
                      <a:pt x="976" y="1750"/>
                    </a:lnTo>
                    <a:lnTo>
                      <a:pt x="493" y="1383"/>
                    </a:lnTo>
                    <a:cubicBezTo>
                      <a:pt x="487" y="1379"/>
                      <a:pt x="484" y="1371"/>
                      <a:pt x="484" y="1364"/>
                    </a:cubicBezTo>
                    <a:cubicBezTo>
                      <a:pt x="484" y="1356"/>
                      <a:pt x="487" y="1350"/>
                      <a:pt x="493" y="1345"/>
                    </a:cubicBezTo>
                    <a:lnTo>
                      <a:pt x="936" y="994"/>
                    </a:lnTo>
                    <a:lnTo>
                      <a:pt x="532" y="697"/>
                    </a:lnTo>
                    <a:cubicBezTo>
                      <a:pt x="526" y="693"/>
                      <a:pt x="523" y="685"/>
                      <a:pt x="523" y="678"/>
                    </a:cubicBezTo>
                    <a:cubicBezTo>
                      <a:pt x="523" y="671"/>
                      <a:pt x="526" y="663"/>
                      <a:pt x="532" y="659"/>
                    </a:cubicBezTo>
                    <a:lnTo>
                      <a:pt x="903" y="362"/>
                    </a:lnTo>
                    <a:lnTo>
                      <a:pt x="567" y="41"/>
                    </a:lnTo>
                    <a:cubicBezTo>
                      <a:pt x="558" y="33"/>
                      <a:pt x="557" y="18"/>
                      <a:pt x="565" y="8"/>
                    </a:cubicBezTo>
                    <a:cubicBezTo>
                      <a:pt x="574" y="-1"/>
                      <a:pt x="589" y="-2"/>
                      <a:pt x="599" y="6"/>
                    </a:cubicBezTo>
                    <a:lnTo>
                      <a:pt x="954" y="344"/>
                    </a:lnTo>
                    <a:cubicBezTo>
                      <a:pt x="959" y="349"/>
                      <a:pt x="962" y="356"/>
                      <a:pt x="962" y="362"/>
                    </a:cubicBezTo>
                    <a:cubicBezTo>
                      <a:pt x="962" y="369"/>
                      <a:pt x="959" y="375"/>
                      <a:pt x="953" y="379"/>
                    </a:cubicBezTo>
                    <a:lnTo>
                      <a:pt x="584" y="675"/>
                    </a:lnTo>
                    <a:lnTo>
                      <a:pt x="988" y="972"/>
                    </a:lnTo>
                    <a:cubicBezTo>
                      <a:pt x="994" y="977"/>
                      <a:pt x="997" y="983"/>
                      <a:pt x="997" y="991"/>
                    </a:cubicBezTo>
                    <a:cubicBezTo>
                      <a:pt x="997" y="998"/>
                      <a:pt x="994" y="1006"/>
                      <a:pt x="988" y="1010"/>
                    </a:cubicBezTo>
                    <a:lnTo>
                      <a:pt x="545" y="1361"/>
                    </a:lnTo>
                    <a:lnTo>
                      <a:pt x="1029" y="1729"/>
                    </a:lnTo>
                    <a:cubicBezTo>
                      <a:pt x="1035" y="1733"/>
                      <a:pt x="1038" y="1740"/>
                      <a:pt x="1038" y="1748"/>
                    </a:cubicBezTo>
                    <a:cubicBezTo>
                      <a:pt x="1038" y="1755"/>
                      <a:pt x="1035" y="1762"/>
                      <a:pt x="1029" y="1766"/>
                    </a:cubicBezTo>
                    <a:lnTo>
                      <a:pt x="501" y="2185"/>
                    </a:lnTo>
                    <a:lnTo>
                      <a:pt x="1072" y="2537"/>
                    </a:lnTo>
                    <a:cubicBezTo>
                      <a:pt x="1080" y="2542"/>
                      <a:pt x="1083" y="2549"/>
                      <a:pt x="1084" y="2556"/>
                    </a:cubicBezTo>
                    <a:cubicBezTo>
                      <a:pt x="1084" y="2563"/>
                      <a:pt x="1081" y="2571"/>
                      <a:pt x="1074" y="2575"/>
                    </a:cubicBezTo>
                    <a:lnTo>
                      <a:pt x="453" y="3012"/>
                    </a:lnTo>
                    <a:lnTo>
                      <a:pt x="1135" y="3597"/>
                    </a:lnTo>
                    <a:cubicBezTo>
                      <a:pt x="1141" y="3601"/>
                      <a:pt x="1144" y="3608"/>
                      <a:pt x="1144" y="3615"/>
                    </a:cubicBezTo>
                    <a:cubicBezTo>
                      <a:pt x="1144" y="3623"/>
                      <a:pt x="1141" y="3628"/>
                      <a:pt x="1135" y="3632"/>
                    </a:cubicBezTo>
                    <a:lnTo>
                      <a:pt x="380" y="4279"/>
                    </a:lnTo>
                    <a:lnTo>
                      <a:pt x="1212" y="4980"/>
                    </a:lnTo>
                    <a:cubicBezTo>
                      <a:pt x="1218" y="4984"/>
                      <a:pt x="1221" y="4991"/>
                      <a:pt x="1221" y="4997"/>
                    </a:cubicBezTo>
                    <a:cubicBezTo>
                      <a:pt x="1221" y="5005"/>
                      <a:pt x="1218" y="5010"/>
                      <a:pt x="1212" y="5015"/>
                    </a:cubicBezTo>
                    <a:lnTo>
                      <a:pt x="302" y="5758"/>
                    </a:lnTo>
                    <a:lnTo>
                      <a:pt x="1290" y="6396"/>
                    </a:lnTo>
                    <a:cubicBezTo>
                      <a:pt x="1297" y="6400"/>
                      <a:pt x="1300" y="6408"/>
                      <a:pt x="1300" y="6415"/>
                    </a:cubicBezTo>
                    <a:cubicBezTo>
                      <a:pt x="1300" y="6422"/>
                      <a:pt x="1295" y="6430"/>
                      <a:pt x="1290" y="6434"/>
                    </a:cubicBezTo>
                    <a:lnTo>
                      <a:pt x="233" y="7095"/>
                    </a:lnTo>
                    <a:lnTo>
                      <a:pt x="1367" y="7773"/>
                    </a:lnTo>
                    <a:cubicBezTo>
                      <a:pt x="1374" y="7777"/>
                      <a:pt x="1378" y="7785"/>
                      <a:pt x="1378" y="7793"/>
                    </a:cubicBezTo>
                    <a:cubicBezTo>
                      <a:pt x="1378" y="7802"/>
                      <a:pt x="1374" y="7809"/>
                      <a:pt x="1367" y="7814"/>
                    </a:cubicBezTo>
                    <a:lnTo>
                      <a:pt x="153" y="8537"/>
                    </a:lnTo>
                    <a:lnTo>
                      <a:pt x="1456" y="9355"/>
                    </a:lnTo>
                    <a:cubicBezTo>
                      <a:pt x="1463" y="9360"/>
                      <a:pt x="1467" y="9368"/>
                      <a:pt x="1466" y="9377"/>
                    </a:cubicBezTo>
                    <a:cubicBezTo>
                      <a:pt x="1466" y="9386"/>
                      <a:pt x="1460" y="9393"/>
                      <a:pt x="1453" y="9396"/>
                    </a:cubicBezTo>
                    <a:lnTo>
                      <a:pt x="35" y="10030"/>
                    </a:lnTo>
                    <a:cubicBezTo>
                      <a:pt x="31" y="10036"/>
                      <a:pt x="28" y="10037"/>
                      <a:pt x="25" y="10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49"/>
              <p:cNvSpPr/>
              <p:nvPr/>
            </p:nvSpPr>
            <p:spPr>
              <a:xfrm>
                <a:off x="4394520" y="1817640"/>
                <a:ext cx="527040" cy="361296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0036" extrusionOk="0">
                    <a:moveTo>
                      <a:pt x="1439" y="10036"/>
                    </a:moveTo>
                    <a:cubicBezTo>
                      <a:pt x="1436" y="10036"/>
                      <a:pt x="1433" y="10036"/>
                      <a:pt x="1430" y="10035"/>
                    </a:cubicBezTo>
                    <a:lnTo>
                      <a:pt x="13" y="9401"/>
                    </a:lnTo>
                    <a:cubicBezTo>
                      <a:pt x="5" y="9398"/>
                      <a:pt x="0" y="9389"/>
                      <a:pt x="0" y="9382"/>
                    </a:cubicBezTo>
                    <a:cubicBezTo>
                      <a:pt x="0" y="9373"/>
                      <a:pt x="2" y="9366"/>
                      <a:pt x="10" y="9360"/>
                    </a:cubicBezTo>
                    <a:lnTo>
                      <a:pt x="1312" y="8541"/>
                    </a:lnTo>
                    <a:lnTo>
                      <a:pt x="99" y="7817"/>
                    </a:lnTo>
                    <a:cubicBezTo>
                      <a:pt x="91" y="7813"/>
                      <a:pt x="87" y="7806"/>
                      <a:pt x="87" y="7797"/>
                    </a:cubicBezTo>
                    <a:cubicBezTo>
                      <a:pt x="87" y="7788"/>
                      <a:pt x="91" y="7781"/>
                      <a:pt x="99" y="7776"/>
                    </a:cubicBezTo>
                    <a:lnTo>
                      <a:pt x="1232" y="7099"/>
                    </a:lnTo>
                    <a:lnTo>
                      <a:pt x="176" y="6437"/>
                    </a:lnTo>
                    <a:cubicBezTo>
                      <a:pt x="169" y="6433"/>
                      <a:pt x="166" y="6426"/>
                      <a:pt x="166" y="6418"/>
                    </a:cubicBezTo>
                    <a:cubicBezTo>
                      <a:pt x="166" y="6411"/>
                      <a:pt x="170" y="6402"/>
                      <a:pt x="176" y="6399"/>
                    </a:cubicBezTo>
                    <a:lnTo>
                      <a:pt x="1164" y="5761"/>
                    </a:lnTo>
                    <a:lnTo>
                      <a:pt x="253" y="5018"/>
                    </a:lnTo>
                    <a:cubicBezTo>
                      <a:pt x="247" y="5014"/>
                      <a:pt x="244" y="5009"/>
                      <a:pt x="244" y="5001"/>
                    </a:cubicBezTo>
                    <a:cubicBezTo>
                      <a:pt x="244" y="4994"/>
                      <a:pt x="247" y="4988"/>
                      <a:pt x="253" y="4983"/>
                    </a:cubicBezTo>
                    <a:lnTo>
                      <a:pt x="1085" y="4282"/>
                    </a:lnTo>
                    <a:lnTo>
                      <a:pt x="330" y="3635"/>
                    </a:lnTo>
                    <a:cubicBezTo>
                      <a:pt x="324" y="3631"/>
                      <a:pt x="322" y="3625"/>
                      <a:pt x="322" y="3618"/>
                    </a:cubicBezTo>
                    <a:cubicBezTo>
                      <a:pt x="322" y="3611"/>
                      <a:pt x="324" y="3605"/>
                      <a:pt x="330" y="3600"/>
                    </a:cubicBezTo>
                    <a:lnTo>
                      <a:pt x="1012" y="3016"/>
                    </a:lnTo>
                    <a:lnTo>
                      <a:pt x="391" y="2579"/>
                    </a:lnTo>
                    <a:cubicBezTo>
                      <a:pt x="386" y="2574"/>
                      <a:pt x="381" y="2567"/>
                      <a:pt x="381" y="2560"/>
                    </a:cubicBezTo>
                    <a:cubicBezTo>
                      <a:pt x="381" y="2552"/>
                      <a:pt x="386" y="2545"/>
                      <a:pt x="393" y="2541"/>
                    </a:cubicBezTo>
                    <a:lnTo>
                      <a:pt x="964" y="2188"/>
                    </a:lnTo>
                    <a:lnTo>
                      <a:pt x="434" y="1767"/>
                    </a:lnTo>
                    <a:cubicBezTo>
                      <a:pt x="428" y="1763"/>
                      <a:pt x="425" y="1755"/>
                      <a:pt x="425" y="1748"/>
                    </a:cubicBezTo>
                    <a:cubicBezTo>
                      <a:pt x="425" y="1741"/>
                      <a:pt x="428" y="1733"/>
                      <a:pt x="434" y="1729"/>
                    </a:cubicBezTo>
                    <a:lnTo>
                      <a:pt x="917" y="1362"/>
                    </a:lnTo>
                    <a:lnTo>
                      <a:pt x="475" y="1011"/>
                    </a:lnTo>
                    <a:cubicBezTo>
                      <a:pt x="469" y="1006"/>
                      <a:pt x="466" y="999"/>
                      <a:pt x="466" y="992"/>
                    </a:cubicBezTo>
                    <a:cubicBezTo>
                      <a:pt x="466" y="984"/>
                      <a:pt x="469" y="977"/>
                      <a:pt x="475" y="973"/>
                    </a:cubicBezTo>
                    <a:lnTo>
                      <a:pt x="878" y="676"/>
                    </a:lnTo>
                    <a:lnTo>
                      <a:pt x="509" y="380"/>
                    </a:lnTo>
                    <a:cubicBezTo>
                      <a:pt x="504" y="375"/>
                      <a:pt x="501" y="369"/>
                      <a:pt x="501" y="362"/>
                    </a:cubicBezTo>
                    <a:cubicBezTo>
                      <a:pt x="501" y="354"/>
                      <a:pt x="504" y="349"/>
                      <a:pt x="508" y="345"/>
                    </a:cubicBezTo>
                    <a:lnTo>
                      <a:pt x="864" y="7"/>
                    </a:lnTo>
                    <a:cubicBezTo>
                      <a:pt x="872" y="-2"/>
                      <a:pt x="887" y="-2"/>
                      <a:pt x="897" y="8"/>
                    </a:cubicBezTo>
                    <a:cubicBezTo>
                      <a:pt x="906" y="17"/>
                      <a:pt x="906" y="32"/>
                      <a:pt x="896" y="42"/>
                    </a:cubicBezTo>
                    <a:lnTo>
                      <a:pt x="559" y="362"/>
                    </a:lnTo>
                    <a:lnTo>
                      <a:pt x="931" y="660"/>
                    </a:lnTo>
                    <a:cubicBezTo>
                      <a:pt x="936" y="664"/>
                      <a:pt x="939" y="670"/>
                      <a:pt x="939" y="678"/>
                    </a:cubicBezTo>
                    <a:cubicBezTo>
                      <a:pt x="939" y="685"/>
                      <a:pt x="936" y="693"/>
                      <a:pt x="931" y="697"/>
                    </a:cubicBezTo>
                    <a:lnTo>
                      <a:pt x="527" y="995"/>
                    </a:lnTo>
                    <a:lnTo>
                      <a:pt x="970" y="1346"/>
                    </a:lnTo>
                    <a:cubicBezTo>
                      <a:pt x="976" y="1350"/>
                      <a:pt x="979" y="1357"/>
                      <a:pt x="979" y="1365"/>
                    </a:cubicBezTo>
                    <a:cubicBezTo>
                      <a:pt x="979" y="1372"/>
                      <a:pt x="976" y="1379"/>
                      <a:pt x="970" y="1384"/>
                    </a:cubicBezTo>
                    <a:lnTo>
                      <a:pt x="486" y="1751"/>
                    </a:lnTo>
                    <a:lnTo>
                      <a:pt x="1017" y="2171"/>
                    </a:lnTo>
                    <a:cubicBezTo>
                      <a:pt x="1022" y="2175"/>
                      <a:pt x="1025" y="2181"/>
                      <a:pt x="1025" y="2189"/>
                    </a:cubicBezTo>
                    <a:cubicBezTo>
                      <a:pt x="1025" y="2196"/>
                      <a:pt x="1021" y="2204"/>
                      <a:pt x="1014" y="2208"/>
                    </a:cubicBezTo>
                    <a:lnTo>
                      <a:pt x="444" y="2560"/>
                    </a:lnTo>
                    <a:lnTo>
                      <a:pt x="1060" y="2994"/>
                    </a:lnTo>
                    <a:cubicBezTo>
                      <a:pt x="1066" y="2998"/>
                      <a:pt x="1070" y="3003"/>
                      <a:pt x="1070" y="3011"/>
                    </a:cubicBezTo>
                    <a:cubicBezTo>
                      <a:pt x="1070" y="3018"/>
                      <a:pt x="1068" y="3026"/>
                      <a:pt x="1062" y="3030"/>
                    </a:cubicBezTo>
                    <a:lnTo>
                      <a:pt x="378" y="3618"/>
                    </a:lnTo>
                    <a:lnTo>
                      <a:pt x="1133" y="4265"/>
                    </a:lnTo>
                    <a:cubicBezTo>
                      <a:pt x="1139" y="4269"/>
                      <a:pt x="1142" y="4275"/>
                      <a:pt x="1142" y="4282"/>
                    </a:cubicBezTo>
                    <a:cubicBezTo>
                      <a:pt x="1142" y="4290"/>
                      <a:pt x="1139" y="4295"/>
                      <a:pt x="1133" y="4300"/>
                    </a:cubicBezTo>
                    <a:lnTo>
                      <a:pt x="303" y="5001"/>
                    </a:lnTo>
                    <a:lnTo>
                      <a:pt x="1216" y="5747"/>
                    </a:lnTo>
                    <a:cubicBezTo>
                      <a:pt x="1222" y="5751"/>
                      <a:pt x="1225" y="5759"/>
                      <a:pt x="1225" y="5766"/>
                    </a:cubicBezTo>
                    <a:cubicBezTo>
                      <a:pt x="1225" y="5774"/>
                      <a:pt x="1221" y="5780"/>
                      <a:pt x="1215" y="5783"/>
                    </a:cubicBezTo>
                    <a:lnTo>
                      <a:pt x="231" y="6418"/>
                    </a:lnTo>
                    <a:lnTo>
                      <a:pt x="1289" y="7081"/>
                    </a:lnTo>
                    <a:cubicBezTo>
                      <a:pt x="1296" y="7086"/>
                      <a:pt x="1301" y="7093"/>
                      <a:pt x="1299" y="7102"/>
                    </a:cubicBezTo>
                    <a:cubicBezTo>
                      <a:pt x="1299" y="7110"/>
                      <a:pt x="1295" y="7118"/>
                      <a:pt x="1288" y="7121"/>
                    </a:cubicBezTo>
                    <a:lnTo>
                      <a:pt x="157" y="7797"/>
                    </a:lnTo>
                    <a:lnTo>
                      <a:pt x="1371" y="8518"/>
                    </a:lnTo>
                    <a:cubicBezTo>
                      <a:pt x="1378" y="8522"/>
                      <a:pt x="1382" y="8530"/>
                      <a:pt x="1382" y="8537"/>
                    </a:cubicBezTo>
                    <a:cubicBezTo>
                      <a:pt x="1382" y="8546"/>
                      <a:pt x="1378" y="8553"/>
                      <a:pt x="1372" y="8557"/>
                    </a:cubicBezTo>
                    <a:lnTo>
                      <a:pt x="74" y="9373"/>
                    </a:lnTo>
                    <a:lnTo>
                      <a:pt x="1451" y="9990"/>
                    </a:lnTo>
                    <a:cubicBezTo>
                      <a:pt x="1462" y="9995"/>
                      <a:pt x="1468" y="10009"/>
                      <a:pt x="1462" y="10020"/>
                    </a:cubicBezTo>
                    <a:cubicBezTo>
                      <a:pt x="1457" y="10030"/>
                      <a:pt x="1449" y="10036"/>
                      <a:pt x="1439" y="1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49"/>
              <p:cNvSpPr/>
              <p:nvPr/>
            </p:nvSpPr>
            <p:spPr>
              <a:xfrm>
                <a:off x="4150440" y="2053080"/>
                <a:ext cx="1001160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380" extrusionOk="0">
                    <a:moveTo>
                      <a:pt x="1391" y="379"/>
                    </a:moveTo>
                    <a:cubicBezTo>
                      <a:pt x="1390" y="379"/>
                      <a:pt x="1389" y="379"/>
                      <a:pt x="1387" y="379"/>
                    </a:cubicBezTo>
                    <a:lnTo>
                      <a:pt x="19" y="135"/>
                    </a:lnTo>
                    <a:cubicBezTo>
                      <a:pt x="7" y="134"/>
                      <a:pt x="0" y="124"/>
                      <a:pt x="0" y="11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757" y="0"/>
                    </a:lnTo>
                    <a:cubicBezTo>
                      <a:pt x="2770" y="0"/>
                      <a:pt x="2781" y="10"/>
                      <a:pt x="2781" y="23"/>
                    </a:cubicBezTo>
                    <a:lnTo>
                      <a:pt x="2781" y="113"/>
                    </a:lnTo>
                    <a:cubicBezTo>
                      <a:pt x="2781" y="125"/>
                      <a:pt x="2772" y="134"/>
                      <a:pt x="2762" y="137"/>
                    </a:cubicBezTo>
                    <a:lnTo>
                      <a:pt x="1394" y="380"/>
                    </a:lnTo>
                    <a:cubicBezTo>
                      <a:pt x="1394" y="379"/>
                      <a:pt x="1393" y="379"/>
                      <a:pt x="1391" y="379"/>
                    </a:cubicBezTo>
                    <a:moveTo>
                      <a:pt x="47" y="93"/>
                    </a:moveTo>
                    <a:lnTo>
                      <a:pt x="1391" y="332"/>
                    </a:lnTo>
                    <a:lnTo>
                      <a:pt x="2735" y="93"/>
                    </a:lnTo>
                    <a:lnTo>
                      <a:pt x="2735" y="45"/>
                    </a:lnTo>
                    <a:lnTo>
                      <a:pt x="47" y="45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49"/>
              <p:cNvSpPr/>
              <p:nvPr/>
            </p:nvSpPr>
            <p:spPr>
              <a:xfrm>
                <a:off x="4150800" y="2053080"/>
                <a:ext cx="429840" cy="18468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3" extrusionOk="0">
                    <a:moveTo>
                      <a:pt x="24" y="513"/>
                    </a:moveTo>
                    <a:cubicBezTo>
                      <a:pt x="11" y="513"/>
                      <a:pt x="0" y="502"/>
                      <a:pt x="0" y="489"/>
                    </a:cubicBezTo>
                    <a:lnTo>
                      <a:pt x="0" y="23"/>
                    </a:lnTo>
                    <a:cubicBezTo>
                      <a:pt x="0" y="14"/>
                      <a:pt x="5" y="7"/>
                      <a:pt x="12" y="3"/>
                    </a:cubicBezTo>
                    <a:cubicBezTo>
                      <a:pt x="19" y="-2"/>
                      <a:pt x="30" y="0"/>
                      <a:pt x="35" y="4"/>
                    </a:cubicBezTo>
                    <a:lnTo>
                      <a:pt x="204" y="118"/>
                    </a:lnTo>
                    <a:lnTo>
                      <a:pt x="429" y="3"/>
                    </a:lnTo>
                    <a:cubicBezTo>
                      <a:pt x="439" y="-2"/>
                      <a:pt x="451" y="0"/>
                      <a:pt x="458" y="8"/>
                    </a:cubicBezTo>
                    <a:lnTo>
                      <a:pt x="596" y="183"/>
                    </a:lnTo>
                    <a:lnTo>
                      <a:pt x="879" y="4"/>
                    </a:lnTo>
                    <a:cubicBezTo>
                      <a:pt x="888" y="-2"/>
                      <a:pt x="901" y="0"/>
                      <a:pt x="908" y="7"/>
                    </a:cubicBezTo>
                    <a:lnTo>
                      <a:pt x="1188" y="301"/>
                    </a:lnTo>
                    <a:cubicBezTo>
                      <a:pt x="1197" y="310"/>
                      <a:pt x="1197" y="325"/>
                      <a:pt x="1186" y="335"/>
                    </a:cubicBezTo>
                    <a:cubicBezTo>
                      <a:pt x="1178" y="344"/>
                      <a:pt x="1163" y="344"/>
                      <a:pt x="1153" y="333"/>
                    </a:cubicBezTo>
                    <a:lnTo>
                      <a:pt x="886" y="52"/>
                    </a:lnTo>
                    <a:lnTo>
                      <a:pt x="602" y="233"/>
                    </a:lnTo>
                    <a:cubicBezTo>
                      <a:pt x="592" y="239"/>
                      <a:pt x="579" y="237"/>
                      <a:pt x="572" y="227"/>
                    </a:cubicBezTo>
                    <a:lnTo>
                      <a:pt x="433" y="51"/>
                    </a:lnTo>
                    <a:lnTo>
                      <a:pt x="215" y="164"/>
                    </a:lnTo>
                    <a:cubicBezTo>
                      <a:pt x="207" y="169"/>
                      <a:pt x="199" y="167"/>
                      <a:pt x="191" y="163"/>
                    </a:cubicBezTo>
                    <a:lnTo>
                      <a:pt x="47" y="65"/>
                    </a:lnTo>
                    <a:lnTo>
                      <a:pt x="47" y="488"/>
                    </a:lnTo>
                    <a:cubicBezTo>
                      <a:pt x="46" y="502"/>
                      <a:pt x="35" y="513"/>
                      <a:pt x="24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49"/>
              <p:cNvSpPr/>
              <p:nvPr/>
            </p:nvSpPr>
            <p:spPr>
              <a:xfrm>
                <a:off x="4722120" y="2052360"/>
                <a:ext cx="429840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5" extrusionOk="0">
                    <a:moveTo>
                      <a:pt x="1171" y="515"/>
                    </a:moveTo>
                    <a:cubicBezTo>
                      <a:pt x="1158" y="515"/>
                      <a:pt x="1147" y="504"/>
                      <a:pt x="1147" y="491"/>
                    </a:cubicBezTo>
                    <a:lnTo>
                      <a:pt x="1147" y="69"/>
                    </a:lnTo>
                    <a:lnTo>
                      <a:pt x="1004" y="166"/>
                    </a:lnTo>
                    <a:cubicBezTo>
                      <a:pt x="997" y="171"/>
                      <a:pt x="988" y="172"/>
                      <a:pt x="981" y="168"/>
                    </a:cubicBezTo>
                    <a:lnTo>
                      <a:pt x="762" y="54"/>
                    </a:lnTo>
                    <a:lnTo>
                      <a:pt x="624" y="230"/>
                    </a:lnTo>
                    <a:cubicBezTo>
                      <a:pt x="617" y="239"/>
                      <a:pt x="603" y="242"/>
                      <a:pt x="593" y="236"/>
                    </a:cubicBezTo>
                    <a:lnTo>
                      <a:pt x="308" y="54"/>
                    </a:lnTo>
                    <a:lnTo>
                      <a:pt x="41" y="334"/>
                    </a:lnTo>
                    <a:cubicBezTo>
                      <a:pt x="32" y="343"/>
                      <a:pt x="18" y="344"/>
                      <a:pt x="7" y="335"/>
                    </a:cubicBezTo>
                    <a:cubicBezTo>
                      <a:pt x="-1" y="327"/>
                      <a:pt x="-3" y="312"/>
                      <a:pt x="6" y="302"/>
                    </a:cubicBezTo>
                    <a:lnTo>
                      <a:pt x="286" y="8"/>
                    </a:lnTo>
                    <a:cubicBezTo>
                      <a:pt x="293" y="0"/>
                      <a:pt x="306" y="-3"/>
                      <a:pt x="315" y="5"/>
                    </a:cubicBezTo>
                    <a:lnTo>
                      <a:pt x="598" y="184"/>
                    </a:lnTo>
                    <a:lnTo>
                      <a:pt x="736" y="9"/>
                    </a:lnTo>
                    <a:cubicBezTo>
                      <a:pt x="743" y="0"/>
                      <a:pt x="755" y="-3"/>
                      <a:pt x="765" y="3"/>
                    </a:cubicBezTo>
                    <a:lnTo>
                      <a:pt x="990" y="118"/>
                    </a:lnTo>
                    <a:lnTo>
                      <a:pt x="1158" y="5"/>
                    </a:lnTo>
                    <a:cubicBezTo>
                      <a:pt x="1165" y="0"/>
                      <a:pt x="1174" y="-1"/>
                      <a:pt x="1181" y="3"/>
                    </a:cubicBezTo>
                    <a:cubicBezTo>
                      <a:pt x="1188" y="8"/>
                      <a:pt x="1193" y="15"/>
                      <a:pt x="1193" y="24"/>
                    </a:cubicBezTo>
                    <a:lnTo>
                      <a:pt x="1193" y="490"/>
                    </a:lnTo>
                    <a:cubicBezTo>
                      <a:pt x="1194" y="504"/>
                      <a:pt x="1182" y="515"/>
                      <a:pt x="1171" y="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49"/>
              <p:cNvSpPr/>
              <p:nvPr/>
            </p:nvSpPr>
            <p:spPr>
              <a:xfrm>
                <a:off x="4102200" y="3223800"/>
                <a:ext cx="1098360" cy="14868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413" extrusionOk="0">
                    <a:moveTo>
                      <a:pt x="3028" y="413"/>
                    </a:moveTo>
                    <a:lnTo>
                      <a:pt x="23" y="413"/>
                    </a:lnTo>
                    <a:cubicBezTo>
                      <a:pt x="10" y="413"/>
                      <a:pt x="0" y="403"/>
                      <a:pt x="0" y="389"/>
                    </a:cubicBezTo>
                    <a:lnTo>
                      <a:pt x="0" y="290"/>
                    </a:lnTo>
                    <a:cubicBezTo>
                      <a:pt x="0" y="279"/>
                      <a:pt x="9" y="270"/>
                      <a:pt x="19" y="267"/>
                    </a:cubicBezTo>
                    <a:lnTo>
                      <a:pt x="1521" y="0"/>
                    </a:lnTo>
                    <a:cubicBezTo>
                      <a:pt x="1524" y="0"/>
                      <a:pt x="1527" y="0"/>
                      <a:pt x="1530" y="0"/>
                    </a:cubicBezTo>
                    <a:lnTo>
                      <a:pt x="3031" y="267"/>
                    </a:lnTo>
                    <a:cubicBezTo>
                      <a:pt x="3043" y="268"/>
                      <a:pt x="3050" y="279"/>
                      <a:pt x="3050" y="290"/>
                    </a:cubicBezTo>
                    <a:lnTo>
                      <a:pt x="3050" y="389"/>
                    </a:lnTo>
                    <a:cubicBezTo>
                      <a:pt x="3051" y="403"/>
                      <a:pt x="3040" y="413"/>
                      <a:pt x="3028" y="413"/>
                    </a:cubicBezTo>
                    <a:moveTo>
                      <a:pt x="47" y="368"/>
                    </a:moveTo>
                    <a:lnTo>
                      <a:pt x="3005" y="368"/>
                    </a:lnTo>
                    <a:lnTo>
                      <a:pt x="3005" y="311"/>
                    </a:lnTo>
                    <a:lnTo>
                      <a:pt x="1525" y="48"/>
                    </a:lnTo>
                    <a:lnTo>
                      <a:pt x="45" y="311"/>
                    </a:lnTo>
                    <a:lnTo>
                      <a:pt x="45" y="368"/>
                    </a:lnTo>
                    <a:lnTo>
                      <a:pt x="47" y="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49"/>
              <p:cNvSpPr/>
              <p:nvPr/>
            </p:nvSpPr>
            <p:spPr>
              <a:xfrm>
                <a:off x="4102200" y="3249720"/>
                <a:ext cx="416520" cy="2793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776" extrusionOk="0">
                    <a:moveTo>
                      <a:pt x="23" y="776"/>
                    </a:moveTo>
                    <a:cubicBezTo>
                      <a:pt x="10" y="776"/>
                      <a:pt x="0" y="766"/>
                      <a:pt x="0" y="753"/>
                    </a:cubicBezTo>
                    <a:lnTo>
                      <a:pt x="0" y="317"/>
                    </a:lnTo>
                    <a:cubicBezTo>
                      <a:pt x="0" y="309"/>
                      <a:pt x="4" y="301"/>
                      <a:pt x="12" y="297"/>
                    </a:cubicBezTo>
                    <a:lnTo>
                      <a:pt x="229" y="173"/>
                    </a:lnTo>
                    <a:cubicBezTo>
                      <a:pt x="236" y="169"/>
                      <a:pt x="245" y="169"/>
                      <a:pt x="252" y="173"/>
                    </a:cubicBezTo>
                    <a:lnTo>
                      <a:pt x="452" y="288"/>
                    </a:lnTo>
                    <a:lnTo>
                      <a:pt x="629" y="93"/>
                    </a:lnTo>
                    <a:cubicBezTo>
                      <a:pt x="634" y="89"/>
                      <a:pt x="640" y="86"/>
                      <a:pt x="645" y="86"/>
                    </a:cubicBezTo>
                    <a:cubicBezTo>
                      <a:pt x="651" y="86"/>
                      <a:pt x="657" y="87"/>
                      <a:pt x="661" y="92"/>
                    </a:cubicBezTo>
                    <a:lnTo>
                      <a:pt x="873" y="285"/>
                    </a:lnTo>
                    <a:lnTo>
                      <a:pt x="1117" y="7"/>
                    </a:lnTo>
                    <a:cubicBezTo>
                      <a:pt x="1126" y="-3"/>
                      <a:pt x="1141" y="-3"/>
                      <a:pt x="1150" y="6"/>
                    </a:cubicBezTo>
                    <a:cubicBezTo>
                      <a:pt x="1160" y="14"/>
                      <a:pt x="1160" y="29"/>
                      <a:pt x="1151" y="38"/>
                    </a:cubicBezTo>
                    <a:lnTo>
                      <a:pt x="890" y="335"/>
                    </a:lnTo>
                    <a:cubicBezTo>
                      <a:pt x="886" y="339"/>
                      <a:pt x="880" y="342"/>
                      <a:pt x="874" y="342"/>
                    </a:cubicBezTo>
                    <a:cubicBezTo>
                      <a:pt x="868" y="342"/>
                      <a:pt x="863" y="341"/>
                      <a:pt x="857" y="336"/>
                    </a:cubicBezTo>
                    <a:lnTo>
                      <a:pt x="645" y="143"/>
                    </a:lnTo>
                    <a:lnTo>
                      <a:pt x="471" y="335"/>
                    </a:lnTo>
                    <a:cubicBezTo>
                      <a:pt x="463" y="344"/>
                      <a:pt x="452" y="345"/>
                      <a:pt x="441" y="339"/>
                    </a:cubicBezTo>
                    <a:lnTo>
                      <a:pt x="237" y="221"/>
                    </a:lnTo>
                    <a:lnTo>
                      <a:pt x="44" y="332"/>
                    </a:lnTo>
                    <a:lnTo>
                      <a:pt x="44" y="753"/>
                    </a:lnTo>
                    <a:cubicBezTo>
                      <a:pt x="47" y="766"/>
                      <a:pt x="35" y="776"/>
                      <a:pt x="23" y="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49"/>
              <p:cNvSpPr/>
              <p:nvPr/>
            </p:nvSpPr>
            <p:spPr>
              <a:xfrm>
                <a:off x="4783320" y="3249360"/>
                <a:ext cx="41688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777" extrusionOk="0">
                    <a:moveTo>
                      <a:pt x="1136" y="777"/>
                    </a:moveTo>
                    <a:cubicBezTo>
                      <a:pt x="1123" y="777"/>
                      <a:pt x="1113" y="767"/>
                      <a:pt x="1113" y="754"/>
                    </a:cubicBezTo>
                    <a:lnTo>
                      <a:pt x="1113" y="333"/>
                    </a:lnTo>
                    <a:lnTo>
                      <a:pt x="920" y="222"/>
                    </a:lnTo>
                    <a:lnTo>
                      <a:pt x="716" y="340"/>
                    </a:lnTo>
                    <a:cubicBezTo>
                      <a:pt x="707" y="346"/>
                      <a:pt x="694" y="343"/>
                      <a:pt x="687" y="336"/>
                    </a:cubicBezTo>
                    <a:lnTo>
                      <a:pt x="512" y="144"/>
                    </a:lnTo>
                    <a:lnTo>
                      <a:pt x="301" y="336"/>
                    </a:lnTo>
                    <a:cubicBezTo>
                      <a:pt x="296" y="340"/>
                      <a:pt x="291" y="342"/>
                      <a:pt x="283" y="342"/>
                    </a:cubicBezTo>
                    <a:cubicBezTo>
                      <a:pt x="278" y="342"/>
                      <a:pt x="272" y="339"/>
                      <a:pt x="267" y="334"/>
                    </a:cubicBezTo>
                    <a:lnTo>
                      <a:pt x="6" y="37"/>
                    </a:lnTo>
                    <a:cubicBezTo>
                      <a:pt x="-2" y="27"/>
                      <a:pt x="-1" y="12"/>
                      <a:pt x="8" y="5"/>
                    </a:cubicBezTo>
                    <a:cubicBezTo>
                      <a:pt x="18" y="-4"/>
                      <a:pt x="33" y="-2"/>
                      <a:pt x="40" y="7"/>
                    </a:cubicBezTo>
                    <a:lnTo>
                      <a:pt x="285" y="285"/>
                    </a:lnTo>
                    <a:lnTo>
                      <a:pt x="496" y="91"/>
                    </a:lnTo>
                    <a:cubicBezTo>
                      <a:pt x="500" y="87"/>
                      <a:pt x="506" y="85"/>
                      <a:pt x="512" y="85"/>
                    </a:cubicBezTo>
                    <a:cubicBezTo>
                      <a:pt x="518" y="85"/>
                      <a:pt x="524" y="88"/>
                      <a:pt x="528" y="93"/>
                    </a:cubicBezTo>
                    <a:lnTo>
                      <a:pt x="706" y="288"/>
                    </a:lnTo>
                    <a:lnTo>
                      <a:pt x="906" y="173"/>
                    </a:lnTo>
                    <a:cubicBezTo>
                      <a:pt x="913" y="168"/>
                      <a:pt x="922" y="168"/>
                      <a:pt x="929" y="173"/>
                    </a:cubicBezTo>
                    <a:lnTo>
                      <a:pt x="1145" y="297"/>
                    </a:lnTo>
                    <a:cubicBezTo>
                      <a:pt x="1152" y="301"/>
                      <a:pt x="1157" y="308"/>
                      <a:pt x="1157" y="317"/>
                    </a:cubicBezTo>
                    <a:lnTo>
                      <a:pt x="1157" y="753"/>
                    </a:lnTo>
                    <a:cubicBezTo>
                      <a:pt x="1159" y="767"/>
                      <a:pt x="1148" y="777"/>
                      <a:pt x="1136" y="7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49"/>
              <p:cNvSpPr/>
              <p:nvPr/>
            </p:nvSpPr>
            <p:spPr>
              <a:xfrm>
                <a:off x="3900240" y="2660760"/>
                <a:ext cx="1501920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455" extrusionOk="0">
                    <a:moveTo>
                      <a:pt x="4149" y="455"/>
                    </a:moveTo>
                    <a:lnTo>
                      <a:pt x="23" y="455"/>
                    </a:lnTo>
                    <a:cubicBezTo>
                      <a:pt x="10" y="455"/>
                      <a:pt x="0" y="445"/>
                      <a:pt x="0" y="432"/>
                    </a:cubicBezTo>
                    <a:lnTo>
                      <a:pt x="0" y="296"/>
                    </a:lnTo>
                    <a:cubicBezTo>
                      <a:pt x="0" y="285"/>
                      <a:pt x="9" y="274"/>
                      <a:pt x="20" y="273"/>
                    </a:cubicBezTo>
                    <a:lnTo>
                      <a:pt x="2084" y="0"/>
                    </a:lnTo>
                    <a:cubicBezTo>
                      <a:pt x="2085" y="0"/>
                      <a:pt x="2088" y="0"/>
                      <a:pt x="2089" y="0"/>
                    </a:cubicBezTo>
                    <a:lnTo>
                      <a:pt x="4152" y="273"/>
                    </a:lnTo>
                    <a:cubicBezTo>
                      <a:pt x="4163" y="274"/>
                      <a:pt x="4172" y="285"/>
                      <a:pt x="4172" y="296"/>
                    </a:cubicBezTo>
                    <a:lnTo>
                      <a:pt x="4172" y="432"/>
                    </a:lnTo>
                    <a:cubicBezTo>
                      <a:pt x="4172" y="445"/>
                      <a:pt x="4162" y="455"/>
                      <a:pt x="4149" y="455"/>
                    </a:cubicBezTo>
                    <a:moveTo>
                      <a:pt x="47" y="408"/>
                    </a:moveTo>
                    <a:lnTo>
                      <a:pt x="4125" y="408"/>
                    </a:lnTo>
                    <a:lnTo>
                      <a:pt x="4125" y="317"/>
                    </a:lnTo>
                    <a:lnTo>
                      <a:pt x="2086" y="47"/>
                    </a:lnTo>
                    <a:lnTo>
                      <a:pt x="47" y="317"/>
                    </a:lnTo>
                    <a:lnTo>
                      <a:pt x="47" y="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49"/>
              <p:cNvSpPr/>
              <p:nvPr/>
            </p:nvSpPr>
            <p:spPr>
              <a:xfrm>
                <a:off x="3900240" y="2675160"/>
                <a:ext cx="650880" cy="27828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73" extrusionOk="0">
                    <a:moveTo>
                      <a:pt x="23" y="773"/>
                    </a:moveTo>
                    <a:cubicBezTo>
                      <a:pt x="10" y="773"/>
                      <a:pt x="0" y="762"/>
                      <a:pt x="0" y="749"/>
                    </a:cubicBezTo>
                    <a:lnTo>
                      <a:pt x="0" y="256"/>
                    </a:lnTo>
                    <a:cubicBezTo>
                      <a:pt x="0" y="248"/>
                      <a:pt x="4" y="240"/>
                      <a:pt x="12" y="236"/>
                    </a:cubicBezTo>
                    <a:cubicBezTo>
                      <a:pt x="19" y="231"/>
                      <a:pt x="28" y="231"/>
                      <a:pt x="35" y="236"/>
                    </a:cubicBezTo>
                    <a:lnTo>
                      <a:pt x="267" y="364"/>
                    </a:lnTo>
                    <a:lnTo>
                      <a:pt x="526" y="169"/>
                    </a:lnTo>
                    <a:cubicBezTo>
                      <a:pt x="535" y="163"/>
                      <a:pt x="545" y="163"/>
                      <a:pt x="554" y="169"/>
                    </a:cubicBezTo>
                    <a:lnTo>
                      <a:pt x="822" y="363"/>
                    </a:lnTo>
                    <a:lnTo>
                      <a:pt x="1126" y="92"/>
                    </a:lnTo>
                    <a:cubicBezTo>
                      <a:pt x="1135" y="84"/>
                      <a:pt x="1148" y="84"/>
                      <a:pt x="1157" y="92"/>
                    </a:cubicBezTo>
                    <a:lnTo>
                      <a:pt x="1460" y="360"/>
                    </a:lnTo>
                    <a:lnTo>
                      <a:pt x="1769" y="9"/>
                    </a:lnTo>
                    <a:cubicBezTo>
                      <a:pt x="1778" y="-2"/>
                      <a:pt x="1792" y="-2"/>
                      <a:pt x="1801" y="7"/>
                    </a:cubicBezTo>
                    <a:cubicBezTo>
                      <a:pt x="1811" y="16"/>
                      <a:pt x="1811" y="30"/>
                      <a:pt x="1802" y="39"/>
                    </a:cubicBezTo>
                    <a:lnTo>
                      <a:pt x="1479" y="408"/>
                    </a:lnTo>
                    <a:cubicBezTo>
                      <a:pt x="1475" y="412"/>
                      <a:pt x="1469" y="415"/>
                      <a:pt x="1463" y="415"/>
                    </a:cubicBezTo>
                    <a:cubicBezTo>
                      <a:pt x="1457" y="415"/>
                      <a:pt x="1451" y="414"/>
                      <a:pt x="1445" y="409"/>
                    </a:cubicBezTo>
                    <a:lnTo>
                      <a:pt x="1141" y="140"/>
                    </a:lnTo>
                    <a:lnTo>
                      <a:pt x="838" y="409"/>
                    </a:lnTo>
                    <a:cubicBezTo>
                      <a:pt x="829" y="417"/>
                      <a:pt x="817" y="417"/>
                      <a:pt x="809" y="411"/>
                    </a:cubicBezTo>
                    <a:lnTo>
                      <a:pt x="539" y="217"/>
                    </a:lnTo>
                    <a:lnTo>
                      <a:pt x="281" y="411"/>
                    </a:lnTo>
                    <a:cubicBezTo>
                      <a:pt x="274" y="417"/>
                      <a:pt x="264" y="417"/>
                      <a:pt x="256" y="412"/>
                    </a:cubicBezTo>
                    <a:lnTo>
                      <a:pt x="45" y="296"/>
                    </a:lnTo>
                    <a:lnTo>
                      <a:pt x="45" y="749"/>
                    </a:lnTo>
                    <a:cubicBezTo>
                      <a:pt x="47" y="762"/>
                      <a:pt x="36" y="773"/>
                      <a:pt x="23" y="7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49"/>
              <p:cNvSpPr/>
              <p:nvPr/>
            </p:nvSpPr>
            <p:spPr>
              <a:xfrm>
                <a:off x="3899880" y="2691720"/>
                <a:ext cx="6433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69" extrusionOk="0">
                    <a:moveTo>
                      <a:pt x="24" y="369"/>
                    </a:moveTo>
                    <a:cubicBezTo>
                      <a:pt x="17" y="369"/>
                      <a:pt x="10" y="366"/>
                      <a:pt x="5" y="359"/>
                    </a:cubicBezTo>
                    <a:cubicBezTo>
                      <a:pt x="-2" y="349"/>
                      <a:pt x="-1" y="334"/>
                      <a:pt x="11" y="327"/>
                    </a:cubicBezTo>
                    <a:lnTo>
                      <a:pt x="243" y="161"/>
                    </a:lnTo>
                    <a:cubicBezTo>
                      <a:pt x="250" y="155"/>
                      <a:pt x="260" y="155"/>
                      <a:pt x="268" y="159"/>
                    </a:cubicBezTo>
                    <a:lnTo>
                      <a:pt x="539" y="317"/>
                    </a:lnTo>
                    <a:lnTo>
                      <a:pt x="767" y="92"/>
                    </a:lnTo>
                    <a:cubicBezTo>
                      <a:pt x="775" y="85"/>
                      <a:pt x="786" y="83"/>
                      <a:pt x="797" y="89"/>
                    </a:cubicBezTo>
                    <a:lnTo>
                      <a:pt x="1149" y="315"/>
                    </a:lnTo>
                    <a:lnTo>
                      <a:pt x="1422" y="8"/>
                    </a:lnTo>
                    <a:cubicBezTo>
                      <a:pt x="1426" y="3"/>
                      <a:pt x="1432" y="0"/>
                      <a:pt x="1438" y="0"/>
                    </a:cubicBezTo>
                    <a:cubicBezTo>
                      <a:pt x="1443" y="0"/>
                      <a:pt x="1451" y="3"/>
                      <a:pt x="1455" y="8"/>
                    </a:cubicBezTo>
                    <a:lnTo>
                      <a:pt x="1781" y="330"/>
                    </a:lnTo>
                    <a:cubicBezTo>
                      <a:pt x="1790" y="338"/>
                      <a:pt x="1790" y="353"/>
                      <a:pt x="1781" y="363"/>
                    </a:cubicBezTo>
                    <a:cubicBezTo>
                      <a:pt x="1773" y="372"/>
                      <a:pt x="1758" y="372"/>
                      <a:pt x="1748" y="363"/>
                    </a:cubicBezTo>
                    <a:lnTo>
                      <a:pt x="1439" y="57"/>
                    </a:lnTo>
                    <a:lnTo>
                      <a:pt x="1170" y="362"/>
                    </a:lnTo>
                    <a:cubicBezTo>
                      <a:pt x="1162" y="371"/>
                      <a:pt x="1149" y="372"/>
                      <a:pt x="1140" y="366"/>
                    </a:cubicBezTo>
                    <a:lnTo>
                      <a:pt x="786" y="140"/>
                    </a:lnTo>
                    <a:lnTo>
                      <a:pt x="558" y="362"/>
                    </a:lnTo>
                    <a:cubicBezTo>
                      <a:pt x="550" y="369"/>
                      <a:pt x="539" y="371"/>
                      <a:pt x="530" y="365"/>
                    </a:cubicBezTo>
                    <a:lnTo>
                      <a:pt x="256" y="206"/>
                    </a:lnTo>
                    <a:lnTo>
                      <a:pt x="37" y="363"/>
                    </a:lnTo>
                    <a:cubicBezTo>
                      <a:pt x="33" y="368"/>
                      <a:pt x="29" y="369"/>
                      <a:pt x="24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49"/>
              <p:cNvSpPr/>
              <p:nvPr/>
            </p:nvSpPr>
            <p:spPr>
              <a:xfrm>
                <a:off x="4750920" y="2675520"/>
                <a:ext cx="651240" cy="27792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772" extrusionOk="0">
                    <a:moveTo>
                      <a:pt x="1786" y="772"/>
                    </a:moveTo>
                    <a:cubicBezTo>
                      <a:pt x="1773" y="772"/>
                      <a:pt x="1762" y="761"/>
                      <a:pt x="1762" y="748"/>
                    </a:cubicBezTo>
                    <a:lnTo>
                      <a:pt x="1762" y="295"/>
                    </a:lnTo>
                    <a:lnTo>
                      <a:pt x="1551" y="411"/>
                    </a:lnTo>
                    <a:cubicBezTo>
                      <a:pt x="1542" y="416"/>
                      <a:pt x="1534" y="416"/>
                      <a:pt x="1526" y="410"/>
                    </a:cubicBezTo>
                    <a:lnTo>
                      <a:pt x="1268" y="216"/>
                    </a:lnTo>
                    <a:lnTo>
                      <a:pt x="1000" y="410"/>
                    </a:lnTo>
                    <a:cubicBezTo>
                      <a:pt x="991" y="416"/>
                      <a:pt x="979" y="416"/>
                      <a:pt x="971" y="408"/>
                    </a:cubicBezTo>
                    <a:lnTo>
                      <a:pt x="668" y="139"/>
                    </a:lnTo>
                    <a:lnTo>
                      <a:pt x="363" y="408"/>
                    </a:lnTo>
                    <a:cubicBezTo>
                      <a:pt x="359" y="413"/>
                      <a:pt x="353" y="414"/>
                      <a:pt x="346" y="414"/>
                    </a:cubicBezTo>
                    <a:cubicBezTo>
                      <a:pt x="340" y="414"/>
                      <a:pt x="334" y="411"/>
                      <a:pt x="330" y="407"/>
                    </a:cubicBezTo>
                    <a:lnTo>
                      <a:pt x="6" y="38"/>
                    </a:lnTo>
                    <a:cubicBezTo>
                      <a:pt x="-3" y="28"/>
                      <a:pt x="-1" y="13"/>
                      <a:pt x="8" y="6"/>
                    </a:cubicBezTo>
                    <a:cubicBezTo>
                      <a:pt x="18" y="-3"/>
                      <a:pt x="32" y="-1"/>
                      <a:pt x="40" y="8"/>
                    </a:cubicBezTo>
                    <a:lnTo>
                      <a:pt x="349" y="359"/>
                    </a:lnTo>
                    <a:lnTo>
                      <a:pt x="652" y="91"/>
                    </a:lnTo>
                    <a:cubicBezTo>
                      <a:pt x="660" y="83"/>
                      <a:pt x="673" y="83"/>
                      <a:pt x="682" y="91"/>
                    </a:cubicBezTo>
                    <a:lnTo>
                      <a:pt x="987" y="362"/>
                    </a:lnTo>
                    <a:lnTo>
                      <a:pt x="1254" y="168"/>
                    </a:lnTo>
                    <a:cubicBezTo>
                      <a:pt x="1263" y="162"/>
                      <a:pt x="1273" y="162"/>
                      <a:pt x="1282" y="168"/>
                    </a:cubicBezTo>
                    <a:lnTo>
                      <a:pt x="1541" y="363"/>
                    </a:lnTo>
                    <a:lnTo>
                      <a:pt x="1773" y="235"/>
                    </a:lnTo>
                    <a:cubicBezTo>
                      <a:pt x="1780" y="230"/>
                      <a:pt x="1789" y="230"/>
                      <a:pt x="1796" y="235"/>
                    </a:cubicBezTo>
                    <a:cubicBezTo>
                      <a:pt x="1803" y="239"/>
                      <a:pt x="1808" y="247"/>
                      <a:pt x="1808" y="255"/>
                    </a:cubicBezTo>
                    <a:lnTo>
                      <a:pt x="1808" y="748"/>
                    </a:lnTo>
                    <a:cubicBezTo>
                      <a:pt x="1809" y="761"/>
                      <a:pt x="1799" y="772"/>
                      <a:pt x="1786" y="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49"/>
              <p:cNvSpPr/>
              <p:nvPr/>
            </p:nvSpPr>
            <p:spPr>
              <a:xfrm>
                <a:off x="4759200" y="2691720"/>
                <a:ext cx="64296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69" extrusionOk="0">
                    <a:moveTo>
                      <a:pt x="1763" y="369"/>
                    </a:moveTo>
                    <a:cubicBezTo>
                      <a:pt x="1758" y="369"/>
                      <a:pt x="1754" y="368"/>
                      <a:pt x="1750" y="365"/>
                    </a:cubicBezTo>
                    <a:lnTo>
                      <a:pt x="1531" y="207"/>
                    </a:lnTo>
                    <a:lnTo>
                      <a:pt x="1257" y="366"/>
                    </a:lnTo>
                    <a:cubicBezTo>
                      <a:pt x="1248" y="372"/>
                      <a:pt x="1237" y="371"/>
                      <a:pt x="1229" y="363"/>
                    </a:cubicBezTo>
                    <a:lnTo>
                      <a:pt x="1002" y="140"/>
                    </a:lnTo>
                    <a:lnTo>
                      <a:pt x="648" y="366"/>
                    </a:lnTo>
                    <a:cubicBezTo>
                      <a:pt x="637" y="372"/>
                      <a:pt x="626" y="371"/>
                      <a:pt x="618" y="362"/>
                    </a:cubicBezTo>
                    <a:lnTo>
                      <a:pt x="349" y="57"/>
                    </a:lnTo>
                    <a:lnTo>
                      <a:pt x="40" y="363"/>
                    </a:lnTo>
                    <a:cubicBezTo>
                      <a:pt x="31" y="372"/>
                      <a:pt x="17" y="372"/>
                      <a:pt x="6" y="363"/>
                    </a:cubicBezTo>
                    <a:cubicBezTo>
                      <a:pt x="-2" y="355"/>
                      <a:pt x="-2" y="340"/>
                      <a:pt x="6" y="330"/>
                    </a:cubicBezTo>
                    <a:lnTo>
                      <a:pt x="333" y="8"/>
                    </a:lnTo>
                    <a:cubicBezTo>
                      <a:pt x="337" y="3"/>
                      <a:pt x="343" y="0"/>
                      <a:pt x="350" y="0"/>
                    </a:cubicBezTo>
                    <a:cubicBezTo>
                      <a:pt x="356" y="0"/>
                      <a:pt x="362" y="3"/>
                      <a:pt x="366" y="8"/>
                    </a:cubicBezTo>
                    <a:lnTo>
                      <a:pt x="639" y="315"/>
                    </a:lnTo>
                    <a:lnTo>
                      <a:pt x="991" y="89"/>
                    </a:lnTo>
                    <a:cubicBezTo>
                      <a:pt x="1000" y="83"/>
                      <a:pt x="1012" y="85"/>
                      <a:pt x="1021" y="92"/>
                    </a:cubicBezTo>
                    <a:lnTo>
                      <a:pt x="1248" y="317"/>
                    </a:lnTo>
                    <a:lnTo>
                      <a:pt x="1519" y="159"/>
                    </a:lnTo>
                    <a:cubicBezTo>
                      <a:pt x="1527" y="155"/>
                      <a:pt x="1537" y="155"/>
                      <a:pt x="1544" y="161"/>
                    </a:cubicBezTo>
                    <a:lnTo>
                      <a:pt x="1776" y="327"/>
                    </a:lnTo>
                    <a:cubicBezTo>
                      <a:pt x="1786" y="334"/>
                      <a:pt x="1789" y="349"/>
                      <a:pt x="1782" y="359"/>
                    </a:cubicBezTo>
                    <a:cubicBezTo>
                      <a:pt x="1777" y="365"/>
                      <a:pt x="1770" y="369"/>
                      <a:pt x="1763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>
          <a:extLst>
            <a:ext uri="{FF2B5EF4-FFF2-40B4-BE49-F238E27FC236}">
              <a16:creationId xmlns:a16="http://schemas.microsoft.com/office/drawing/2014/main" id="{B936FE5D-A7D0-625B-5685-0594F467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862;p71">
            <a:extLst>
              <a:ext uri="{FF2B5EF4-FFF2-40B4-BE49-F238E27FC236}">
                <a16:creationId xmlns:a16="http://schemas.microsoft.com/office/drawing/2014/main" id="{9C610FCC-6A12-B8EA-F78D-D1032BF677D5}"/>
              </a:ext>
            </a:extLst>
          </p:cNvPr>
          <p:cNvGrpSpPr/>
          <p:nvPr/>
        </p:nvGrpSpPr>
        <p:grpSpPr>
          <a:xfrm>
            <a:off x="551036" y="1270046"/>
            <a:ext cx="3714000" cy="2603408"/>
            <a:chOff x="92650" y="2000598"/>
            <a:chExt cx="3714000" cy="2603408"/>
          </a:xfrm>
        </p:grpSpPr>
        <p:grpSp>
          <p:nvGrpSpPr>
            <p:cNvPr id="5" name="Google Shape;1863;p71">
              <a:extLst>
                <a:ext uri="{FF2B5EF4-FFF2-40B4-BE49-F238E27FC236}">
                  <a16:creationId xmlns:a16="http://schemas.microsoft.com/office/drawing/2014/main" id="{9091D03F-25E6-ACDD-2918-5FEDFF3A75E3}"/>
                </a:ext>
              </a:extLst>
            </p:cNvPr>
            <p:cNvGrpSpPr/>
            <p:nvPr/>
          </p:nvGrpSpPr>
          <p:grpSpPr>
            <a:xfrm>
              <a:off x="2439768" y="2000598"/>
              <a:ext cx="812778" cy="2603408"/>
              <a:chOff x="370549" y="2791178"/>
              <a:chExt cx="570972" cy="1828750"/>
            </a:xfrm>
          </p:grpSpPr>
          <p:sp>
            <p:nvSpPr>
              <p:cNvPr id="1232" name="Google Shape;1864;p71">
                <a:extLst>
                  <a:ext uri="{FF2B5EF4-FFF2-40B4-BE49-F238E27FC236}">
                    <a16:creationId xmlns:a16="http://schemas.microsoft.com/office/drawing/2014/main" id="{B7D44A28-CE37-1C2C-ADC1-7E65615A43C5}"/>
                  </a:ext>
                </a:extLst>
              </p:cNvPr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325" extrusionOk="0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865;p71">
                <a:extLst>
                  <a:ext uri="{FF2B5EF4-FFF2-40B4-BE49-F238E27FC236}">
                    <a16:creationId xmlns:a16="http://schemas.microsoft.com/office/drawing/2014/main" id="{90291DAD-95A6-066D-4BFC-47D55D3945DE}"/>
                  </a:ext>
                </a:extLst>
              </p:cNvPr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809" extrusionOk="0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866;p71">
                <a:extLst>
                  <a:ext uri="{FF2B5EF4-FFF2-40B4-BE49-F238E27FC236}">
                    <a16:creationId xmlns:a16="http://schemas.microsoft.com/office/drawing/2014/main" id="{75CDBB1E-BD24-47A8-2DBC-26A04A0129C7}"/>
                  </a:ext>
                </a:extLst>
              </p:cNvPr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1811" extrusionOk="0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867;p71">
                <a:extLst>
                  <a:ext uri="{FF2B5EF4-FFF2-40B4-BE49-F238E27FC236}">
                    <a16:creationId xmlns:a16="http://schemas.microsoft.com/office/drawing/2014/main" id="{08B3A2FC-54EB-09FD-CA8D-E8B69BA49CDC}"/>
                  </a:ext>
                </a:extLst>
              </p:cNvPr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4" extrusionOk="0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" name="Google Shape;1868;p71">
              <a:extLst>
                <a:ext uri="{FF2B5EF4-FFF2-40B4-BE49-F238E27FC236}">
                  <a16:creationId xmlns:a16="http://schemas.microsoft.com/office/drawing/2014/main" id="{D3520756-B0CD-BE93-310E-016027D5D1BA}"/>
                </a:ext>
              </a:extLst>
            </p:cNvPr>
            <p:cNvSpPr/>
            <p:nvPr/>
          </p:nvSpPr>
          <p:spPr>
            <a:xfrm flipH="1">
              <a:off x="1038134" y="2232975"/>
              <a:ext cx="1720514" cy="161691"/>
            </a:xfrm>
            <a:custGeom>
              <a:avLst/>
              <a:gdLst/>
              <a:ahLst/>
              <a:cxnLst/>
              <a:rect l="l" t="t" r="r" b="b"/>
              <a:pathLst>
                <a:path w="2004" h="148" extrusionOk="0">
                  <a:moveTo>
                    <a:pt x="974" y="148"/>
                  </a:moveTo>
                  <a:cubicBezTo>
                    <a:pt x="642" y="148"/>
                    <a:pt x="312" y="106"/>
                    <a:pt x="5" y="21"/>
                  </a:cubicBezTo>
                  <a:cubicBezTo>
                    <a:pt x="0" y="20"/>
                    <a:pt x="-1" y="17"/>
                    <a:pt x="0" y="13"/>
                  </a:cubicBezTo>
                  <a:cubicBezTo>
                    <a:pt x="2" y="8"/>
                    <a:pt x="5" y="7"/>
                    <a:pt x="9" y="8"/>
                  </a:cubicBezTo>
                  <a:cubicBezTo>
                    <a:pt x="633" y="180"/>
                    <a:pt x="1338" y="177"/>
                    <a:pt x="1995" y="1"/>
                  </a:cubicBezTo>
                  <a:cubicBezTo>
                    <a:pt x="2000" y="-1"/>
                    <a:pt x="2003" y="2"/>
                    <a:pt x="2004" y="7"/>
                  </a:cubicBezTo>
                  <a:cubicBezTo>
                    <a:pt x="2005" y="11"/>
                    <a:pt x="2003" y="14"/>
                    <a:pt x="1998" y="15"/>
                  </a:cubicBezTo>
                  <a:cubicBezTo>
                    <a:pt x="1663" y="104"/>
                    <a:pt x="1316" y="148"/>
                    <a:pt x="974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8275" rIns="90000" bIns="8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69;p71">
              <a:extLst>
                <a:ext uri="{FF2B5EF4-FFF2-40B4-BE49-F238E27FC236}">
                  <a16:creationId xmlns:a16="http://schemas.microsoft.com/office/drawing/2014/main" id="{082FFC03-B812-F7C6-2996-7323A1DD8C4F}"/>
                </a:ext>
              </a:extLst>
            </p:cNvPr>
            <p:cNvSpPr/>
            <p:nvPr/>
          </p:nvSpPr>
          <p:spPr>
            <a:xfrm flipH="1">
              <a:off x="1029549" y="2333486"/>
              <a:ext cx="1729100" cy="158414"/>
            </a:xfrm>
            <a:custGeom>
              <a:avLst/>
              <a:gdLst/>
              <a:ahLst/>
              <a:cxnLst/>
              <a:rect l="l" t="t" r="r" b="b"/>
              <a:pathLst>
                <a:path w="2014" h="145" extrusionOk="0">
                  <a:moveTo>
                    <a:pt x="1001" y="145"/>
                  </a:moveTo>
                  <a:cubicBezTo>
                    <a:pt x="662" y="145"/>
                    <a:pt x="325" y="101"/>
                    <a:pt x="5" y="14"/>
                  </a:cubicBezTo>
                  <a:cubicBezTo>
                    <a:pt x="0" y="12"/>
                    <a:pt x="-1" y="9"/>
                    <a:pt x="0" y="5"/>
                  </a:cubicBezTo>
                  <a:cubicBezTo>
                    <a:pt x="2" y="1"/>
                    <a:pt x="5" y="-1"/>
                    <a:pt x="9" y="1"/>
                  </a:cubicBezTo>
                  <a:cubicBezTo>
                    <a:pt x="644" y="176"/>
                    <a:pt x="1354" y="176"/>
                    <a:pt x="2004" y="1"/>
                  </a:cubicBezTo>
                  <a:cubicBezTo>
                    <a:pt x="2008" y="-1"/>
                    <a:pt x="2012" y="1"/>
                    <a:pt x="2013" y="6"/>
                  </a:cubicBezTo>
                  <a:cubicBezTo>
                    <a:pt x="2015" y="10"/>
                    <a:pt x="2011" y="14"/>
                    <a:pt x="2007" y="15"/>
                  </a:cubicBezTo>
                  <a:cubicBezTo>
                    <a:pt x="1682" y="101"/>
                    <a:pt x="1341" y="145"/>
                    <a:pt x="1001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7200" rIns="90000" bIns="7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1870;p71">
              <a:extLst>
                <a:ext uri="{FF2B5EF4-FFF2-40B4-BE49-F238E27FC236}">
                  <a16:creationId xmlns:a16="http://schemas.microsoft.com/office/drawing/2014/main" id="{D982D1C0-0715-4998-820C-3BBA99F9E69A}"/>
                </a:ext>
              </a:extLst>
            </p:cNvPr>
            <p:cNvCxnSpPr/>
            <p:nvPr/>
          </p:nvCxnSpPr>
          <p:spPr>
            <a:xfrm>
              <a:off x="92650" y="4595950"/>
              <a:ext cx="371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1872;p71">
              <a:extLst>
                <a:ext uri="{FF2B5EF4-FFF2-40B4-BE49-F238E27FC236}">
                  <a16:creationId xmlns:a16="http://schemas.microsoft.com/office/drawing/2014/main" id="{8BF773AE-4CEF-30B5-EA89-F1726C349A40}"/>
                </a:ext>
              </a:extLst>
            </p:cNvPr>
            <p:cNvSpPr/>
            <p:nvPr/>
          </p:nvSpPr>
          <p:spPr>
            <a:xfrm>
              <a:off x="419898" y="2188054"/>
              <a:ext cx="1266560" cy="1544979"/>
            </a:xfrm>
            <a:custGeom>
              <a:avLst/>
              <a:gdLst/>
              <a:ahLst/>
              <a:cxnLst/>
              <a:rect l="l" t="t" r="r" b="b"/>
              <a:pathLst>
                <a:path w="1399" h="1617" extrusionOk="0">
                  <a:moveTo>
                    <a:pt x="1399" y="701"/>
                  </a:moveTo>
                  <a:cubicBezTo>
                    <a:pt x="1399" y="312"/>
                    <a:pt x="1079" y="-5"/>
                    <a:pt x="690" y="0"/>
                  </a:cubicBezTo>
                  <a:cubicBezTo>
                    <a:pt x="304" y="6"/>
                    <a:pt x="-5" y="326"/>
                    <a:pt x="0" y="712"/>
                  </a:cubicBezTo>
                  <a:cubicBezTo>
                    <a:pt x="3" y="942"/>
                    <a:pt x="116" y="1146"/>
                    <a:pt x="291" y="1270"/>
                  </a:cubicBezTo>
                  <a:lnTo>
                    <a:pt x="291" y="1273"/>
                  </a:lnTo>
                  <a:cubicBezTo>
                    <a:pt x="304" y="1402"/>
                    <a:pt x="360" y="1524"/>
                    <a:pt x="450" y="1617"/>
                  </a:cubicBezTo>
                  <a:lnTo>
                    <a:pt x="450" y="1617"/>
                  </a:lnTo>
                  <a:lnTo>
                    <a:pt x="698" y="1617"/>
                  </a:lnTo>
                  <a:lnTo>
                    <a:pt x="947" y="1617"/>
                  </a:lnTo>
                  <a:lnTo>
                    <a:pt x="947" y="1617"/>
                  </a:lnTo>
                  <a:cubicBezTo>
                    <a:pt x="1037" y="1522"/>
                    <a:pt x="1093" y="1402"/>
                    <a:pt x="1106" y="1273"/>
                  </a:cubicBezTo>
                  <a:lnTo>
                    <a:pt x="1106" y="1270"/>
                  </a:lnTo>
                  <a:cubicBezTo>
                    <a:pt x="1283" y="1143"/>
                    <a:pt x="1399" y="937"/>
                    <a:pt x="1399" y="7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73;p71">
              <a:extLst>
                <a:ext uri="{FF2B5EF4-FFF2-40B4-BE49-F238E27FC236}">
                  <a16:creationId xmlns:a16="http://schemas.microsoft.com/office/drawing/2014/main" id="{204EB910-C368-E9B6-AA52-78FDEECE8518}"/>
                </a:ext>
              </a:extLst>
            </p:cNvPr>
            <p:cNvSpPr/>
            <p:nvPr/>
          </p:nvSpPr>
          <p:spPr>
            <a:xfrm>
              <a:off x="932683" y="3285603"/>
              <a:ext cx="236460" cy="449343"/>
            </a:xfrm>
            <a:custGeom>
              <a:avLst/>
              <a:gdLst/>
              <a:ahLst/>
              <a:cxnLst/>
              <a:rect l="l" t="t" r="r" b="b"/>
              <a:pathLst>
                <a:path w="262" h="471" extrusionOk="0">
                  <a:moveTo>
                    <a:pt x="161" y="186"/>
                  </a:moveTo>
                  <a:lnTo>
                    <a:pt x="140" y="0"/>
                  </a:lnTo>
                  <a:lnTo>
                    <a:pt x="132" y="0"/>
                  </a:lnTo>
                  <a:lnTo>
                    <a:pt x="124" y="0"/>
                  </a:lnTo>
                  <a:lnTo>
                    <a:pt x="103" y="186"/>
                  </a:lnTo>
                  <a:lnTo>
                    <a:pt x="0" y="244"/>
                  </a:lnTo>
                  <a:lnTo>
                    <a:pt x="29" y="471"/>
                  </a:lnTo>
                  <a:lnTo>
                    <a:pt x="132" y="471"/>
                  </a:lnTo>
                  <a:lnTo>
                    <a:pt x="235" y="471"/>
                  </a:lnTo>
                  <a:lnTo>
                    <a:pt x="262" y="244"/>
                  </a:lnTo>
                  <a:lnTo>
                    <a:pt x="161" y="1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74;p71">
              <a:extLst>
                <a:ext uri="{FF2B5EF4-FFF2-40B4-BE49-F238E27FC236}">
                  <a16:creationId xmlns:a16="http://schemas.microsoft.com/office/drawing/2014/main" id="{82E14F35-3F9E-2CE9-EB25-236EA48147C5}"/>
                </a:ext>
              </a:extLst>
            </p:cNvPr>
            <p:cNvSpPr/>
            <p:nvPr/>
          </p:nvSpPr>
          <p:spPr>
            <a:xfrm>
              <a:off x="743333" y="2997831"/>
              <a:ext cx="239180" cy="722778"/>
            </a:xfrm>
            <a:custGeom>
              <a:avLst/>
              <a:gdLst/>
              <a:ahLst/>
              <a:cxnLst/>
              <a:rect l="l" t="t" r="r" b="b"/>
              <a:pathLst>
                <a:path w="265" h="757" extrusionOk="0">
                  <a:moveTo>
                    <a:pt x="257" y="757"/>
                  </a:moveTo>
                  <a:lnTo>
                    <a:pt x="209" y="386"/>
                  </a:lnTo>
                  <a:lnTo>
                    <a:pt x="0" y="5"/>
                  </a:lnTo>
                  <a:lnTo>
                    <a:pt x="8" y="0"/>
                  </a:lnTo>
                  <a:lnTo>
                    <a:pt x="217" y="384"/>
                  </a:lnTo>
                  <a:lnTo>
                    <a:pt x="217" y="386"/>
                  </a:lnTo>
                  <a:lnTo>
                    <a:pt x="265" y="757"/>
                  </a:lnTo>
                  <a:lnTo>
                    <a:pt x="257" y="7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75;p71">
              <a:extLst>
                <a:ext uri="{FF2B5EF4-FFF2-40B4-BE49-F238E27FC236}">
                  <a16:creationId xmlns:a16="http://schemas.microsoft.com/office/drawing/2014/main" id="{6D8E60DD-C80B-4BEB-5FE0-D81969B8C855}"/>
                </a:ext>
              </a:extLst>
            </p:cNvPr>
            <p:cNvSpPr/>
            <p:nvPr/>
          </p:nvSpPr>
          <p:spPr>
            <a:xfrm>
              <a:off x="995196" y="3614485"/>
              <a:ext cx="56171" cy="106122"/>
            </a:xfrm>
            <a:custGeom>
              <a:avLst/>
              <a:gdLst/>
              <a:ahLst/>
              <a:cxnLst/>
              <a:rect l="l" t="t" r="r" b="b"/>
              <a:pathLst>
                <a:path w="63" h="112" extrusionOk="0">
                  <a:moveTo>
                    <a:pt x="8" y="112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8"/>
                  </a:lnTo>
                  <a:lnTo>
                    <a:pt x="8" y="8"/>
                  </a:lnTo>
                  <a:lnTo>
                    <a:pt x="16" y="112"/>
                  </a:lnTo>
                  <a:lnTo>
                    <a:pt x="8" y="1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76;p71">
              <a:extLst>
                <a:ext uri="{FF2B5EF4-FFF2-40B4-BE49-F238E27FC236}">
                  <a16:creationId xmlns:a16="http://schemas.microsoft.com/office/drawing/2014/main" id="{0C79A6C8-62FC-65A2-2AC2-9AE26E0056F4}"/>
                </a:ext>
              </a:extLst>
            </p:cNvPr>
            <p:cNvSpPr/>
            <p:nvPr/>
          </p:nvSpPr>
          <p:spPr>
            <a:xfrm>
              <a:off x="1119315" y="2997831"/>
              <a:ext cx="241897" cy="722778"/>
            </a:xfrm>
            <a:custGeom>
              <a:avLst/>
              <a:gdLst/>
              <a:ahLst/>
              <a:cxnLst/>
              <a:rect l="l" t="t" r="r" b="b"/>
              <a:pathLst>
                <a:path w="268" h="757" extrusionOk="0">
                  <a:moveTo>
                    <a:pt x="8" y="757"/>
                  </a:moveTo>
                  <a:lnTo>
                    <a:pt x="0" y="757"/>
                  </a:lnTo>
                  <a:lnTo>
                    <a:pt x="51" y="384"/>
                  </a:lnTo>
                  <a:lnTo>
                    <a:pt x="51" y="384"/>
                  </a:lnTo>
                  <a:lnTo>
                    <a:pt x="260" y="0"/>
                  </a:lnTo>
                  <a:lnTo>
                    <a:pt x="268" y="5"/>
                  </a:lnTo>
                  <a:lnTo>
                    <a:pt x="59" y="386"/>
                  </a:lnTo>
                  <a:lnTo>
                    <a:pt x="8" y="7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77;p71">
              <a:extLst>
                <a:ext uri="{FF2B5EF4-FFF2-40B4-BE49-F238E27FC236}">
                  <a16:creationId xmlns:a16="http://schemas.microsoft.com/office/drawing/2014/main" id="{4240F0CD-C193-673E-A4D0-06EC8FBB1C1A}"/>
                </a:ext>
              </a:extLst>
            </p:cNvPr>
            <p:cNvSpPr/>
            <p:nvPr/>
          </p:nvSpPr>
          <p:spPr>
            <a:xfrm>
              <a:off x="1052272" y="3614485"/>
              <a:ext cx="57077" cy="106122"/>
            </a:xfrm>
            <a:custGeom>
              <a:avLst/>
              <a:gdLst/>
              <a:ahLst/>
              <a:cxnLst/>
              <a:rect l="l" t="t" r="r" b="b"/>
              <a:pathLst>
                <a:path w="64" h="112" extrusionOk="0">
                  <a:moveTo>
                    <a:pt x="56" y="112"/>
                  </a:moveTo>
                  <a:lnTo>
                    <a:pt x="48" y="112"/>
                  </a:lnTo>
                  <a:lnTo>
                    <a:pt x="5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64" y="0"/>
                  </a:lnTo>
                  <a:lnTo>
                    <a:pt x="56" y="1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78;p71">
              <a:extLst>
                <a:ext uri="{FF2B5EF4-FFF2-40B4-BE49-F238E27FC236}">
                  <a16:creationId xmlns:a16="http://schemas.microsoft.com/office/drawing/2014/main" id="{10A11588-6164-48FE-576E-02DE78AF1333}"/>
                </a:ext>
              </a:extLst>
            </p:cNvPr>
            <p:cNvSpPr/>
            <p:nvPr/>
          </p:nvSpPr>
          <p:spPr>
            <a:xfrm>
              <a:off x="718871" y="2798016"/>
              <a:ext cx="670425" cy="264826"/>
            </a:xfrm>
            <a:custGeom>
              <a:avLst/>
              <a:gdLst/>
              <a:ahLst/>
              <a:cxnLst/>
              <a:rect l="l" t="t" r="r" b="b"/>
              <a:pathLst>
                <a:path w="741" h="278" extrusionOk="0">
                  <a:moveTo>
                    <a:pt x="207" y="278"/>
                  </a:moveTo>
                  <a:cubicBezTo>
                    <a:pt x="196" y="278"/>
                    <a:pt x="183" y="272"/>
                    <a:pt x="175" y="262"/>
                  </a:cubicBezTo>
                  <a:cubicBezTo>
                    <a:pt x="167" y="251"/>
                    <a:pt x="162" y="238"/>
                    <a:pt x="159" y="227"/>
                  </a:cubicBezTo>
                  <a:cubicBezTo>
                    <a:pt x="149" y="185"/>
                    <a:pt x="135" y="135"/>
                    <a:pt x="149" y="87"/>
                  </a:cubicBezTo>
                  <a:cubicBezTo>
                    <a:pt x="149" y="85"/>
                    <a:pt x="151" y="79"/>
                    <a:pt x="151" y="77"/>
                  </a:cubicBezTo>
                  <a:cubicBezTo>
                    <a:pt x="146" y="71"/>
                    <a:pt x="141" y="66"/>
                    <a:pt x="135" y="61"/>
                  </a:cubicBezTo>
                  <a:cubicBezTo>
                    <a:pt x="117" y="47"/>
                    <a:pt x="98" y="42"/>
                    <a:pt x="80" y="47"/>
                  </a:cubicBezTo>
                  <a:cubicBezTo>
                    <a:pt x="48" y="55"/>
                    <a:pt x="30" y="87"/>
                    <a:pt x="27" y="119"/>
                  </a:cubicBezTo>
                  <a:cubicBezTo>
                    <a:pt x="24" y="153"/>
                    <a:pt x="35" y="190"/>
                    <a:pt x="46" y="222"/>
                  </a:cubicBezTo>
                  <a:cubicBezTo>
                    <a:pt x="48" y="230"/>
                    <a:pt x="46" y="235"/>
                    <a:pt x="38" y="238"/>
                  </a:cubicBezTo>
                  <a:cubicBezTo>
                    <a:pt x="30" y="241"/>
                    <a:pt x="24" y="238"/>
                    <a:pt x="22" y="230"/>
                  </a:cubicBezTo>
                  <a:cubicBezTo>
                    <a:pt x="11" y="196"/>
                    <a:pt x="-2" y="156"/>
                    <a:pt x="1" y="116"/>
                  </a:cubicBezTo>
                  <a:cubicBezTo>
                    <a:pt x="3" y="79"/>
                    <a:pt x="30" y="32"/>
                    <a:pt x="75" y="24"/>
                  </a:cubicBezTo>
                  <a:cubicBezTo>
                    <a:pt x="98" y="18"/>
                    <a:pt x="128" y="26"/>
                    <a:pt x="151" y="42"/>
                  </a:cubicBezTo>
                  <a:cubicBezTo>
                    <a:pt x="157" y="45"/>
                    <a:pt x="162" y="50"/>
                    <a:pt x="165" y="55"/>
                  </a:cubicBezTo>
                  <a:cubicBezTo>
                    <a:pt x="186" y="24"/>
                    <a:pt x="220" y="0"/>
                    <a:pt x="260" y="5"/>
                  </a:cubicBezTo>
                  <a:cubicBezTo>
                    <a:pt x="286" y="8"/>
                    <a:pt x="313" y="24"/>
                    <a:pt x="329" y="50"/>
                  </a:cubicBezTo>
                  <a:cubicBezTo>
                    <a:pt x="347" y="21"/>
                    <a:pt x="379" y="-3"/>
                    <a:pt x="416" y="3"/>
                  </a:cubicBezTo>
                  <a:cubicBezTo>
                    <a:pt x="437" y="5"/>
                    <a:pt x="453" y="18"/>
                    <a:pt x="464" y="32"/>
                  </a:cubicBezTo>
                  <a:cubicBezTo>
                    <a:pt x="482" y="10"/>
                    <a:pt x="509" y="-3"/>
                    <a:pt x="538" y="0"/>
                  </a:cubicBezTo>
                  <a:cubicBezTo>
                    <a:pt x="559" y="3"/>
                    <a:pt x="580" y="18"/>
                    <a:pt x="593" y="40"/>
                  </a:cubicBezTo>
                  <a:cubicBezTo>
                    <a:pt x="620" y="18"/>
                    <a:pt x="651" y="10"/>
                    <a:pt x="675" y="18"/>
                  </a:cubicBezTo>
                  <a:cubicBezTo>
                    <a:pt x="718" y="29"/>
                    <a:pt x="741" y="75"/>
                    <a:pt x="741" y="114"/>
                  </a:cubicBezTo>
                  <a:cubicBezTo>
                    <a:pt x="741" y="154"/>
                    <a:pt x="725" y="190"/>
                    <a:pt x="712" y="222"/>
                  </a:cubicBezTo>
                  <a:cubicBezTo>
                    <a:pt x="710" y="227"/>
                    <a:pt x="702" y="233"/>
                    <a:pt x="696" y="227"/>
                  </a:cubicBezTo>
                  <a:cubicBezTo>
                    <a:pt x="691" y="225"/>
                    <a:pt x="686" y="217"/>
                    <a:pt x="691" y="212"/>
                  </a:cubicBezTo>
                  <a:cubicBezTo>
                    <a:pt x="704" y="182"/>
                    <a:pt x="720" y="148"/>
                    <a:pt x="718" y="114"/>
                  </a:cubicBezTo>
                  <a:cubicBezTo>
                    <a:pt x="718" y="85"/>
                    <a:pt x="699" y="50"/>
                    <a:pt x="670" y="42"/>
                  </a:cubicBezTo>
                  <a:cubicBezTo>
                    <a:pt x="643" y="37"/>
                    <a:pt x="614" y="53"/>
                    <a:pt x="604" y="63"/>
                  </a:cubicBezTo>
                  <a:cubicBezTo>
                    <a:pt x="609" y="77"/>
                    <a:pt x="609" y="95"/>
                    <a:pt x="609" y="114"/>
                  </a:cubicBezTo>
                  <a:cubicBezTo>
                    <a:pt x="609" y="153"/>
                    <a:pt x="598" y="193"/>
                    <a:pt x="583" y="230"/>
                  </a:cubicBezTo>
                  <a:cubicBezTo>
                    <a:pt x="572" y="251"/>
                    <a:pt x="559" y="259"/>
                    <a:pt x="543" y="257"/>
                  </a:cubicBezTo>
                  <a:cubicBezTo>
                    <a:pt x="535" y="254"/>
                    <a:pt x="522" y="249"/>
                    <a:pt x="519" y="222"/>
                  </a:cubicBezTo>
                  <a:cubicBezTo>
                    <a:pt x="511" y="161"/>
                    <a:pt x="532" y="98"/>
                    <a:pt x="575" y="55"/>
                  </a:cubicBezTo>
                  <a:cubicBezTo>
                    <a:pt x="567" y="40"/>
                    <a:pt x="551" y="26"/>
                    <a:pt x="535" y="24"/>
                  </a:cubicBezTo>
                  <a:cubicBezTo>
                    <a:pt x="514" y="21"/>
                    <a:pt x="495" y="34"/>
                    <a:pt x="479" y="53"/>
                  </a:cubicBezTo>
                  <a:cubicBezTo>
                    <a:pt x="482" y="61"/>
                    <a:pt x="485" y="66"/>
                    <a:pt x="487" y="71"/>
                  </a:cubicBezTo>
                  <a:cubicBezTo>
                    <a:pt x="506" y="124"/>
                    <a:pt x="503" y="185"/>
                    <a:pt x="479" y="238"/>
                  </a:cubicBezTo>
                  <a:cubicBezTo>
                    <a:pt x="471" y="254"/>
                    <a:pt x="458" y="264"/>
                    <a:pt x="445" y="259"/>
                  </a:cubicBezTo>
                  <a:cubicBezTo>
                    <a:pt x="429" y="257"/>
                    <a:pt x="427" y="238"/>
                    <a:pt x="424" y="233"/>
                  </a:cubicBezTo>
                  <a:cubicBezTo>
                    <a:pt x="408" y="174"/>
                    <a:pt x="416" y="111"/>
                    <a:pt x="445" y="58"/>
                  </a:cubicBezTo>
                  <a:cubicBezTo>
                    <a:pt x="448" y="55"/>
                    <a:pt x="448" y="53"/>
                    <a:pt x="450" y="50"/>
                  </a:cubicBezTo>
                  <a:cubicBezTo>
                    <a:pt x="442" y="40"/>
                    <a:pt x="429" y="26"/>
                    <a:pt x="413" y="24"/>
                  </a:cubicBezTo>
                  <a:cubicBezTo>
                    <a:pt x="384" y="18"/>
                    <a:pt x="358" y="45"/>
                    <a:pt x="345" y="71"/>
                  </a:cubicBezTo>
                  <a:cubicBezTo>
                    <a:pt x="350" y="87"/>
                    <a:pt x="355" y="103"/>
                    <a:pt x="360" y="124"/>
                  </a:cubicBezTo>
                  <a:cubicBezTo>
                    <a:pt x="366" y="159"/>
                    <a:pt x="368" y="196"/>
                    <a:pt x="363" y="233"/>
                  </a:cubicBezTo>
                  <a:cubicBezTo>
                    <a:pt x="360" y="259"/>
                    <a:pt x="345" y="267"/>
                    <a:pt x="337" y="267"/>
                  </a:cubicBezTo>
                  <a:cubicBezTo>
                    <a:pt x="321" y="270"/>
                    <a:pt x="305" y="257"/>
                    <a:pt x="300" y="235"/>
                  </a:cubicBezTo>
                  <a:cubicBezTo>
                    <a:pt x="286" y="182"/>
                    <a:pt x="292" y="124"/>
                    <a:pt x="315" y="74"/>
                  </a:cubicBezTo>
                  <a:cubicBezTo>
                    <a:pt x="313" y="71"/>
                    <a:pt x="313" y="69"/>
                    <a:pt x="310" y="63"/>
                  </a:cubicBezTo>
                  <a:cubicBezTo>
                    <a:pt x="297" y="45"/>
                    <a:pt x="278" y="32"/>
                    <a:pt x="257" y="29"/>
                  </a:cubicBezTo>
                  <a:cubicBezTo>
                    <a:pt x="225" y="26"/>
                    <a:pt x="199" y="47"/>
                    <a:pt x="183" y="74"/>
                  </a:cubicBezTo>
                  <a:cubicBezTo>
                    <a:pt x="188" y="82"/>
                    <a:pt x="194" y="90"/>
                    <a:pt x="199" y="98"/>
                  </a:cubicBezTo>
                  <a:cubicBezTo>
                    <a:pt x="220" y="135"/>
                    <a:pt x="233" y="174"/>
                    <a:pt x="239" y="217"/>
                  </a:cubicBezTo>
                  <a:cubicBezTo>
                    <a:pt x="244" y="246"/>
                    <a:pt x="236" y="264"/>
                    <a:pt x="218" y="272"/>
                  </a:cubicBezTo>
                  <a:cubicBezTo>
                    <a:pt x="215" y="275"/>
                    <a:pt x="212" y="278"/>
                    <a:pt x="207" y="278"/>
                  </a:cubicBezTo>
                  <a:moveTo>
                    <a:pt x="173" y="103"/>
                  </a:moveTo>
                  <a:cubicBezTo>
                    <a:pt x="165" y="143"/>
                    <a:pt x="175" y="185"/>
                    <a:pt x="186" y="219"/>
                  </a:cubicBezTo>
                  <a:cubicBezTo>
                    <a:pt x="188" y="230"/>
                    <a:pt x="191" y="238"/>
                    <a:pt x="196" y="243"/>
                  </a:cubicBezTo>
                  <a:cubicBezTo>
                    <a:pt x="199" y="249"/>
                    <a:pt x="207" y="251"/>
                    <a:pt x="210" y="249"/>
                  </a:cubicBezTo>
                  <a:cubicBezTo>
                    <a:pt x="218" y="246"/>
                    <a:pt x="218" y="230"/>
                    <a:pt x="215" y="219"/>
                  </a:cubicBezTo>
                  <a:cubicBezTo>
                    <a:pt x="210" y="180"/>
                    <a:pt x="196" y="143"/>
                    <a:pt x="178" y="108"/>
                  </a:cubicBezTo>
                  <a:cubicBezTo>
                    <a:pt x="175" y="108"/>
                    <a:pt x="175" y="106"/>
                    <a:pt x="173" y="103"/>
                  </a:cubicBezTo>
                  <a:moveTo>
                    <a:pt x="329" y="108"/>
                  </a:moveTo>
                  <a:cubicBezTo>
                    <a:pt x="315" y="148"/>
                    <a:pt x="313" y="190"/>
                    <a:pt x="323" y="230"/>
                  </a:cubicBezTo>
                  <a:cubicBezTo>
                    <a:pt x="326" y="238"/>
                    <a:pt x="329" y="243"/>
                    <a:pt x="331" y="243"/>
                  </a:cubicBezTo>
                  <a:cubicBezTo>
                    <a:pt x="331" y="243"/>
                    <a:pt x="334" y="238"/>
                    <a:pt x="337" y="230"/>
                  </a:cubicBezTo>
                  <a:cubicBezTo>
                    <a:pt x="339" y="196"/>
                    <a:pt x="339" y="164"/>
                    <a:pt x="334" y="130"/>
                  </a:cubicBezTo>
                  <a:cubicBezTo>
                    <a:pt x="334" y="122"/>
                    <a:pt x="331" y="114"/>
                    <a:pt x="329" y="108"/>
                  </a:cubicBezTo>
                  <a:moveTo>
                    <a:pt x="464" y="79"/>
                  </a:moveTo>
                  <a:cubicBezTo>
                    <a:pt x="440" y="124"/>
                    <a:pt x="434" y="180"/>
                    <a:pt x="448" y="227"/>
                  </a:cubicBezTo>
                  <a:cubicBezTo>
                    <a:pt x="448" y="230"/>
                    <a:pt x="450" y="233"/>
                    <a:pt x="450" y="233"/>
                  </a:cubicBezTo>
                  <a:cubicBezTo>
                    <a:pt x="450" y="233"/>
                    <a:pt x="453" y="230"/>
                    <a:pt x="456" y="225"/>
                  </a:cubicBezTo>
                  <a:cubicBezTo>
                    <a:pt x="479" y="182"/>
                    <a:pt x="482" y="127"/>
                    <a:pt x="464" y="79"/>
                  </a:cubicBezTo>
                  <a:moveTo>
                    <a:pt x="583" y="82"/>
                  </a:moveTo>
                  <a:cubicBezTo>
                    <a:pt x="551" y="119"/>
                    <a:pt x="538" y="169"/>
                    <a:pt x="543" y="217"/>
                  </a:cubicBezTo>
                  <a:cubicBezTo>
                    <a:pt x="546" y="225"/>
                    <a:pt x="548" y="230"/>
                    <a:pt x="548" y="230"/>
                  </a:cubicBezTo>
                  <a:cubicBezTo>
                    <a:pt x="551" y="230"/>
                    <a:pt x="554" y="227"/>
                    <a:pt x="559" y="217"/>
                  </a:cubicBezTo>
                  <a:cubicBezTo>
                    <a:pt x="575" y="185"/>
                    <a:pt x="583" y="148"/>
                    <a:pt x="583" y="111"/>
                  </a:cubicBezTo>
                  <a:cubicBezTo>
                    <a:pt x="585" y="100"/>
                    <a:pt x="585" y="92"/>
                    <a:pt x="583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79;p71">
              <a:extLst>
                <a:ext uri="{FF2B5EF4-FFF2-40B4-BE49-F238E27FC236}">
                  <a16:creationId xmlns:a16="http://schemas.microsoft.com/office/drawing/2014/main" id="{A393A891-F8F1-7110-7157-DE9E9EE7DE67}"/>
                </a:ext>
              </a:extLst>
            </p:cNvPr>
            <p:cNvSpPr/>
            <p:nvPr/>
          </p:nvSpPr>
          <p:spPr>
            <a:xfrm>
              <a:off x="958956" y="4189073"/>
              <a:ext cx="185727" cy="65012"/>
            </a:xfrm>
            <a:custGeom>
              <a:avLst/>
              <a:gdLst/>
              <a:ahLst/>
              <a:cxnLst/>
              <a:rect l="l" t="t" r="r" b="b"/>
              <a:pathLst>
                <a:path w="206" h="69" extrusionOk="0">
                  <a:moveTo>
                    <a:pt x="138" y="69"/>
                  </a:moveTo>
                  <a:lnTo>
                    <a:pt x="69" y="69"/>
                  </a:lnTo>
                  <a:cubicBezTo>
                    <a:pt x="32" y="69"/>
                    <a:pt x="0" y="37"/>
                    <a:pt x="0" y="0"/>
                  </a:cubicBezTo>
                  <a:lnTo>
                    <a:pt x="0" y="0"/>
                  </a:lnTo>
                  <a:lnTo>
                    <a:pt x="206" y="0"/>
                  </a:lnTo>
                  <a:lnTo>
                    <a:pt x="206" y="0"/>
                  </a:lnTo>
                  <a:cubicBezTo>
                    <a:pt x="206" y="40"/>
                    <a:pt x="175" y="69"/>
                    <a:pt x="138" y="69"/>
                  </a:cubicBezTo>
                  <a:close/>
                </a:path>
              </a:pathLst>
            </a:custGeom>
            <a:solidFill>
              <a:srgbClr val="24547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80;p71">
              <a:extLst>
                <a:ext uri="{FF2B5EF4-FFF2-40B4-BE49-F238E27FC236}">
                  <a16:creationId xmlns:a16="http://schemas.microsoft.com/office/drawing/2014/main" id="{37ECBAC0-DD11-9C7E-9000-20662CC96950}"/>
                </a:ext>
              </a:extLst>
            </p:cNvPr>
            <p:cNvSpPr/>
            <p:nvPr/>
          </p:nvSpPr>
          <p:spPr>
            <a:xfrm>
              <a:off x="848427" y="3792311"/>
              <a:ext cx="406785" cy="428311"/>
            </a:xfrm>
            <a:custGeom>
              <a:avLst/>
              <a:gdLst/>
              <a:ahLst/>
              <a:cxnLst/>
              <a:rect l="l" t="t" r="r" b="b"/>
              <a:pathLst>
                <a:path w="450" h="449" extrusionOk="0">
                  <a:moveTo>
                    <a:pt x="225" y="449"/>
                  </a:moveTo>
                  <a:lnTo>
                    <a:pt x="225" y="449"/>
                  </a:lnTo>
                  <a:cubicBezTo>
                    <a:pt x="101" y="449"/>
                    <a:pt x="0" y="349"/>
                    <a:pt x="0" y="225"/>
                  </a:cubicBezTo>
                  <a:lnTo>
                    <a:pt x="0" y="0"/>
                  </a:lnTo>
                  <a:lnTo>
                    <a:pt x="450" y="0"/>
                  </a:lnTo>
                  <a:lnTo>
                    <a:pt x="450" y="225"/>
                  </a:lnTo>
                  <a:cubicBezTo>
                    <a:pt x="450" y="349"/>
                    <a:pt x="350" y="449"/>
                    <a:pt x="225" y="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81;p71">
              <a:extLst>
                <a:ext uri="{FF2B5EF4-FFF2-40B4-BE49-F238E27FC236}">
                  <a16:creationId xmlns:a16="http://schemas.microsoft.com/office/drawing/2014/main" id="{087F059F-013B-8799-3840-A436B79CEBD3}"/>
                </a:ext>
              </a:extLst>
            </p:cNvPr>
            <p:cNvSpPr/>
            <p:nvPr/>
          </p:nvSpPr>
          <p:spPr>
            <a:xfrm>
              <a:off x="813093" y="3721563"/>
              <a:ext cx="475639" cy="91781"/>
            </a:xfrm>
            <a:custGeom>
              <a:avLst/>
              <a:gdLst/>
              <a:ahLst/>
              <a:cxnLst/>
              <a:rect l="l" t="t" r="r" b="b"/>
              <a:pathLst>
                <a:path w="526" h="97" extrusionOk="0">
                  <a:moveTo>
                    <a:pt x="431" y="97"/>
                  </a:moveTo>
                  <a:lnTo>
                    <a:pt x="98" y="97"/>
                  </a:lnTo>
                  <a:cubicBezTo>
                    <a:pt x="45" y="97"/>
                    <a:pt x="0" y="52"/>
                    <a:pt x="0" y="0"/>
                  </a:cubicBezTo>
                  <a:lnTo>
                    <a:pt x="0" y="0"/>
                  </a:lnTo>
                  <a:lnTo>
                    <a:pt x="526" y="0"/>
                  </a:lnTo>
                  <a:lnTo>
                    <a:pt x="526" y="0"/>
                  </a:lnTo>
                  <a:cubicBezTo>
                    <a:pt x="529" y="52"/>
                    <a:pt x="484" y="97"/>
                    <a:pt x="431" y="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82;p71">
              <a:extLst>
                <a:ext uri="{FF2B5EF4-FFF2-40B4-BE49-F238E27FC236}">
                  <a16:creationId xmlns:a16="http://schemas.microsoft.com/office/drawing/2014/main" id="{0A3E8BDD-7CF2-8648-B3F6-938561A00DF6}"/>
                </a:ext>
              </a:extLst>
            </p:cNvPr>
            <p:cNvSpPr/>
            <p:nvPr/>
          </p:nvSpPr>
          <p:spPr>
            <a:xfrm>
              <a:off x="832119" y="3971093"/>
              <a:ext cx="440306" cy="70748"/>
            </a:xfrm>
            <a:custGeom>
              <a:avLst/>
              <a:gdLst/>
              <a:ahLst/>
              <a:cxnLst/>
              <a:rect l="l" t="t" r="r" b="b"/>
              <a:pathLst>
                <a:path w="487" h="75" extrusionOk="0">
                  <a:moveTo>
                    <a:pt x="450" y="75"/>
                  </a:moveTo>
                  <a:lnTo>
                    <a:pt x="37" y="75"/>
                  </a:lnTo>
                  <a:cubicBezTo>
                    <a:pt x="16" y="75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6"/>
                    <a:pt x="16" y="0"/>
                    <a:pt x="37" y="0"/>
                  </a:cubicBezTo>
                  <a:lnTo>
                    <a:pt x="450" y="0"/>
                  </a:lnTo>
                  <a:cubicBezTo>
                    <a:pt x="471" y="0"/>
                    <a:pt x="487" y="16"/>
                    <a:pt x="487" y="38"/>
                  </a:cubicBezTo>
                  <a:lnTo>
                    <a:pt x="487" y="38"/>
                  </a:lnTo>
                  <a:cubicBezTo>
                    <a:pt x="487" y="56"/>
                    <a:pt x="468" y="75"/>
                    <a:pt x="4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83;p71">
              <a:extLst>
                <a:ext uri="{FF2B5EF4-FFF2-40B4-BE49-F238E27FC236}">
                  <a16:creationId xmlns:a16="http://schemas.microsoft.com/office/drawing/2014/main" id="{5926F76F-3773-352C-F2A6-6DC6570A7842}"/>
                </a:ext>
              </a:extLst>
            </p:cNvPr>
            <p:cNvSpPr/>
            <p:nvPr/>
          </p:nvSpPr>
          <p:spPr>
            <a:xfrm>
              <a:off x="832119" y="3864971"/>
              <a:ext cx="440306" cy="69792"/>
            </a:xfrm>
            <a:custGeom>
              <a:avLst/>
              <a:gdLst/>
              <a:ahLst/>
              <a:cxnLst/>
              <a:rect l="l" t="t" r="r" b="b"/>
              <a:pathLst>
                <a:path w="487" h="74" extrusionOk="0">
                  <a:moveTo>
                    <a:pt x="450" y="74"/>
                  </a:moveTo>
                  <a:lnTo>
                    <a:pt x="37" y="74"/>
                  </a:lnTo>
                  <a:cubicBezTo>
                    <a:pt x="16" y="74"/>
                    <a:pt x="0" y="59"/>
                    <a:pt x="0" y="37"/>
                  </a:cubicBezTo>
                  <a:lnTo>
                    <a:pt x="0" y="37"/>
                  </a:lnTo>
                  <a:cubicBezTo>
                    <a:pt x="0" y="16"/>
                    <a:pt x="16" y="0"/>
                    <a:pt x="37" y="0"/>
                  </a:cubicBezTo>
                  <a:lnTo>
                    <a:pt x="450" y="0"/>
                  </a:lnTo>
                  <a:cubicBezTo>
                    <a:pt x="471" y="0"/>
                    <a:pt x="487" y="16"/>
                    <a:pt x="487" y="37"/>
                  </a:cubicBezTo>
                  <a:lnTo>
                    <a:pt x="487" y="37"/>
                  </a:lnTo>
                  <a:cubicBezTo>
                    <a:pt x="487" y="59"/>
                    <a:pt x="468" y="74"/>
                    <a:pt x="450" y="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84;p71">
              <a:extLst>
                <a:ext uri="{FF2B5EF4-FFF2-40B4-BE49-F238E27FC236}">
                  <a16:creationId xmlns:a16="http://schemas.microsoft.com/office/drawing/2014/main" id="{492E2514-C14C-0CAF-35E3-16196199B103}"/>
                </a:ext>
              </a:extLst>
            </p:cNvPr>
            <p:cNvSpPr/>
            <p:nvPr/>
          </p:nvSpPr>
          <p:spPr>
            <a:xfrm>
              <a:off x="832119" y="4075302"/>
              <a:ext cx="440306" cy="69792"/>
            </a:xfrm>
            <a:custGeom>
              <a:avLst/>
              <a:gdLst/>
              <a:ahLst/>
              <a:cxnLst/>
              <a:rect l="l" t="t" r="r" b="b"/>
              <a:pathLst>
                <a:path w="487" h="74" extrusionOk="0">
                  <a:moveTo>
                    <a:pt x="450" y="74"/>
                  </a:moveTo>
                  <a:lnTo>
                    <a:pt x="37" y="74"/>
                  </a:lnTo>
                  <a:cubicBezTo>
                    <a:pt x="16" y="74"/>
                    <a:pt x="0" y="58"/>
                    <a:pt x="0" y="37"/>
                  </a:cubicBezTo>
                  <a:lnTo>
                    <a:pt x="0" y="37"/>
                  </a:lnTo>
                  <a:cubicBezTo>
                    <a:pt x="0" y="16"/>
                    <a:pt x="16" y="0"/>
                    <a:pt x="37" y="0"/>
                  </a:cubicBezTo>
                  <a:lnTo>
                    <a:pt x="450" y="0"/>
                  </a:lnTo>
                  <a:cubicBezTo>
                    <a:pt x="471" y="0"/>
                    <a:pt x="487" y="16"/>
                    <a:pt x="487" y="37"/>
                  </a:cubicBezTo>
                  <a:lnTo>
                    <a:pt x="487" y="37"/>
                  </a:lnTo>
                  <a:cubicBezTo>
                    <a:pt x="487" y="58"/>
                    <a:pt x="468" y="74"/>
                    <a:pt x="450" y="74"/>
                  </a:cubicBezTo>
                  <a:close/>
                </a:path>
              </a:pathLst>
            </a:custGeom>
            <a:solidFill>
              <a:srgbClr val="8BB7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85;p71">
              <a:extLst>
                <a:ext uri="{FF2B5EF4-FFF2-40B4-BE49-F238E27FC236}">
                  <a16:creationId xmlns:a16="http://schemas.microsoft.com/office/drawing/2014/main" id="{866CCA54-D1FE-AFAA-ADE4-08C06BA114C9}"/>
                </a:ext>
              </a:extLst>
            </p:cNvPr>
            <p:cNvSpPr/>
            <p:nvPr/>
          </p:nvSpPr>
          <p:spPr>
            <a:xfrm>
              <a:off x="1295075" y="3933807"/>
              <a:ext cx="1329072" cy="651071"/>
            </a:xfrm>
            <a:custGeom>
              <a:avLst/>
              <a:gdLst/>
              <a:ahLst/>
              <a:cxnLst/>
              <a:rect l="l" t="t" r="r" b="b"/>
              <a:pathLst>
                <a:path w="1468" h="682" extrusionOk="0">
                  <a:moveTo>
                    <a:pt x="1389" y="682"/>
                  </a:moveTo>
                  <a:lnTo>
                    <a:pt x="21" y="682"/>
                  </a:lnTo>
                  <a:cubicBezTo>
                    <a:pt x="10" y="682"/>
                    <a:pt x="0" y="672"/>
                    <a:pt x="0" y="661"/>
                  </a:cubicBezTo>
                  <a:cubicBezTo>
                    <a:pt x="0" y="651"/>
                    <a:pt x="10" y="640"/>
                    <a:pt x="21" y="640"/>
                  </a:cubicBezTo>
                  <a:lnTo>
                    <a:pt x="1389" y="640"/>
                  </a:lnTo>
                  <a:cubicBezTo>
                    <a:pt x="1410" y="640"/>
                    <a:pt x="1426" y="624"/>
                    <a:pt x="1426" y="603"/>
                  </a:cubicBezTo>
                  <a:cubicBezTo>
                    <a:pt x="1426" y="582"/>
                    <a:pt x="1410" y="566"/>
                    <a:pt x="1389" y="566"/>
                  </a:cubicBezTo>
                  <a:lnTo>
                    <a:pt x="748" y="566"/>
                  </a:lnTo>
                  <a:cubicBezTo>
                    <a:pt x="711" y="566"/>
                    <a:pt x="679" y="534"/>
                    <a:pt x="679" y="497"/>
                  </a:cubicBezTo>
                  <a:cubicBezTo>
                    <a:pt x="679" y="460"/>
                    <a:pt x="711" y="428"/>
                    <a:pt x="748" y="428"/>
                  </a:cubicBezTo>
                  <a:lnTo>
                    <a:pt x="1227" y="428"/>
                  </a:lnTo>
                  <a:cubicBezTo>
                    <a:pt x="1277" y="428"/>
                    <a:pt x="1320" y="386"/>
                    <a:pt x="1320" y="336"/>
                  </a:cubicBezTo>
                  <a:cubicBezTo>
                    <a:pt x="1320" y="286"/>
                    <a:pt x="1277" y="243"/>
                    <a:pt x="1227" y="243"/>
                  </a:cubicBezTo>
                  <a:lnTo>
                    <a:pt x="981" y="243"/>
                  </a:lnTo>
                  <a:cubicBezTo>
                    <a:pt x="915" y="243"/>
                    <a:pt x="859" y="190"/>
                    <a:pt x="859" y="121"/>
                  </a:cubicBezTo>
                  <a:lnTo>
                    <a:pt x="859" y="21"/>
                  </a:lnTo>
                  <a:cubicBezTo>
                    <a:pt x="859" y="10"/>
                    <a:pt x="870" y="0"/>
                    <a:pt x="881" y="0"/>
                  </a:cubicBezTo>
                  <a:cubicBezTo>
                    <a:pt x="891" y="0"/>
                    <a:pt x="902" y="10"/>
                    <a:pt x="902" y="21"/>
                  </a:cubicBezTo>
                  <a:lnTo>
                    <a:pt x="902" y="121"/>
                  </a:lnTo>
                  <a:cubicBezTo>
                    <a:pt x="902" y="164"/>
                    <a:pt x="936" y="201"/>
                    <a:pt x="981" y="201"/>
                  </a:cubicBezTo>
                  <a:lnTo>
                    <a:pt x="1227" y="201"/>
                  </a:lnTo>
                  <a:cubicBezTo>
                    <a:pt x="1301" y="201"/>
                    <a:pt x="1362" y="262"/>
                    <a:pt x="1362" y="336"/>
                  </a:cubicBezTo>
                  <a:cubicBezTo>
                    <a:pt x="1362" y="410"/>
                    <a:pt x="1301" y="471"/>
                    <a:pt x="1227" y="471"/>
                  </a:cubicBezTo>
                  <a:lnTo>
                    <a:pt x="748" y="471"/>
                  </a:lnTo>
                  <a:cubicBezTo>
                    <a:pt x="735" y="471"/>
                    <a:pt x="722" y="481"/>
                    <a:pt x="722" y="497"/>
                  </a:cubicBezTo>
                  <a:cubicBezTo>
                    <a:pt x="722" y="513"/>
                    <a:pt x="732" y="524"/>
                    <a:pt x="748" y="524"/>
                  </a:cubicBezTo>
                  <a:lnTo>
                    <a:pt x="1389" y="524"/>
                  </a:lnTo>
                  <a:cubicBezTo>
                    <a:pt x="1433" y="524"/>
                    <a:pt x="1468" y="561"/>
                    <a:pt x="1468" y="603"/>
                  </a:cubicBezTo>
                  <a:cubicBezTo>
                    <a:pt x="1468" y="645"/>
                    <a:pt x="1433" y="682"/>
                    <a:pt x="1389" y="6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86;p71">
              <a:extLst>
                <a:ext uri="{FF2B5EF4-FFF2-40B4-BE49-F238E27FC236}">
                  <a16:creationId xmlns:a16="http://schemas.microsoft.com/office/drawing/2014/main" id="{E7FB8997-1121-F899-6066-C42952AAA641}"/>
                </a:ext>
              </a:extLst>
            </p:cNvPr>
            <p:cNvSpPr/>
            <p:nvPr/>
          </p:nvSpPr>
          <p:spPr>
            <a:xfrm>
              <a:off x="1314101" y="4555205"/>
              <a:ext cx="3624" cy="39198"/>
            </a:xfrm>
            <a:custGeom>
              <a:avLst/>
              <a:gdLst/>
              <a:ahLst/>
              <a:cxnLst/>
              <a:rect l="l" t="t" r="r" b="b"/>
              <a:pathLst>
                <a:path w="5" h="42" extrusionOk="0">
                  <a:moveTo>
                    <a:pt x="0" y="0"/>
                  </a:moveTo>
                  <a:lnTo>
                    <a:pt x="5" y="0"/>
                  </a:lnTo>
                  <a:lnTo>
                    <a:pt x="5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3027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87;p71">
              <a:extLst>
                <a:ext uri="{FF2B5EF4-FFF2-40B4-BE49-F238E27FC236}">
                  <a16:creationId xmlns:a16="http://schemas.microsoft.com/office/drawing/2014/main" id="{D76A11DC-3D42-ACA7-4844-58B1A88F095D}"/>
                </a:ext>
              </a:extLst>
            </p:cNvPr>
            <p:cNvSpPr/>
            <p:nvPr/>
          </p:nvSpPr>
          <p:spPr>
            <a:xfrm>
              <a:off x="1347622" y="3992126"/>
              <a:ext cx="1273813" cy="592754"/>
            </a:xfrm>
            <a:custGeom>
              <a:avLst/>
              <a:gdLst/>
              <a:ahLst/>
              <a:cxnLst/>
              <a:rect l="l" t="t" r="r" b="b"/>
              <a:pathLst>
                <a:path w="1407" h="621" extrusionOk="0">
                  <a:moveTo>
                    <a:pt x="1320" y="621"/>
                  </a:moveTo>
                  <a:lnTo>
                    <a:pt x="1312" y="621"/>
                  </a:lnTo>
                  <a:lnTo>
                    <a:pt x="1312" y="579"/>
                  </a:lnTo>
                  <a:lnTo>
                    <a:pt x="1320" y="579"/>
                  </a:lnTo>
                  <a:lnTo>
                    <a:pt x="1320" y="621"/>
                  </a:lnTo>
                  <a:moveTo>
                    <a:pt x="1278" y="621"/>
                  </a:moveTo>
                  <a:lnTo>
                    <a:pt x="1270" y="621"/>
                  </a:lnTo>
                  <a:lnTo>
                    <a:pt x="1270" y="579"/>
                  </a:lnTo>
                  <a:lnTo>
                    <a:pt x="1278" y="579"/>
                  </a:lnTo>
                  <a:lnTo>
                    <a:pt x="1278" y="621"/>
                  </a:lnTo>
                  <a:moveTo>
                    <a:pt x="1235" y="621"/>
                  </a:moveTo>
                  <a:lnTo>
                    <a:pt x="1227" y="621"/>
                  </a:lnTo>
                  <a:lnTo>
                    <a:pt x="1227" y="579"/>
                  </a:lnTo>
                  <a:lnTo>
                    <a:pt x="1235" y="579"/>
                  </a:lnTo>
                  <a:lnTo>
                    <a:pt x="1235" y="621"/>
                  </a:lnTo>
                  <a:moveTo>
                    <a:pt x="1193" y="621"/>
                  </a:moveTo>
                  <a:lnTo>
                    <a:pt x="1185" y="621"/>
                  </a:lnTo>
                  <a:lnTo>
                    <a:pt x="1185" y="579"/>
                  </a:lnTo>
                  <a:lnTo>
                    <a:pt x="1193" y="579"/>
                  </a:lnTo>
                  <a:lnTo>
                    <a:pt x="1193" y="621"/>
                  </a:lnTo>
                  <a:moveTo>
                    <a:pt x="1151" y="621"/>
                  </a:moveTo>
                  <a:lnTo>
                    <a:pt x="1143" y="621"/>
                  </a:lnTo>
                  <a:lnTo>
                    <a:pt x="1143" y="579"/>
                  </a:lnTo>
                  <a:lnTo>
                    <a:pt x="1151" y="579"/>
                  </a:lnTo>
                  <a:lnTo>
                    <a:pt x="1151" y="621"/>
                  </a:lnTo>
                  <a:moveTo>
                    <a:pt x="1108" y="621"/>
                  </a:moveTo>
                  <a:lnTo>
                    <a:pt x="1100" y="621"/>
                  </a:lnTo>
                  <a:lnTo>
                    <a:pt x="1100" y="579"/>
                  </a:lnTo>
                  <a:lnTo>
                    <a:pt x="1108" y="579"/>
                  </a:lnTo>
                  <a:lnTo>
                    <a:pt x="1108" y="621"/>
                  </a:lnTo>
                  <a:moveTo>
                    <a:pt x="1066" y="621"/>
                  </a:moveTo>
                  <a:lnTo>
                    <a:pt x="1058" y="621"/>
                  </a:lnTo>
                  <a:lnTo>
                    <a:pt x="1058" y="579"/>
                  </a:lnTo>
                  <a:lnTo>
                    <a:pt x="1066" y="579"/>
                  </a:lnTo>
                  <a:lnTo>
                    <a:pt x="1066" y="621"/>
                  </a:lnTo>
                  <a:moveTo>
                    <a:pt x="1024" y="621"/>
                  </a:moveTo>
                  <a:lnTo>
                    <a:pt x="1016" y="621"/>
                  </a:lnTo>
                  <a:lnTo>
                    <a:pt x="1016" y="579"/>
                  </a:lnTo>
                  <a:lnTo>
                    <a:pt x="1024" y="579"/>
                  </a:lnTo>
                  <a:lnTo>
                    <a:pt x="1024" y="621"/>
                  </a:lnTo>
                  <a:moveTo>
                    <a:pt x="981" y="621"/>
                  </a:moveTo>
                  <a:lnTo>
                    <a:pt x="973" y="621"/>
                  </a:lnTo>
                  <a:lnTo>
                    <a:pt x="973" y="579"/>
                  </a:lnTo>
                  <a:lnTo>
                    <a:pt x="981" y="579"/>
                  </a:lnTo>
                  <a:lnTo>
                    <a:pt x="981" y="621"/>
                  </a:lnTo>
                  <a:moveTo>
                    <a:pt x="939" y="621"/>
                  </a:moveTo>
                  <a:lnTo>
                    <a:pt x="931" y="621"/>
                  </a:lnTo>
                  <a:lnTo>
                    <a:pt x="931" y="579"/>
                  </a:lnTo>
                  <a:lnTo>
                    <a:pt x="939" y="579"/>
                  </a:lnTo>
                  <a:lnTo>
                    <a:pt x="939" y="621"/>
                  </a:lnTo>
                  <a:moveTo>
                    <a:pt x="897" y="621"/>
                  </a:moveTo>
                  <a:lnTo>
                    <a:pt x="889" y="621"/>
                  </a:lnTo>
                  <a:lnTo>
                    <a:pt x="889" y="579"/>
                  </a:lnTo>
                  <a:lnTo>
                    <a:pt x="897" y="579"/>
                  </a:lnTo>
                  <a:lnTo>
                    <a:pt x="897" y="621"/>
                  </a:lnTo>
                  <a:moveTo>
                    <a:pt x="854" y="621"/>
                  </a:moveTo>
                  <a:lnTo>
                    <a:pt x="846" y="621"/>
                  </a:lnTo>
                  <a:lnTo>
                    <a:pt x="846" y="579"/>
                  </a:lnTo>
                  <a:lnTo>
                    <a:pt x="854" y="579"/>
                  </a:lnTo>
                  <a:lnTo>
                    <a:pt x="854" y="621"/>
                  </a:lnTo>
                  <a:moveTo>
                    <a:pt x="812" y="621"/>
                  </a:moveTo>
                  <a:lnTo>
                    <a:pt x="804" y="621"/>
                  </a:lnTo>
                  <a:lnTo>
                    <a:pt x="804" y="579"/>
                  </a:lnTo>
                  <a:lnTo>
                    <a:pt x="812" y="579"/>
                  </a:lnTo>
                  <a:lnTo>
                    <a:pt x="812" y="621"/>
                  </a:lnTo>
                  <a:moveTo>
                    <a:pt x="770" y="621"/>
                  </a:moveTo>
                  <a:lnTo>
                    <a:pt x="762" y="621"/>
                  </a:lnTo>
                  <a:lnTo>
                    <a:pt x="762" y="579"/>
                  </a:lnTo>
                  <a:lnTo>
                    <a:pt x="770" y="579"/>
                  </a:lnTo>
                  <a:lnTo>
                    <a:pt x="770" y="621"/>
                  </a:lnTo>
                  <a:moveTo>
                    <a:pt x="727" y="621"/>
                  </a:moveTo>
                  <a:lnTo>
                    <a:pt x="719" y="621"/>
                  </a:lnTo>
                  <a:lnTo>
                    <a:pt x="719" y="579"/>
                  </a:lnTo>
                  <a:lnTo>
                    <a:pt x="727" y="579"/>
                  </a:lnTo>
                  <a:lnTo>
                    <a:pt x="727" y="621"/>
                  </a:lnTo>
                  <a:moveTo>
                    <a:pt x="685" y="621"/>
                  </a:moveTo>
                  <a:lnTo>
                    <a:pt x="677" y="621"/>
                  </a:lnTo>
                  <a:lnTo>
                    <a:pt x="677" y="579"/>
                  </a:lnTo>
                  <a:lnTo>
                    <a:pt x="685" y="579"/>
                  </a:lnTo>
                  <a:lnTo>
                    <a:pt x="685" y="621"/>
                  </a:lnTo>
                  <a:moveTo>
                    <a:pt x="643" y="621"/>
                  </a:moveTo>
                  <a:lnTo>
                    <a:pt x="635" y="621"/>
                  </a:lnTo>
                  <a:lnTo>
                    <a:pt x="635" y="579"/>
                  </a:lnTo>
                  <a:lnTo>
                    <a:pt x="643" y="579"/>
                  </a:lnTo>
                  <a:lnTo>
                    <a:pt x="643" y="621"/>
                  </a:lnTo>
                  <a:moveTo>
                    <a:pt x="600" y="621"/>
                  </a:moveTo>
                  <a:lnTo>
                    <a:pt x="592" y="621"/>
                  </a:lnTo>
                  <a:lnTo>
                    <a:pt x="592" y="579"/>
                  </a:lnTo>
                  <a:lnTo>
                    <a:pt x="600" y="579"/>
                  </a:lnTo>
                  <a:lnTo>
                    <a:pt x="600" y="621"/>
                  </a:lnTo>
                  <a:moveTo>
                    <a:pt x="558" y="621"/>
                  </a:moveTo>
                  <a:lnTo>
                    <a:pt x="550" y="621"/>
                  </a:lnTo>
                  <a:lnTo>
                    <a:pt x="550" y="579"/>
                  </a:lnTo>
                  <a:lnTo>
                    <a:pt x="558" y="579"/>
                  </a:lnTo>
                  <a:lnTo>
                    <a:pt x="558" y="621"/>
                  </a:lnTo>
                  <a:moveTo>
                    <a:pt x="516" y="621"/>
                  </a:moveTo>
                  <a:lnTo>
                    <a:pt x="508" y="621"/>
                  </a:lnTo>
                  <a:lnTo>
                    <a:pt x="508" y="579"/>
                  </a:lnTo>
                  <a:lnTo>
                    <a:pt x="516" y="579"/>
                  </a:lnTo>
                  <a:lnTo>
                    <a:pt x="516" y="621"/>
                  </a:lnTo>
                  <a:moveTo>
                    <a:pt x="473" y="621"/>
                  </a:moveTo>
                  <a:lnTo>
                    <a:pt x="465" y="621"/>
                  </a:lnTo>
                  <a:lnTo>
                    <a:pt x="465" y="579"/>
                  </a:lnTo>
                  <a:lnTo>
                    <a:pt x="473" y="579"/>
                  </a:lnTo>
                  <a:lnTo>
                    <a:pt x="473" y="621"/>
                  </a:lnTo>
                  <a:moveTo>
                    <a:pt x="431" y="621"/>
                  </a:moveTo>
                  <a:lnTo>
                    <a:pt x="423" y="621"/>
                  </a:lnTo>
                  <a:lnTo>
                    <a:pt x="423" y="579"/>
                  </a:lnTo>
                  <a:lnTo>
                    <a:pt x="431" y="579"/>
                  </a:lnTo>
                  <a:lnTo>
                    <a:pt x="431" y="621"/>
                  </a:lnTo>
                  <a:moveTo>
                    <a:pt x="389" y="621"/>
                  </a:moveTo>
                  <a:lnTo>
                    <a:pt x="381" y="621"/>
                  </a:lnTo>
                  <a:lnTo>
                    <a:pt x="381" y="579"/>
                  </a:lnTo>
                  <a:lnTo>
                    <a:pt x="389" y="579"/>
                  </a:lnTo>
                  <a:lnTo>
                    <a:pt x="389" y="621"/>
                  </a:lnTo>
                  <a:moveTo>
                    <a:pt x="346" y="621"/>
                  </a:moveTo>
                  <a:lnTo>
                    <a:pt x="338" y="621"/>
                  </a:lnTo>
                  <a:lnTo>
                    <a:pt x="338" y="579"/>
                  </a:lnTo>
                  <a:lnTo>
                    <a:pt x="346" y="579"/>
                  </a:lnTo>
                  <a:lnTo>
                    <a:pt x="346" y="621"/>
                  </a:lnTo>
                  <a:moveTo>
                    <a:pt x="304" y="621"/>
                  </a:moveTo>
                  <a:lnTo>
                    <a:pt x="296" y="621"/>
                  </a:lnTo>
                  <a:lnTo>
                    <a:pt x="296" y="579"/>
                  </a:lnTo>
                  <a:lnTo>
                    <a:pt x="304" y="579"/>
                  </a:lnTo>
                  <a:lnTo>
                    <a:pt x="304" y="621"/>
                  </a:lnTo>
                  <a:moveTo>
                    <a:pt x="262" y="621"/>
                  </a:moveTo>
                  <a:lnTo>
                    <a:pt x="254" y="621"/>
                  </a:lnTo>
                  <a:lnTo>
                    <a:pt x="254" y="579"/>
                  </a:lnTo>
                  <a:lnTo>
                    <a:pt x="262" y="579"/>
                  </a:lnTo>
                  <a:lnTo>
                    <a:pt x="262" y="621"/>
                  </a:lnTo>
                  <a:moveTo>
                    <a:pt x="219" y="621"/>
                  </a:moveTo>
                  <a:lnTo>
                    <a:pt x="211" y="621"/>
                  </a:lnTo>
                  <a:lnTo>
                    <a:pt x="211" y="579"/>
                  </a:lnTo>
                  <a:lnTo>
                    <a:pt x="219" y="579"/>
                  </a:lnTo>
                  <a:lnTo>
                    <a:pt x="219" y="621"/>
                  </a:lnTo>
                  <a:moveTo>
                    <a:pt x="177" y="621"/>
                  </a:moveTo>
                  <a:lnTo>
                    <a:pt x="169" y="621"/>
                  </a:lnTo>
                  <a:lnTo>
                    <a:pt x="169" y="579"/>
                  </a:lnTo>
                  <a:lnTo>
                    <a:pt x="177" y="579"/>
                  </a:lnTo>
                  <a:lnTo>
                    <a:pt x="177" y="621"/>
                  </a:lnTo>
                  <a:moveTo>
                    <a:pt x="135" y="621"/>
                  </a:moveTo>
                  <a:lnTo>
                    <a:pt x="127" y="621"/>
                  </a:lnTo>
                  <a:lnTo>
                    <a:pt x="127" y="579"/>
                  </a:lnTo>
                  <a:lnTo>
                    <a:pt x="135" y="579"/>
                  </a:lnTo>
                  <a:lnTo>
                    <a:pt x="135" y="621"/>
                  </a:lnTo>
                  <a:moveTo>
                    <a:pt x="92" y="621"/>
                  </a:moveTo>
                  <a:lnTo>
                    <a:pt x="84" y="621"/>
                  </a:lnTo>
                  <a:lnTo>
                    <a:pt x="84" y="579"/>
                  </a:lnTo>
                  <a:lnTo>
                    <a:pt x="92" y="579"/>
                  </a:lnTo>
                  <a:lnTo>
                    <a:pt x="92" y="621"/>
                  </a:lnTo>
                  <a:moveTo>
                    <a:pt x="50" y="621"/>
                  </a:moveTo>
                  <a:lnTo>
                    <a:pt x="42" y="621"/>
                  </a:lnTo>
                  <a:lnTo>
                    <a:pt x="42" y="579"/>
                  </a:lnTo>
                  <a:lnTo>
                    <a:pt x="50" y="579"/>
                  </a:lnTo>
                  <a:lnTo>
                    <a:pt x="50" y="621"/>
                  </a:lnTo>
                  <a:moveTo>
                    <a:pt x="8" y="621"/>
                  </a:moveTo>
                  <a:lnTo>
                    <a:pt x="0" y="621"/>
                  </a:lnTo>
                  <a:lnTo>
                    <a:pt x="0" y="579"/>
                  </a:lnTo>
                  <a:lnTo>
                    <a:pt x="8" y="579"/>
                  </a:lnTo>
                  <a:lnTo>
                    <a:pt x="8" y="621"/>
                  </a:lnTo>
                  <a:moveTo>
                    <a:pt x="1360" y="616"/>
                  </a:moveTo>
                  <a:lnTo>
                    <a:pt x="1344" y="576"/>
                  </a:lnTo>
                  <a:cubicBezTo>
                    <a:pt x="1346" y="576"/>
                    <a:pt x="1346" y="574"/>
                    <a:pt x="1349" y="574"/>
                  </a:cubicBezTo>
                  <a:lnTo>
                    <a:pt x="1370" y="611"/>
                  </a:lnTo>
                  <a:cubicBezTo>
                    <a:pt x="1368" y="611"/>
                    <a:pt x="1365" y="613"/>
                    <a:pt x="1360" y="616"/>
                  </a:cubicBezTo>
                  <a:moveTo>
                    <a:pt x="1402" y="576"/>
                  </a:moveTo>
                  <a:lnTo>
                    <a:pt x="1365" y="558"/>
                  </a:lnTo>
                  <a:cubicBezTo>
                    <a:pt x="1365" y="555"/>
                    <a:pt x="1368" y="555"/>
                    <a:pt x="1368" y="553"/>
                  </a:cubicBezTo>
                  <a:lnTo>
                    <a:pt x="1407" y="566"/>
                  </a:lnTo>
                  <a:cubicBezTo>
                    <a:pt x="1405" y="571"/>
                    <a:pt x="1405" y="574"/>
                    <a:pt x="1402" y="576"/>
                  </a:cubicBezTo>
                  <a:moveTo>
                    <a:pt x="1368" y="531"/>
                  </a:moveTo>
                  <a:cubicBezTo>
                    <a:pt x="1368" y="529"/>
                    <a:pt x="1368" y="529"/>
                    <a:pt x="1365" y="526"/>
                  </a:cubicBezTo>
                  <a:lnTo>
                    <a:pt x="1405" y="510"/>
                  </a:lnTo>
                  <a:cubicBezTo>
                    <a:pt x="1407" y="513"/>
                    <a:pt x="1407" y="518"/>
                    <a:pt x="1407" y="521"/>
                  </a:cubicBezTo>
                  <a:lnTo>
                    <a:pt x="1368" y="531"/>
                  </a:lnTo>
                  <a:moveTo>
                    <a:pt x="1352" y="510"/>
                  </a:moveTo>
                  <a:cubicBezTo>
                    <a:pt x="1349" y="510"/>
                    <a:pt x="1349" y="508"/>
                    <a:pt x="1346" y="508"/>
                  </a:cubicBezTo>
                  <a:lnTo>
                    <a:pt x="1365" y="471"/>
                  </a:lnTo>
                  <a:cubicBezTo>
                    <a:pt x="1368" y="473"/>
                    <a:pt x="1373" y="473"/>
                    <a:pt x="1375" y="476"/>
                  </a:cubicBezTo>
                  <a:lnTo>
                    <a:pt x="1352" y="510"/>
                  </a:lnTo>
                  <a:moveTo>
                    <a:pt x="1325" y="502"/>
                  </a:moveTo>
                  <a:lnTo>
                    <a:pt x="1317" y="502"/>
                  </a:lnTo>
                  <a:lnTo>
                    <a:pt x="1317" y="460"/>
                  </a:lnTo>
                  <a:lnTo>
                    <a:pt x="1325" y="460"/>
                  </a:lnTo>
                  <a:lnTo>
                    <a:pt x="1325" y="502"/>
                  </a:lnTo>
                  <a:moveTo>
                    <a:pt x="1283" y="502"/>
                  </a:moveTo>
                  <a:lnTo>
                    <a:pt x="1275" y="502"/>
                  </a:lnTo>
                  <a:lnTo>
                    <a:pt x="1275" y="460"/>
                  </a:lnTo>
                  <a:lnTo>
                    <a:pt x="1283" y="460"/>
                  </a:lnTo>
                  <a:lnTo>
                    <a:pt x="1283" y="502"/>
                  </a:lnTo>
                  <a:moveTo>
                    <a:pt x="1241" y="502"/>
                  </a:moveTo>
                  <a:lnTo>
                    <a:pt x="1233" y="502"/>
                  </a:lnTo>
                  <a:lnTo>
                    <a:pt x="1233" y="460"/>
                  </a:lnTo>
                  <a:lnTo>
                    <a:pt x="1241" y="460"/>
                  </a:lnTo>
                  <a:lnTo>
                    <a:pt x="1241" y="502"/>
                  </a:lnTo>
                  <a:moveTo>
                    <a:pt x="1198" y="502"/>
                  </a:moveTo>
                  <a:lnTo>
                    <a:pt x="1190" y="502"/>
                  </a:lnTo>
                  <a:lnTo>
                    <a:pt x="1190" y="460"/>
                  </a:lnTo>
                  <a:lnTo>
                    <a:pt x="1198" y="460"/>
                  </a:lnTo>
                  <a:lnTo>
                    <a:pt x="1198" y="502"/>
                  </a:lnTo>
                  <a:moveTo>
                    <a:pt x="1156" y="502"/>
                  </a:moveTo>
                  <a:lnTo>
                    <a:pt x="1148" y="502"/>
                  </a:lnTo>
                  <a:lnTo>
                    <a:pt x="1148" y="460"/>
                  </a:lnTo>
                  <a:lnTo>
                    <a:pt x="1156" y="460"/>
                  </a:lnTo>
                  <a:lnTo>
                    <a:pt x="1156" y="502"/>
                  </a:lnTo>
                  <a:moveTo>
                    <a:pt x="1114" y="502"/>
                  </a:moveTo>
                  <a:lnTo>
                    <a:pt x="1106" y="502"/>
                  </a:lnTo>
                  <a:lnTo>
                    <a:pt x="1106" y="460"/>
                  </a:lnTo>
                  <a:lnTo>
                    <a:pt x="1114" y="460"/>
                  </a:lnTo>
                  <a:lnTo>
                    <a:pt x="1114" y="502"/>
                  </a:lnTo>
                  <a:moveTo>
                    <a:pt x="1071" y="502"/>
                  </a:moveTo>
                  <a:lnTo>
                    <a:pt x="1063" y="502"/>
                  </a:lnTo>
                  <a:lnTo>
                    <a:pt x="1063" y="460"/>
                  </a:lnTo>
                  <a:lnTo>
                    <a:pt x="1071" y="460"/>
                  </a:lnTo>
                  <a:lnTo>
                    <a:pt x="1071" y="502"/>
                  </a:lnTo>
                  <a:moveTo>
                    <a:pt x="1029" y="502"/>
                  </a:moveTo>
                  <a:lnTo>
                    <a:pt x="1021" y="502"/>
                  </a:lnTo>
                  <a:lnTo>
                    <a:pt x="1021" y="460"/>
                  </a:lnTo>
                  <a:lnTo>
                    <a:pt x="1029" y="460"/>
                  </a:lnTo>
                  <a:lnTo>
                    <a:pt x="1029" y="502"/>
                  </a:lnTo>
                  <a:moveTo>
                    <a:pt x="987" y="502"/>
                  </a:moveTo>
                  <a:lnTo>
                    <a:pt x="979" y="502"/>
                  </a:lnTo>
                  <a:lnTo>
                    <a:pt x="979" y="460"/>
                  </a:lnTo>
                  <a:lnTo>
                    <a:pt x="987" y="460"/>
                  </a:lnTo>
                  <a:lnTo>
                    <a:pt x="987" y="502"/>
                  </a:lnTo>
                  <a:moveTo>
                    <a:pt x="944" y="502"/>
                  </a:moveTo>
                  <a:lnTo>
                    <a:pt x="936" y="502"/>
                  </a:lnTo>
                  <a:lnTo>
                    <a:pt x="936" y="460"/>
                  </a:lnTo>
                  <a:lnTo>
                    <a:pt x="944" y="460"/>
                  </a:lnTo>
                  <a:lnTo>
                    <a:pt x="944" y="502"/>
                  </a:lnTo>
                  <a:moveTo>
                    <a:pt x="902" y="502"/>
                  </a:moveTo>
                  <a:lnTo>
                    <a:pt x="894" y="502"/>
                  </a:lnTo>
                  <a:lnTo>
                    <a:pt x="894" y="460"/>
                  </a:lnTo>
                  <a:lnTo>
                    <a:pt x="902" y="460"/>
                  </a:lnTo>
                  <a:lnTo>
                    <a:pt x="902" y="502"/>
                  </a:lnTo>
                  <a:moveTo>
                    <a:pt x="860" y="502"/>
                  </a:moveTo>
                  <a:lnTo>
                    <a:pt x="852" y="502"/>
                  </a:lnTo>
                  <a:lnTo>
                    <a:pt x="852" y="460"/>
                  </a:lnTo>
                  <a:lnTo>
                    <a:pt x="860" y="460"/>
                  </a:lnTo>
                  <a:lnTo>
                    <a:pt x="860" y="502"/>
                  </a:lnTo>
                  <a:moveTo>
                    <a:pt x="817" y="502"/>
                  </a:moveTo>
                  <a:lnTo>
                    <a:pt x="809" y="502"/>
                  </a:lnTo>
                  <a:lnTo>
                    <a:pt x="809" y="460"/>
                  </a:lnTo>
                  <a:lnTo>
                    <a:pt x="817" y="460"/>
                  </a:lnTo>
                  <a:lnTo>
                    <a:pt x="817" y="502"/>
                  </a:lnTo>
                  <a:moveTo>
                    <a:pt x="775" y="502"/>
                  </a:moveTo>
                  <a:lnTo>
                    <a:pt x="767" y="502"/>
                  </a:lnTo>
                  <a:lnTo>
                    <a:pt x="767" y="460"/>
                  </a:lnTo>
                  <a:lnTo>
                    <a:pt x="775" y="460"/>
                  </a:lnTo>
                  <a:lnTo>
                    <a:pt x="775" y="502"/>
                  </a:lnTo>
                  <a:moveTo>
                    <a:pt x="733" y="502"/>
                  </a:moveTo>
                  <a:lnTo>
                    <a:pt x="725" y="502"/>
                  </a:lnTo>
                  <a:lnTo>
                    <a:pt x="725" y="460"/>
                  </a:lnTo>
                  <a:lnTo>
                    <a:pt x="733" y="460"/>
                  </a:lnTo>
                  <a:lnTo>
                    <a:pt x="733" y="502"/>
                  </a:lnTo>
                  <a:moveTo>
                    <a:pt x="690" y="502"/>
                  </a:moveTo>
                  <a:lnTo>
                    <a:pt x="690" y="502"/>
                  </a:lnTo>
                  <a:cubicBezTo>
                    <a:pt x="685" y="502"/>
                    <a:pt x="682" y="502"/>
                    <a:pt x="680" y="502"/>
                  </a:cubicBezTo>
                  <a:lnTo>
                    <a:pt x="685" y="460"/>
                  </a:lnTo>
                  <a:cubicBezTo>
                    <a:pt x="685" y="460"/>
                    <a:pt x="688" y="460"/>
                    <a:pt x="690" y="460"/>
                  </a:cubicBezTo>
                  <a:lnTo>
                    <a:pt x="690" y="460"/>
                  </a:lnTo>
                  <a:lnTo>
                    <a:pt x="690" y="502"/>
                  </a:lnTo>
                  <a:moveTo>
                    <a:pt x="637" y="479"/>
                  </a:moveTo>
                  <a:cubicBezTo>
                    <a:pt x="635" y="476"/>
                    <a:pt x="632" y="473"/>
                    <a:pt x="629" y="468"/>
                  </a:cubicBezTo>
                  <a:lnTo>
                    <a:pt x="666" y="447"/>
                  </a:lnTo>
                  <a:cubicBezTo>
                    <a:pt x="666" y="449"/>
                    <a:pt x="669" y="449"/>
                    <a:pt x="669" y="449"/>
                  </a:cubicBezTo>
                  <a:lnTo>
                    <a:pt x="637" y="479"/>
                  </a:lnTo>
                  <a:moveTo>
                    <a:pt x="664" y="428"/>
                  </a:moveTo>
                  <a:lnTo>
                    <a:pt x="621" y="420"/>
                  </a:lnTo>
                  <a:cubicBezTo>
                    <a:pt x="621" y="415"/>
                    <a:pt x="624" y="412"/>
                    <a:pt x="624" y="410"/>
                  </a:cubicBezTo>
                  <a:lnTo>
                    <a:pt x="664" y="426"/>
                  </a:lnTo>
                  <a:lnTo>
                    <a:pt x="664" y="428"/>
                  </a:lnTo>
                  <a:moveTo>
                    <a:pt x="677" y="410"/>
                  </a:moveTo>
                  <a:lnTo>
                    <a:pt x="659" y="373"/>
                  </a:lnTo>
                  <a:cubicBezTo>
                    <a:pt x="661" y="370"/>
                    <a:pt x="666" y="370"/>
                    <a:pt x="669" y="367"/>
                  </a:cubicBezTo>
                  <a:lnTo>
                    <a:pt x="682" y="407"/>
                  </a:lnTo>
                  <a:cubicBezTo>
                    <a:pt x="680" y="410"/>
                    <a:pt x="680" y="410"/>
                    <a:pt x="677" y="410"/>
                  </a:cubicBezTo>
                  <a:moveTo>
                    <a:pt x="1140" y="407"/>
                  </a:moveTo>
                  <a:lnTo>
                    <a:pt x="1132" y="407"/>
                  </a:lnTo>
                  <a:lnTo>
                    <a:pt x="1132" y="365"/>
                  </a:lnTo>
                  <a:lnTo>
                    <a:pt x="1140" y="365"/>
                  </a:lnTo>
                  <a:lnTo>
                    <a:pt x="1140" y="407"/>
                  </a:lnTo>
                  <a:moveTo>
                    <a:pt x="1098" y="407"/>
                  </a:moveTo>
                  <a:lnTo>
                    <a:pt x="1090" y="407"/>
                  </a:lnTo>
                  <a:lnTo>
                    <a:pt x="1090" y="365"/>
                  </a:lnTo>
                  <a:lnTo>
                    <a:pt x="1098" y="365"/>
                  </a:lnTo>
                  <a:lnTo>
                    <a:pt x="1098" y="407"/>
                  </a:lnTo>
                  <a:moveTo>
                    <a:pt x="1055" y="407"/>
                  </a:moveTo>
                  <a:lnTo>
                    <a:pt x="1047" y="407"/>
                  </a:lnTo>
                  <a:lnTo>
                    <a:pt x="1047" y="365"/>
                  </a:lnTo>
                  <a:lnTo>
                    <a:pt x="1055" y="365"/>
                  </a:lnTo>
                  <a:lnTo>
                    <a:pt x="1055" y="407"/>
                  </a:lnTo>
                  <a:moveTo>
                    <a:pt x="1013" y="407"/>
                  </a:moveTo>
                  <a:lnTo>
                    <a:pt x="1005" y="407"/>
                  </a:lnTo>
                  <a:lnTo>
                    <a:pt x="1005" y="365"/>
                  </a:lnTo>
                  <a:lnTo>
                    <a:pt x="1013" y="365"/>
                  </a:lnTo>
                  <a:lnTo>
                    <a:pt x="1013" y="407"/>
                  </a:lnTo>
                  <a:moveTo>
                    <a:pt x="971" y="407"/>
                  </a:moveTo>
                  <a:lnTo>
                    <a:pt x="963" y="407"/>
                  </a:lnTo>
                  <a:lnTo>
                    <a:pt x="963" y="365"/>
                  </a:lnTo>
                  <a:lnTo>
                    <a:pt x="971" y="365"/>
                  </a:lnTo>
                  <a:lnTo>
                    <a:pt x="971" y="407"/>
                  </a:lnTo>
                  <a:moveTo>
                    <a:pt x="928" y="407"/>
                  </a:moveTo>
                  <a:lnTo>
                    <a:pt x="920" y="407"/>
                  </a:lnTo>
                  <a:lnTo>
                    <a:pt x="920" y="365"/>
                  </a:lnTo>
                  <a:lnTo>
                    <a:pt x="928" y="365"/>
                  </a:lnTo>
                  <a:lnTo>
                    <a:pt x="928" y="407"/>
                  </a:lnTo>
                  <a:moveTo>
                    <a:pt x="886" y="407"/>
                  </a:moveTo>
                  <a:lnTo>
                    <a:pt x="878" y="407"/>
                  </a:lnTo>
                  <a:lnTo>
                    <a:pt x="878" y="365"/>
                  </a:lnTo>
                  <a:lnTo>
                    <a:pt x="886" y="365"/>
                  </a:lnTo>
                  <a:lnTo>
                    <a:pt x="886" y="407"/>
                  </a:lnTo>
                  <a:moveTo>
                    <a:pt x="844" y="407"/>
                  </a:moveTo>
                  <a:lnTo>
                    <a:pt x="836" y="407"/>
                  </a:lnTo>
                  <a:lnTo>
                    <a:pt x="836" y="365"/>
                  </a:lnTo>
                  <a:lnTo>
                    <a:pt x="844" y="365"/>
                  </a:lnTo>
                  <a:lnTo>
                    <a:pt x="844" y="407"/>
                  </a:lnTo>
                  <a:moveTo>
                    <a:pt x="801" y="407"/>
                  </a:moveTo>
                  <a:lnTo>
                    <a:pt x="793" y="407"/>
                  </a:lnTo>
                  <a:lnTo>
                    <a:pt x="793" y="365"/>
                  </a:lnTo>
                  <a:lnTo>
                    <a:pt x="801" y="365"/>
                  </a:lnTo>
                  <a:lnTo>
                    <a:pt x="801" y="407"/>
                  </a:lnTo>
                  <a:moveTo>
                    <a:pt x="759" y="407"/>
                  </a:moveTo>
                  <a:lnTo>
                    <a:pt x="751" y="407"/>
                  </a:lnTo>
                  <a:lnTo>
                    <a:pt x="751" y="365"/>
                  </a:lnTo>
                  <a:lnTo>
                    <a:pt x="759" y="365"/>
                  </a:lnTo>
                  <a:lnTo>
                    <a:pt x="759" y="407"/>
                  </a:lnTo>
                  <a:moveTo>
                    <a:pt x="717" y="407"/>
                  </a:moveTo>
                  <a:lnTo>
                    <a:pt x="709" y="407"/>
                  </a:lnTo>
                  <a:lnTo>
                    <a:pt x="709" y="365"/>
                  </a:lnTo>
                  <a:lnTo>
                    <a:pt x="717" y="365"/>
                  </a:lnTo>
                  <a:lnTo>
                    <a:pt x="717" y="407"/>
                  </a:lnTo>
                  <a:moveTo>
                    <a:pt x="1174" y="407"/>
                  </a:moveTo>
                  <a:lnTo>
                    <a:pt x="1172" y="365"/>
                  </a:lnTo>
                  <a:cubicBezTo>
                    <a:pt x="1174" y="365"/>
                    <a:pt x="1177" y="365"/>
                    <a:pt x="1180" y="365"/>
                  </a:cubicBezTo>
                  <a:lnTo>
                    <a:pt x="1185" y="407"/>
                  </a:lnTo>
                  <a:cubicBezTo>
                    <a:pt x="1182" y="407"/>
                    <a:pt x="1180" y="407"/>
                    <a:pt x="1174" y="407"/>
                  </a:cubicBezTo>
                  <a:moveTo>
                    <a:pt x="1225" y="397"/>
                  </a:moveTo>
                  <a:lnTo>
                    <a:pt x="1206" y="357"/>
                  </a:lnTo>
                  <a:cubicBezTo>
                    <a:pt x="1209" y="357"/>
                    <a:pt x="1211" y="354"/>
                    <a:pt x="1211" y="354"/>
                  </a:cubicBezTo>
                  <a:lnTo>
                    <a:pt x="1233" y="391"/>
                  </a:lnTo>
                  <a:cubicBezTo>
                    <a:pt x="1230" y="394"/>
                    <a:pt x="1227" y="394"/>
                    <a:pt x="1225" y="397"/>
                  </a:cubicBezTo>
                  <a:moveTo>
                    <a:pt x="1264" y="367"/>
                  </a:moveTo>
                  <a:lnTo>
                    <a:pt x="1233" y="338"/>
                  </a:lnTo>
                  <a:cubicBezTo>
                    <a:pt x="1235" y="336"/>
                    <a:pt x="1235" y="336"/>
                    <a:pt x="1238" y="333"/>
                  </a:cubicBezTo>
                  <a:lnTo>
                    <a:pt x="1270" y="359"/>
                  </a:lnTo>
                  <a:cubicBezTo>
                    <a:pt x="1270" y="362"/>
                    <a:pt x="1267" y="365"/>
                    <a:pt x="1264" y="367"/>
                  </a:cubicBezTo>
                  <a:moveTo>
                    <a:pt x="1291" y="325"/>
                  </a:moveTo>
                  <a:lnTo>
                    <a:pt x="1251" y="309"/>
                  </a:lnTo>
                  <a:cubicBezTo>
                    <a:pt x="1251" y="307"/>
                    <a:pt x="1254" y="304"/>
                    <a:pt x="1254" y="304"/>
                  </a:cubicBezTo>
                  <a:lnTo>
                    <a:pt x="1293" y="317"/>
                  </a:lnTo>
                  <a:cubicBezTo>
                    <a:pt x="1293" y="320"/>
                    <a:pt x="1293" y="322"/>
                    <a:pt x="1291" y="325"/>
                  </a:cubicBezTo>
                  <a:moveTo>
                    <a:pt x="1301" y="275"/>
                  </a:moveTo>
                  <a:lnTo>
                    <a:pt x="1259" y="275"/>
                  </a:lnTo>
                  <a:lnTo>
                    <a:pt x="1259" y="272"/>
                  </a:lnTo>
                  <a:cubicBezTo>
                    <a:pt x="1259" y="270"/>
                    <a:pt x="1259" y="270"/>
                    <a:pt x="1259" y="267"/>
                  </a:cubicBezTo>
                  <a:lnTo>
                    <a:pt x="1301" y="264"/>
                  </a:lnTo>
                  <a:cubicBezTo>
                    <a:pt x="1301" y="270"/>
                    <a:pt x="1301" y="272"/>
                    <a:pt x="1301" y="275"/>
                  </a:cubicBezTo>
                  <a:moveTo>
                    <a:pt x="1254" y="240"/>
                  </a:moveTo>
                  <a:cubicBezTo>
                    <a:pt x="1254" y="238"/>
                    <a:pt x="1251" y="235"/>
                    <a:pt x="1251" y="235"/>
                  </a:cubicBezTo>
                  <a:lnTo>
                    <a:pt x="1291" y="217"/>
                  </a:lnTo>
                  <a:cubicBezTo>
                    <a:pt x="1293" y="219"/>
                    <a:pt x="1293" y="222"/>
                    <a:pt x="1293" y="225"/>
                  </a:cubicBezTo>
                  <a:lnTo>
                    <a:pt x="1254" y="240"/>
                  </a:lnTo>
                  <a:moveTo>
                    <a:pt x="1235" y="211"/>
                  </a:moveTo>
                  <a:cubicBezTo>
                    <a:pt x="1233" y="209"/>
                    <a:pt x="1233" y="209"/>
                    <a:pt x="1230" y="206"/>
                  </a:cubicBezTo>
                  <a:lnTo>
                    <a:pt x="1259" y="174"/>
                  </a:lnTo>
                  <a:cubicBezTo>
                    <a:pt x="1262" y="177"/>
                    <a:pt x="1264" y="180"/>
                    <a:pt x="1267" y="182"/>
                  </a:cubicBezTo>
                  <a:lnTo>
                    <a:pt x="1235" y="211"/>
                  </a:lnTo>
                  <a:moveTo>
                    <a:pt x="1209" y="193"/>
                  </a:moveTo>
                  <a:cubicBezTo>
                    <a:pt x="1206" y="193"/>
                    <a:pt x="1204" y="190"/>
                    <a:pt x="1204" y="190"/>
                  </a:cubicBezTo>
                  <a:lnTo>
                    <a:pt x="1219" y="150"/>
                  </a:lnTo>
                  <a:cubicBezTo>
                    <a:pt x="1222" y="150"/>
                    <a:pt x="1225" y="153"/>
                    <a:pt x="1227" y="156"/>
                  </a:cubicBezTo>
                  <a:lnTo>
                    <a:pt x="1209" y="193"/>
                  </a:lnTo>
                  <a:moveTo>
                    <a:pt x="1177" y="182"/>
                  </a:moveTo>
                  <a:cubicBezTo>
                    <a:pt x="1174" y="182"/>
                    <a:pt x="1172" y="182"/>
                    <a:pt x="1169" y="182"/>
                  </a:cubicBezTo>
                  <a:lnTo>
                    <a:pt x="1169" y="140"/>
                  </a:lnTo>
                  <a:cubicBezTo>
                    <a:pt x="1172" y="140"/>
                    <a:pt x="1177" y="140"/>
                    <a:pt x="1180" y="140"/>
                  </a:cubicBezTo>
                  <a:lnTo>
                    <a:pt x="1177" y="182"/>
                  </a:lnTo>
                  <a:moveTo>
                    <a:pt x="1135" y="182"/>
                  </a:moveTo>
                  <a:lnTo>
                    <a:pt x="1127" y="182"/>
                  </a:lnTo>
                  <a:lnTo>
                    <a:pt x="1127" y="140"/>
                  </a:lnTo>
                  <a:lnTo>
                    <a:pt x="1135" y="140"/>
                  </a:lnTo>
                  <a:lnTo>
                    <a:pt x="1135" y="182"/>
                  </a:lnTo>
                  <a:moveTo>
                    <a:pt x="1092" y="182"/>
                  </a:moveTo>
                  <a:lnTo>
                    <a:pt x="1084" y="182"/>
                  </a:lnTo>
                  <a:lnTo>
                    <a:pt x="1084" y="140"/>
                  </a:lnTo>
                  <a:lnTo>
                    <a:pt x="1092" y="140"/>
                  </a:lnTo>
                  <a:lnTo>
                    <a:pt x="1092" y="182"/>
                  </a:lnTo>
                  <a:moveTo>
                    <a:pt x="1050" y="182"/>
                  </a:moveTo>
                  <a:lnTo>
                    <a:pt x="1042" y="182"/>
                  </a:lnTo>
                  <a:lnTo>
                    <a:pt x="1042" y="140"/>
                  </a:lnTo>
                  <a:lnTo>
                    <a:pt x="1050" y="140"/>
                  </a:lnTo>
                  <a:lnTo>
                    <a:pt x="1050" y="182"/>
                  </a:lnTo>
                  <a:moveTo>
                    <a:pt x="1008" y="182"/>
                  </a:moveTo>
                  <a:lnTo>
                    <a:pt x="1000" y="182"/>
                  </a:lnTo>
                  <a:lnTo>
                    <a:pt x="1000" y="140"/>
                  </a:lnTo>
                  <a:lnTo>
                    <a:pt x="1008" y="140"/>
                  </a:lnTo>
                  <a:lnTo>
                    <a:pt x="1008" y="182"/>
                  </a:lnTo>
                  <a:moveTo>
                    <a:pt x="965" y="182"/>
                  </a:moveTo>
                  <a:lnTo>
                    <a:pt x="957" y="182"/>
                  </a:lnTo>
                  <a:lnTo>
                    <a:pt x="957" y="140"/>
                  </a:lnTo>
                  <a:lnTo>
                    <a:pt x="965" y="140"/>
                  </a:lnTo>
                  <a:lnTo>
                    <a:pt x="965" y="182"/>
                  </a:lnTo>
                  <a:moveTo>
                    <a:pt x="923" y="182"/>
                  </a:moveTo>
                  <a:lnTo>
                    <a:pt x="923" y="182"/>
                  </a:lnTo>
                  <a:cubicBezTo>
                    <a:pt x="918" y="182"/>
                    <a:pt x="915" y="182"/>
                    <a:pt x="912" y="182"/>
                  </a:cubicBezTo>
                  <a:lnTo>
                    <a:pt x="915" y="140"/>
                  </a:lnTo>
                  <a:cubicBezTo>
                    <a:pt x="918" y="140"/>
                    <a:pt x="918" y="140"/>
                    <a:pt x="920" y="140"/>
                  </a:cubicBezTo>
                  <a:lnTo>
                    <a:pt x="923" y="140"/>
                  </a:lnTo>
                  <a:lnTo>
                    <a:pt x="923" y="182"/>
                  </a:lnTo>
                  <a:moveTo>
                    <a:pt x="875" y="172"/>
                  </a:moveTo>
                  <a:cubicBezTo>
                    <a:pt x="873" y="169"/>
                    <a:pt x="870" y="169"/>
                    <a:pt x="868" y="166"/>
                  </a:cubicBezTo>
                  <a:lnTo>
                    <a:pt x="886" y="129"/>
                  </a:lnTo>
                  <a:cubicBezTo>
                    <a:pt x="889" y="129"/>
                    <a:pt x="889" y="132"/>
                    <a:pt x="891" y="132"/>
                  </a:cubicBezTo>
                  <a:lnTo>
                    <a:pt x="875" y="172"/>
                  </a:lnTo>
                  <a:moveTo>
                    <a:pt x="833" y="143"/>
                  </a:moveTo>
                  <a:cubicBezTo>
                    <a:pt x="830" y="140"/>
                    <a:pt x="828" y="137"/>
                    <a:pt x="825" y="135"/>
                  </a:cubicBezTo>
                  <a:lnTo>
                    <a:pt x="860" y="108"/>
                  </a:lnTo>
                  <a:cubicBezTo>
                    <a:pt x="862" y="111"/>
                    <a:pt x="862" y="111"/>
                    <a:pt x="865" y="113"/>
                  </a:cubicBezTo>
                  <a:lnTo>
                    <a:pt x="833" y="143"/>
                  </a:lnTo>
                  <a:moveTo>
                    <a:pt x="807" y="100"/>
                  </a:moveTo>
                  <a:cubicBezTo>
                    <a:pt x="807" y="98"/>
                    <a:pt x="804" y="95"/>
                    <a:pt x="804" y="90"/>
                  </a:cubicBezTo>
                  <a:lnTo>
                    <a:pt x="846" y="79"/>
                  </a:lnTo>
                  <a:cubicBezTo>
                    <a:pt x="846" y="82"/>
                    <a:pt x="846" y="84"/>
                    <a:pt x="849" y="84"/>
                  </a:cubicBezTo>
                  <a:lnTo>
                    <a:pt x="807" y="100"/>
                  </a:lnTo>
                  <a:moveTo>
                    <a:pt x="844" y="50"/>
                  </a:moveTo>
                  <a:lnTo>
                    <a:pt x="801" y="50"/>
                  </a:lnTo>
                  <a:lnTo>
                    <a:pt x="801" y="42"/>
                  </a:lnTo>
                  <a:lnTo>
                    <a:pt x="844" y="42"/>
                  </a:lnTo>
                  <a:lnTo>
                    <a:pt x="844" y="50"/>
                  </a:lnTo>
                  <a:moveTo>
                    <a:pt x="844" y="8"/>
                  </a:moveTo>
                  <a:lnTo>
                    <a:pt x="801" y="8"/>
                  </a:lnTo>
                  <a:lnTo>
                    <a:pt x="801" y="0"/>
                  </a:lnTo>
                  <a:lnTo>
                    <a:pt x="844" y="0"/>
                  </a:lnTo>
                  <a:lnTo>
                    <a:pt x="844" y="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88;p71">
              <a:extLst>
                <a:ext uri="{FF2B5EF4-FFF2-40B4-BE49-F238E27FC236}">
                  <a16:creationId xmlns:a16="http://schemas.microsoft.com/office/drawing/2014/main" id="{B3DFDA9C-8AD9-B53C-15C5-0FD6886BB475}"/>
                </a:ext>
              </a:extLst>
            </p:cNvPr>
            <p:cNvSpPr/>
            <p:nvPr/>
          </p:nvSpPr>
          <p:spPr>
            <a:xfrm>
              <a:off x="2073312" y="3953884"/>
              <a:ext cx="38051" cy="3824"/>
            </a:xfrm>
            <a:custGeom>
              <a:avLst/>
              <a:gdLst/>
              <a:ahLst/>
              <a:cxnLst/>
              <a:rect l="l" t="t" r="r" b="b"/>
              <a:pathLst>
                <a:path w="43" h="5" extrusionOk="0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3027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89;p71">
              <a:extLst>
                <a:ext uri="{FF2B5EF4-FFF2-40B4-BE49-F238E27FC236}">
                  <a16:creationId xmlns:a16="http://schemas.microsoft.com/office/drawing/2014/main" id="{423164D8-C570-D401-0EB5-62CC823C1278}"/>
                </a:ext>
              </a:extLst>
            </p:cNvPr>
            <p:cNvSpPr/>
            <p:nvPr/>
          </p:nvSpPr>
          <p:spPr>
            <a:xfrm>
              <a:off x="623744" y="4035148"/>
              <a:ext cx="857059" cy="532522"/>
            </a:xfrm>
            <a:custGeom>
              <a:avLst/>
              <a:gdLst/>
              <a:ahLst/>
              <a:cxnLst/>
              <a:rect l="l" t="t" r="r" b="b"/>
              <a:pathLst>
                <a:path w="947" h="558" extrusionOk="0">
                  <a:moveTo>
                    <a:pt x="947" y="558"/>
                  </a:moveTo>
                  <a:lnTo>
                    <a:pt x="0" y="558"/>
                  </a:lnTo>
                  <a:lnTo>
                    <a:pt x="0" y="227"/>
                  </a:lnTo>
                  <a:cubicBezTo>
                    <a:pt x="0" y="103"/>
                    <a:pt x="100" y="0"/>
                    <a:pt x="227" y="0"/>
                  </a:cubicBezTo>
                  <a:lnTo>
                    <a:pt x="719" y="0"/>
                  </a:lnTo>
                  <a:cubicBezTo>
                    <a:pt x="844" y="0"/>
                    <a:pt x="947" y="100"/>
                    <a:pt x="947" y="227"/>
                  </a:cubicBezTo>
                  <a:lnTo>
                    <a:pt x="947" y="5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90;p71">
              <a:extLst>
                <a:ext uri="{FF2B5EF4-FFF2-40B4-BE49-F238E27FC236}">
                  <a16:creationId xmlns:a16="http://schemas.microsoft.com/office/drawing/2014/main" id="{DAA41AFD-1B3F-7857-0FE2-05353B4B6CA6}"/>
                </a:ext>
              </a:extLst>
            </p:cNvPr>
            <p:cNvSpPr/>
            <p:nvPr/>
          </p:nvSpPr>
          <p:spPr>
            <a:xfrm>
              <a:off x="544017" y="4507403"/>
              <a:ext cx="1015609" cy="87001"/>
            </a:xfrm>
            <a:custGeom>
              <a:avLst/>
              <a:gdLst/>
              <a:ahLst/>
              <a:cxnLst/>
              <a:rect l="l" t="t" r="r" b="b"/>
              <a:pathLst>
                <a:path w="1122" h="92" extrusionOk="0">
                  <a:moveTo>
                    <a:pt x="1122" y="92"/>
                  </a:moveTo>
                  <a:lnTo>
                    <a:pt x="0" y="92"/>
                  </a:lnTo>
                  <a:lnTo>
                    <a:pt x="0" y="92"/>
                  </a:lnTo>
                  <a:cubicBezTo>
                    <a:pt x="0" y="42"/>
                    <a:pt x="43" y="0"/>
                    <a:pt x="93" y="0"/>
                  </a:cubicBezTo>
                  <a:lnTo>
                    <a:pt x="1030" y="0"/>
                  </a:lnTo>
                  <a:cubicBezTo>
                    <a:pt x="1080" y="-3"/>
                    <a:pt x="1122" y="39"/>
                    <a:pt x="1122" y="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91;p71">
              <a:extLst>
                <a:ext uri="{FF2B5EF4-FFF2-40B4-BE49-F238E27FC236}">
                  <a16:creationId xmlns:a16="http://schemas.microsoft.com/office/drawing/2014/main" id="{AFBA4D20-22F7-2981-E4C7-9E86701BF9EA}"/>
                </a:ext>
              </a:extLst>
            </p:cNvPr>
            <p:cNvSpPr/>
            <p:nvPr/>
          </p:nvSpPr>
          <p:spPr>
            <a:xfrm>
              <a:off x="623744" y="4146050"/>
              <a:ext cx="854337" cy="60231"/>
            </a:xfrm>
            <a:custGeom>
              <a:avLst/>
              <a:gdLst/>
              <a:ahLst/>
              <a:cxnLst/>
              <a:rect l="l" t="t" r="r" b="b"/>
              <a:pathLst>
                <a:path w="944" h="64" extrusionOk="0">
                  <a:moveTo>
                    <a:pt x="0" y="0"/>
                  </a:moveTo>
                  <a:lnTo>
                    <a:pt x="944" y="0"/>
                  </a:lnTo>
                  <a:lnTo>
                    <a:pt x="944" y="64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92;p71">
              <a:extLst>
                <a:ext uri="{FF2B5EF4-FFF2-40B4-BE49-F238E27FC236}">
                  <a16:creationId xmlns:a16="http://schemas.microsoft.com/office/drawing/2014/main" id="{AE8DE652-9671-6C0A-146C-E756EF10DB92}"/>
                </a:ext>
              </a:extLst>
            </p:cNvPr>
            <p:cNvSpPr/>
            <p:nvPr/>
          </p:nvSpPr>
          <p:spPr>
            <a:xfrm>
              <a:off x="623744" y="4227315"/>
              <a:ext cx="854337" cy="39198"/>
            </a:xfrm>
            <a:custGeom>
              <a:avLst/>
              <a:gdLst/>
              <a:ahLst/>
              <a:cxnLst/>
              <a:rect l="l" t="t" r="r" b="b"/>
              <a:pathLst>
                <a:path w="944" h="42" extrusionOk="0">
                  <a:moveTo>
                    <a:pt x="0" y="0"/>
                  </a:moveTo>
                  <a:lnTo>
                    <a:pt x="944" y="0"/>
                  </a:lnTo>
                  <a:lnTo>
                    <a:pt x="944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93;p71">
              <a:extLst>
                <a:ext uri="{FF2B5EF4-FFF2-40B4-BE49-F238E27FC236}">
                  <a16:creationId xmlns:a16="http://schemas.microsoft.com/office/drawing/2014/main" id="{AEFA78BF-EE05-8A6C-3C6A-2EDBEEF3835F}"/>
                </a:ext>
              </a:extLst>
            </p:cNvPr>
            <p:cNvSpPr/>
            <p:nvPr/>
          </p:nvSpPr>
          <p:spPr>
            <a:xfrm>
              <a:off x="862922" y="4295194"/>
              <a:ext cx="358768" cy="163486"/>
            </a:xfrm>
            <a:custGeom>
              <a:avLst/>
              <a:gdLst/>
              <a:ahLst/>
              <a:cxnLst/>
              <a:rect l="l" t="t" r="r" b="b"/>
              <a:pathLst>
                <a:path w="397" h="172" extrusionOk="0">
                  <a:moveTo>
                    <a:pt x="0" y="0"/>
                  </a:moveTo>
                  <a:lnTo>
                    <a:pt x="397" y="0"/>
                  </a:lnTo>
                  <a:lnTo>
                    <a:pt x="397" y="172"/>
                  </a:lnTo>
                  <a:lnTo>
                    <a:pt x="0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6900" rIns="90000" bIns="169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94;p71">
              <a:extLst>
                <a:ext uri="{FF2B5EF4-FFF2-40B4-BE49-F238E27FC236}">
                  <a16:creationId xmlns:a16="http://schemas.microsoft.com/office/drawing/2014/main" id="{EAEACBD4-3589-5BBD-23D4-6E326070349A}"/>
                </a:ext>
              </a:extLst>
            </p:cNvPr>
            <p:cNvSpPr/>
            <p:nvPr/>
          </p:nvSpPr>
          <p:spPr>
            <a:xfrm>
              <a:off x="880136" y="4313359"/>
              <a:ext cx="329777" cy="130023"/>
            </a:xfrm>
            <a:custGeom>
              <a:avLst/>
              <a:gdLst/>
              <a:ahLst/>
              <a:cxnLst/>
              <a:rect l="l" t="t" r="r" b="b"/>
              <a:pathLst>
                <a:path w="365" h="137" extrusionOk="0">
                  <a:moveTo>
                    <a:pt x="0" y="0"/>
                  </a:moveTo>
                  <a:lnTo>
                    <a:pt x="365" y="0"/>
                  </a:lnTo>
                  <a:lnTo>
                    <a:pt x="365" y="137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95;p71">
              <a:extLst>
                <a:ext uri="{FF2B5EF4-FFF2-40B4-BE49-F238E27FC236}">
                  <a16:creationId xmlns:a16="http://schemas.microsoft.com/office/drawing/2014/main" id="{79DDF32E-BC3A-62D0-EAD1-258A4D30FADD}"/>
                </a:ext>
              </a:extLst>
            </p:cNvPr>
            <p:cNvSpPr/>
            <p:nvPr/>
          </p:nvSpPr>
          <p:spPr>
            <a:xfrm>
              <a:off x="1043212" y="4313359"/>
              <a:ext cx="163982" cy="130023"/>
            </a:xfrm>
            <a:custGeom>
              <a:avLst/>
              <a:gdLst/>
              <a:ahLst/>
              <a:cxnLst/>
              <a:rect l="l" t="t" r="r" b="b"/>
              <a:pathLst>
                <a:path w="182" h="137" extrusionOk="0">
                  <a:moveTo>
                    <a:pt x="0" y="0"/>
                  </a:moveTo>
                  <a:lnTo>
                    <a:pt x="182" y="0"/>
                  </a:lnTo>
                  <a:lnTo>
                    <a:pt x="182" y="137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96;p71">
              <a:extLst>
                <a:ext uri="{FF2B5EF4-FFF2-40B4-BE49-F238E27FC236}">
                  <a16:creationId xmlns:a16="http://schemas.microsoft.com/office/drawing/2014/main" id="{527A6848-D209-F46B-B998-8EEED7268841}"/>
                </a:ext>
              </a:extLst>
            </p:cNvPr>
            <p:cNvSpPr/>
            <p:nvPr/>
          </p:nvSpPr>
          <p:spPr>
            <a:xfrm>
              <a:off x="880136" y="4313359"/>
              <a:ext cx="37145" cy="130023"/>
            </a:xfrm>
            <a:custGeom>
              <a:avLst/>
              <a:gdLst/>
              <a:ahLst/>
              <a:cxnLst/>
              <a:rect l="l" t="t" r="r" b="b"/>
              <a:pathLst>
                <a:path w="42" h="137" extrusionOk="0">
                  <a:moveTo>
                    <a:pt x="0" y="0"/>
                  </a:moveTo>
                  <a:lnTo>
                    <a:pt x="42" y="0"/>
                  </a:lnTo>
                  <a:lnTo>
                    <a:pt x="42" y="137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97;p71">
              <a:extLst>
                <a:ext uri="{FF2B5EF4-FFF2-40B4-BE49-F238E27FC236}">
                  <a16:creationId xmlns:a16="http://schemas.microsoft.com/office/drawing/2014/main" id="{E320D074-475B-0346-CEF9-F2D8D189A618}"/>
                </a:ext>
              </a:extLst>
            </p:cNvPr>
            <p:cNvSpPr/>
            <p:nvPr/>
          </p:nvSpPr>
          <p:spPr>
            <a:xfrm>
              <a:off x="1087606" y="4348733"/>
              <a:ext cx="77400" cy="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" b="1" i="0" u="none" strike="noStrike" cap="none">
                  <a:solidFill>
                    <a:schemeClr val="dk1"/>
                  </a:solidFill>
                  <a:latin typeface="Istok Web"/>
                  <a:ea typeface="Istok Web"/>
                  <a:cs typeface="Istok Web"/>
                  <a:sym typeface="Istok Web"/>
                </a:rPr>
                <a:t>ON</a:t>
              </a:r>
              <a:endParaRPr sz="15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6" name="Google Shape;1898;p71">
              <a:extLst>
                <a:ext uri="{FF2B5EF4-FFF2-40B4-BE49-F238E27FC236}">
                  <a16:creationId xmlns:a16="http://schemas.microsoft.com/office/drawing/2014/main" id="{E8E0F6B9-A07B-7335-9091-E216A35FF823}"/>
                </a:ext>
              </a:extLst>
            </p:cNvPr>
            <p:cNvSpPr/>
            <p:nvPr/>
          </p:nvSpPr>
          <p:spPr>
            <a:xfrm>
              <a:off x="929059" y="4348733"/>
              <a:ext cx="100500" cy="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" b="1" i="0" u="none" strike="noStrike" cap="none">
                  <a:solidFill>
                    <a:schemeClr val="dk1"/>
                  </a:solidFill>
                  <a:latin typeface="Istok Web"/>
                  <a:ea typeface="Istok Web"/>
                  <a:cs typeface="Istok Web"/>
                  <a:sym typeface="Istok Web"/>
                </a:rPr>
                <a:t>OFF</a:t>
              </a:r>
              <a:endParaRPr sz="15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7" name="Google Shape;1899;p71">
              <a:extLst>
                <a:ext uri="{FF2B5EF4-FFF2-40B4-BE49-F238E27FC236}">
                  <a16:creationId xmlns:a16="http://schemas.microsoft.com/office/drawing/2014/main" id="{6A287FDD-5C3C-D910-54E3-C77ED417DE39}"/>
                </a:ext>
              </a:extLst>
            </p:cNvPr>
            <p:cNvSpPr/>
            <p:nvPr/>
          </p:nvSpPr>
          <p:spPr>
            <a:xfrm>
              <a:off x="1570493" y="3915642"/>
              <a:ext cx="1087175" cy="381465"/>
            </a:xfrm>
            <a:custGeom>
              <a:avLst/>
              <a:gdLst/>
              <a:ahLst/>
              <a:cxnLst/>
              <a:rect l="l" t="t" r="r" b="b"/>
              <a:pathLst>
                <a:path w="1201" h="400" extrusionOk="0">
                  <a:moveTo>
                    <a:pt x="1201" y="400"/>
                  </a:moveTo>
                  <a:lnTo>
                    <a:pt x="0" y="400"/>
                  </a:lnTo>
                  <a:lnTo>
                    <a:pt x="0" y="0"/>
                  </a:lnTo>
                  <a:lnTo>
                    <a:pt x="1198" y="0"/>
                  </a:lnTo>
                  <a:lnTo>
                    <a:pt x="1198" y="400"/>
                  </a:lnTo>
                  <a:lnTo>
                    <a:pt x="1201" y="400"/>
                  </a:lnTo>
                  <a:moveTo>
                    <a:pt x="69" y="331"/>
                  </a:moveTo>
                  <a:lnTo>
                    <a:pt x="1132" y="331"/>
                  </a:lnTo>
                  <a:lnTo>
                    <a:pt x="1132" y="66"/>
                  </a:lnTo>
                  <a:lnTo>
                    <a:pt x="69" y="66"/>
                  </a:lnTo>
                  <a:lnTo>
                    <a:pt x="69" y="33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900;p71">
              <a:extLst>
                <a:ext uri="{FF2B5EF4-FFF2-40B4-BE49-F238E27FC236}">
                  <a16:creationId xmlns:a16="http://schemas.microsoft.com/office/drawing/2014/main" id="{A6E62F21-02E0-323B-D8B4-0D6228A68832}"/>
                </a:ext>
              </a:extLst>
            </p:cNvPr>
            <p:cNvSpPr/>
            <p:nvPr/>
          </p:nvSpPr>
          <p:spPr>
            <a:xfrm>
              <a:off x="1445468" y="3260745"/>
              <a:ext cx="1334504" cy="687400"/>
            </a:xfrm>
            <a:custGeom>
              <a:avLst/>
              <a:gdLst/>
              <a:ahLst/>
              <a:cxnLst/>
              <a:rect l="l" t="t" r="r" b="b"/>
              <a:pathLst>
                <a:path w="1474" h="720" extrusionOk="0">
                  <a:moveTo>
                    <a:pt x="1474" y="720"/>
                  </a:moveTo>
                  <a:lnTo>
                    <a:pt x="0" y="720"/>
                  </a:lnTo>
                  <a:lnTo>
                    <a:pt x="244" y="0"/>
                  </a:lnTo>
                  <a:lnTo>
                    <a:pt x="1233" y="0"/>
                  </a:lnTo>
                  <a:lnTo>
                    <a:pt x="1474" y="72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901;p71">
              <a:extLst>
                <a:ext uri="{FF2B5EF4-FFF2-40B4-BE49-F238E27FC236}">
                  <a16:creationId xmlns:a16="http://schemas.microsoft.com/office/drawing/2014/main" id="{30C3F00F-8CD4-4B13-104C-E43385D5EF1A}"/>
                </a:ext>
              </a:extLst>
            </p:cNvPr>
            <p:cNvSpPr/>
            <p:nvPr/>
          </p:nvSpPr>
          <p:spPr>
            <a:xfrm>
              <a:off x="1653843" y="3278910"/>
              <a:ext cx="298973" cy="152969"/>
            </a:xfrm>
            <a:custGeom>
              <a:avLst/>
              <a:gdLst/>
              <a:ahLst/>
              <a:cxnLst/>
              <a:rect l="l" t="t" r="r" b="b"/>
              <a:pathLst>
                <a:path w="331" h="161" extrusionOk="0">
                  <a:moveTo>
                    <a:pt x="331" y="15"/>
                  </a:moveTo>
                  <a:lnTo>
                    <a:pt x="315" y="142"/>
                  </a:lnTo>
                  <a:cubicBezTo>
                    <a:pt x="315" y="145"/>
                    <a:pt x="313" y="150"/>
                    <a:pt x="307" y="153"/>
                  </a:cubicBezTo>
                  <a:cubicBezTo>
                    <a:pt x="302" y="158"/>
                    <a:pt x="291" y="161"/>
                    <a:pt x="281" y="161"/>
                  </a:cubicBezTo>
                  <a:lnTo>
                    <a:pt x="27" y="161"/>
                  </a:lnTo>
                  <a:cubicBezTo>
                    <a:pt x="16" y="161"/>
                    <a:pt x="8" y="158"/>
                    <a:pt x="3" y="153"/>
                  </a:cubicBezTo>
                  <a:cubicBezTo>
                    <a:pt x="0" y="150"/>
                    <a:pt x="0" y="148"/>
                    <a:pt x="0" y="142"/>
                  </a:cubicBezTo>
                  <a:lnTo>
                    <a:pt x="40" y="15"/>
                  </a:lnTo>
                  <a:lnTo>
                    <a:pt x="40" y="13"/>
                  </a:lnTo>
                  <a:cubicBezTo>
                    <a:pt x="43" y="5"/>
                    <a:pt x="59" y="0"/>
                    <a:pt x="72" y="0"/>
                  </a:cubicBezTo>
                  <a:lnTo>
                    <a:pt x="302" y="0"/>
                  </a:lnTo>
                  <a:cubicBezTo>
                    <a:pt x="318" y="0"/>
                    <a:pt x="331" y="5"/>
                    <a:pt x="331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2950" rIns="90000" bIns="129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902;p71">
              <a:extLst>
                <a:ext uri="{FF2B5EF4-FFF2-40B4-BE49-F238E27FC236}">
                  <a16:creationId xmlns:a16="http://schemas.microsoft.com/office/drawing/2014/main" id="{58860145-2AB2-AF72-8C27-287D7F74F2B5}"/>
                </a:ext>
              </a:extLst>
            </p:cNvPr>
            <p:cNvSpPr/>
            <p:nvPr/>
          </p:nvSpPr>
          <p:spPr>
            <a:xfrm>
              <a:off x="1595861" y="3445264"/>
              <a:ext cx="337931" cy="189298"/>
            </a:xfrm>
            <a:custGeom>
              <a:avLst/>
              <a:gdLst/>
              <a:ahLst/>
              <a:cxnLst/>
              <a:rect l="l" t="t" r="r" b="b"/>
              <a:pathLst>
                <a:path w="374" h="199" extrusionOk="0">
                  <a:moveTo>
                    <a:pt x="374" y="19"/>
                  </a:moveTo>
                  <a:lnTo>
                    <a:pt x="355" y="177"/>
                  </a:lnTo>
                  <a:cubicBezTo>
                    <a:pt x="355" y="185"/>
                    <a:pt x="347" y="191"/>
                    <a:pt x="337" y="196"/>
                  </a:cubicBezTo>
                  <a:cubicBezTo>
                    <a:pt x="332" y="199"/>
                    <a:pt x="324" y="199"/>
                    <a:pt x="316" y="199"/>
                  </a:cubicBezTo>
                  <a:lnTo>
                    <a:pt x="30" y="199"/>
                  </a:lnTo>
                  <a:cubicBezTo>
                    <a:pt x="22" y="199"/>
                    <a:pt x="17" y="196"/>
                    <a:pt x="11" y="196"/>
                  </a:cubicBezTo>
                  <a:cubicBezTo>
                    <a:pt x="4" y="193"/>
                    <a:pt x="-2" y="185"/>
                    <a:pt x="1" y="177"/>
                  </a:cubicBezTo>
                  <a:lnTo>
                    <a:pt x="51" y="19"/>
                  </a:lnTo>
                  <a:cubicBezTo>
                    <a:pt x="54" y="13"/>
                    <a:pt x="59" y="8"/>
                    <a:pt x="67" y="5"/>
                  </a:cubicBezTo>
                  <a:cubicBezTo>
                    <a:pt x="72" y="3"/>
                    <a:pt x="83" y="0"/>
                    <a:pt x="91" y="0"/>
                  </a:cubicBezTo>
                  <a:lnTo>
                    <a:pt x="347" y="0"/>
                  </a:lnTo>
                  <a:cubicBezTo>
                    <a:pt x="355" y="0"/>
                    <a:pt x="363" y="3"/>
                    <a:pt x="369" y="5"/>
                  </a:cubicBezTo>
                  <a:cubicBezTo>
                    <a:pt x="371" y="11"/>
                    <a:pt x="374" y="13"/>
                    <a:pt x="374" y="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903;p71">
              <a:extLst>
                <a:ext uri="{FF2B5EF4-FFF2-40B4-BE49-F238E27FC236}">
                  <a16:creationId xmlns:a16="http://schemas.microsoft.com/office/drawing/2014/main" id="{1D304413-E28A-5721-8161-0FC80110CD9E}"/>
                </a:ext>
              </a:extLst>
            </p:cNvPr>
            <p:cNvSpPr/>
            <p:nvPr/>
          </p:nvSpPr>
          <p:spPr>
            <a:xfrm>
              <a:off x="1515228" y="3663244"/>
              <a:ext cx="394101" cy="246662"/>
            </a:xfrm>
            <a:custGeom>
              <a:avLst/>
              <a:gdLst/>
              <a:ahLst/>
              <a:cxnLst/>
              <a:rect l="l" t="t" r="r" b="b"/>
              <a:pathLst>
                <a:path w="436" h="259" extrusionOk="0">
                  <a:moveTo>
                    <a:pt x="436" y="21"/>
                  </a:moveTo>
                  <a:lnTo>
                    <a:pt x="413" y="230"/>
                  </a:lnTo>
                  <a:cubicBezTo>
                    <a:pt x="413" y="233"/>
                    <a:pt x="413" y="235"/>
                    <a:pt x="410" y="235"/>
                  </a:cubicBezTo>
                  <a:cubicBezTo>
                    <a:pt x="405" y="248"/>
                    <a:pt x="386" y="259"/>
                    <a:pt x="368" y="259"/>
                  </a:cubicBezTo>
                  <a:lnTo>
                    <a:pt x="34" y="259"/>
                  </a:lnTo>
                  <a:cubicBezTo>
                    <a:pt x="13" y="259"/>
                    <a:pt x="0" y="248"/>
                    <a:pt x="0" y="235"/>
                  </a:cubicBezTo>
                  <a:cubicBezTo>
                    <a:pt x="0" y="233"/>
                    <a:pt x="0" y="233"/>
                    <a:pt x="0" y="230"/>
                  </a:cubicBezTo>
                  <a:lnTo>
                    <a:pt x="63" y="21"/>
                  </a:lnTo>
                  <a:cubicBezTo>
                    <a:pt x="63" y="16"/>
                    <a:pt x="69" y="13"/>
                    <a:pt x="71" y="10"/>
                  </a:cubicBezTo>
                  <a:cubicBezTo>
                    <a:pt x="79" y="2"/>
                    <a:pt x="93" y="0"/>
                    <a:pt x="106" y="0"/>
                  </a:cubicBezTo>
                  <a:lnTo>
                    <a:pt x="397" y="0"/>
                  </a:lnTo>
                  <a:cubicBezTo>
                    <a:pt x="410" y="0"/>
                    <a:pt x="421" y="5"/>
                    <a:pt x="426" y="10"/>
                  </a:cubicBezTo>
                  <a:cubicBezTo>
                    <a:pt x="434" y="13"/>
                    <a:pt x="436" y="16"/>
                    <a:pt x="436" y="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904;p71">
              <a:extLst>
                <a:ext uri="{FF2B5EF4-FFF2-40B4-BE49-F238E27FC236}">
                  <a16:creationId xmlns:a16="http://schemas.microsoft.com/office/drawing/2014/main" id="{2D686DFD-1D52-2DE3-BD30-522E3061610B}"/>
                </a:ext>
              </a:extLst>
            </p:cNvPr>
            <p:cNvSpPr/>
            <p:nvPr/>
          </p:nvSpPr>
          <p:spPr>
            <a:xfrm>
              <a:off x="1970936" y="3278910"/>
              <a:ext cx="286291" cy="152969"/>
            </a:xfrm>
            <a:custGeom>
              <a:avLst/>
              <a:gdLst/>
              <a:ahLst/>
              <a:cxnLst/>
              <a:rect l="l" t="t" r="r" b="b"/>
              <a:pathLst>
                <a:path w="317" h="161" extrusionOk="0">
                  <a:moveTo>
                    <a:pt x="304" y="15"/>
                  </a:moveTo>
                  <a:lnTo>
                    <a:pt x="317" y="142"/>
                  </a:lnTo>
                  <a:cubicBezTo>
                    <a:pt x="317" y="145"/>
                    <a:pt x="314" y="150"/>
                    <a:pt x="312" y="153"/>
                  </a:cubicBezTo>
                  <a:cubicBezTo>
                    <a:pt x="307" y="158"/>
                    <a:pt x="296" y="161"/>
                    <a:pt x="285" y="161"/>
                  </a:cubicBezTo>
                  <a:lnTo>
                    <a:pt x="31" y="161"/>
                  </a:lnTo>
                  <a:cubicBezTo>
                    <a:pt x="21" y="161"/>
                    <a:pt x="10" y="158"/>
                    <a:pt x="5" y="153"/>
                  </a:cubicBezTo>
                  <a:cubicBezTo>
                    <a:pt x="2" y="150"/>
                    <a:pt x="0" y="148"/>
                    <a:pt x="0" y="142"/>
                  </a:cubicBezTo>
                  <a:lnTo>
                    <a:pt x="13" y="15"/>
                  </a:lnTo>
                  <a:lnTo>
                    <a:pt x="13" y="13"/>
                  </a:lnTo>
                  <a:cubicBezTo>
                    <a:pt x="15" y="5"/>
                    <a:pt x="29" y="0"/>
                    <a:pt x="42" y="0"/>
                  </a:cubicBezTo>
                  <a:lnTo>
                    <a:pt x="272" y="0"/>
                  </a:lnTo>
                  <a:cubicBezTo>
                    <a:pt x="288" y="0"/>
                    <a:pt x="299" y="5"/>
                    <a:pt x="304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2950" rIns="90000" bIns="129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905;p71">
              <a:extLst>
                <a:ext uri="{FF2B5EF4-FFF2-40B4-BE49-F238E27FC236}">
                  <a16:creationId xmlns:a16="http://schemas.microsoft.com/office/drawing/2014/main" id="{24566150-48E6-4D27-B70E-81A888CDADF4}"/>
                </a:ext>
              </a:extLst>
            </p:cNvPr>
            <p:cNvSpPr/>
            <p:nvPr/>
          </p:nvSpPr>
          <p:spPr>
            <a:xfrm>
              <a:off x="1952817" y="3445264"/>
              <a:ext cx="321625" cy="189298"/>
            </a:xfrm>
            <a:custGeom>
              <a:avLst/>
              <a:gdLst/>
              <a:ahLst/>
              <a:cxnLst/>
              <a:rect l="l" t="t" r="r" b="b"/>
              <a:pathLst>
                <a:path w="356" h="199" extrusionOk="0">
                  <a:moveTo>
                    <a:pt x="340" y="19"/>
                  </a:moveTo>
                  <a:lnTo>
                    <a:pt x="356" y="177"/>
                  </a:lnTo>
                  <a:cubicBezTo>
                    <a:pt x="356" y="185"/>
                    <a:pt x="350" y="191"/>
                    <a:pt x="342" y="196"/>
                  </a:cubicBezTo>
                  <a:cubicBezTo>
                    <a:pt x="337" y="199"/>
                    <a:pt x="329" y="199"/>
                    <a:pt x="321" y="199"/>
                  </a:cubicBezTo>
                  <a:lnTo>
                    <a:pt x="35" y="199"/>
                  </a:lnTo>
                  <a:cubicBezTo>
                    <a:pt x="28" y="199"/>
                    <a:pt x="22" y="196"/>
                    <a:pt x="14" y="196"/>
                  </a:cubicBezTo>
                  <a:cubicBezTo>
                    <a:pt x="6" y="193"/>
                    <a:pt x="-2" y="185"/>
                    <a:pt x="1" y="177"/>
                  </a:cubicBezTo>
                  <a:lnTo>
                    <a:pt x="17" y="19"/>
                  </a:lnTo>
                  <a:cubicBezTo>
                    <a:pt x="17" y="13"/>
                    <a:pt x="22" y="8"/>
                    <a:pt x="30" y="5"/>
                  </a:cubicBezTo>
                  <a:cubicBezTo>
                    <a:pt x="35" y="3"/>
                    <a:pt x="43" y="0"/>
                    <a:pt x="51" y="0"/>
                  </a:cubicBezTo>
                  <a:lnTo>
                    <a:pt x="308" y="0"/>
                  </a:lnTo>
                  <a:cubicBezTo>
                    <a:pt x="316" y="0"/>
                    <a:pt x="324" y="3"/>
                    <a:pt x="329" y="5"/>
                  </a:cubicBezTo>
                  <a:cubicBezTo>
                    <a:pt x="334" y="11"/>
                    <a:pt x="340" y="13"/>
                    <a:pt x="340" y="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906;p71">
              <a:extLst>
                <a:ext uri="{FF2B5EF4-FFF2-40B4-BE49-F238E27FC236}">
                  <a16:creationId xmlns:a16="http://schemas.microsoft.com/office/drawing/2014/main" id="{62336D80-DE95-707F-E8B4-829D445AE911}"/>
                </a:ext>
              </a:extLst>
            </p:cNvPr>
            <p:cNvSpPr/>
            <p:nvPr/>
          </p:nvSpPr>
          <p:spPr>
            <a:xfrm>
              <a:off x="1927449" y="3663244"/>
              <a:ext cx="370546" cy="246662"/>
            </a:xfrm>
            <a:custGeom>
              <a:avLst/>
              <a:gdLst/>
              <a:ahLst/>
              <a:cxnLst/>
              <a:rect l="l" t="t" r="r" b="b"/>
              <a:pathLst>
                <a:path w="410" h="259" extrusionOk="0">
                  <a:moveTo>
                    <a:pt x="389" y="21"/>
                  </a:moveTo>
                  <a:lnTo>
                    <a:pt x="410" y="230"/>
                  </a:lnTo>
                  <a:cubicBezTo>
                    <a:pt x="410" y="233"/>
                    <a:pt x="410" y="235"/>
                    <a:pt x="410" y="235"/>
                  </a:cubicBezTo>
                  <a:cubicBezTo>
                    <a:pt x="407" y="248"/>
                    <a:pt x="392" y="259"/>
                    <a:pt x="370" y="259"/>
                  </a:cubicBezTo>
                  <a:lnTo>
                    <a:pt x="40" y="259"/>
                  </a:lnTo>
                  <a:cubicBezTo>
                    <a:pt x="19" y="259"/>
                    <a:pt x="3" y="248"/>
                    <a:pt x="0" y="235"/>
                  </a:cubicBezTo>
                  <a:cubicBezTo>
                    <a:pt x="0" y="233"/>
                    <a:pt x="0" y="233"/>
                    <a:pt x="0" y="230"/>
                  </a:cubicBezTo>
                  <a:lnTo>
                    <a:pt x="21" y="21"/>
                  </a:lnTo>
                  <a:cubicBezTo>
                    <a:pt x="21" y="16"/>
                    <a:pt x="24" y="13"/>
                    <a:pt x="26" y="10"/>
                  </a:cubicBezTo>
                  <a:cubicBezTo>
                    <a:pt x="34" y="2"/>
                    <a:pt x="45" y="0"/>
                    <a:pt x="58" y="0"/>
                  </a:cubicBezTo>
                  <a:lnTo>
                    <a:pt x="349" y="0"/>
                  </a:lnTo>
                  <a:cubicBezTo>
                    <a:pt x="362" y="0"/>
                    <a:pt x="376" y="5"/>
                    <a:pt x="381" y="10"/>
                  </a:cubicBezTo>
                  <a:cubicBezTo>
                    <a:pt x="386" y="13"/>
                    <a:pt x="389" y="16"/>
                    <a:pt x="389" y="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907;p71">
              <a:extLst>
                <a:ext uri="{FF2B5EF4-FFF2-40B4-BE49-F238E27FC236}">
                  <a16:creationId xmlns:a16="http://schemas.microsoft.com/office/drawing/2014/main" id="{58D85E24-77B4-7F42-A947-0EA4B2111D1C}"/>
                </a:ext>
              </a:extLst>
            </p:cNvPr>
            <p:cNvSpPr/>
            <p:nvPr/>
          </p:nvSpPr>
          <p:spPr>
            <a:xfrm>
              <a:off x="2272628" y="3278910"/>
              <a:ext cx="298973" cy="152969"/>
            </a:xfrm>
            <a:custGeom>
              <a:avLst/>
              <a:gdLst/>
              <a:ahLst/>
              <a:cxnLst/>
              <a:rect l="l" t="t" r="r" b="b"/>
              <a:pathLst>
                <a:path w="331" h="161" extrusionOk="0">
                  <a:moveTo>
                    <a:pt x="291" y="15"/>
                  </a:moveTo>
                  <a:lnTo>
                    <a:pt x="331" y="142"/>
                  </a:lnTo>
                  <a:cubicBezTo>
                    <a:pt x="331" y="145"/>
                    <a:pt x="331" y="150"/>
                    <a:pt x="328" y="153"/>
                  </a:cubicBezTo>
                  <a:cubicBezTo>
                    <a:pt x="323" y="158"/>
                    <a:pt x="315" y="161"/>
                    <a:pt x="304" y="161"/>
                  </a:cubicBezTo>
                  <a:lnTo>
                    <a:pt x="50" y="161"/>
                  </a:lnTo>
                  <a:cubicBezTo>
                    <a:pt x="40" y="161"/>
                    <a:pt x="29" y="158"/>
                    <a:pt x="24" y="153"/>
                  </a:cubicBezTo>
                  <a:cubicBezTo>
                    <a:pt x="18" y="150"/>
                    <a:pt x="16" y="148"/>
                    <a:pt x="16" y="142"/>
                  </a:cubicBezTo>
                  <a:lnTo>
                    <a:pt x="0" y="15"/>
                  </a:lnTo>
                  <a:lnTo>
                    <a:pt x="0" y="13"/>
                  </a:lnTo>
                  <a:cubicBezTo>
                    <a:pt x="0" y="5"/>
                    <a:pt x="13" y="0"/>
                    <a:pt x="26" y="0"/>
                  </a:cubicBezTo>
                  <a:lnTo>
                    <a:pt x="257" y="0"/>
                  </a:lnTo>
                  <a:cubicBezTo>
                    <a:pt x="272" y="0"/>
                    <a:pt x="286" y="5"/>
                    <a:pt x="291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2950" rIns="90000" bIns="129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908;p71">
              <a:extLst>
                <a:ext uri="{FF2B5EF4-FFF2-40B4-BE49-F238E27FC236}">
                  <a16:creationId xmlns:a16="http://schemas.microsoft.com/office/drawing/2014/main" id="{E042AFE6-65ED-D475-F4FC-8D06B4C817F2}"/>
                </a:ext>
              </a:extLst>
            </p:cNvPr>
            <p:cNvSpPr/>
            <p:nvPr/>
          </p:nvSpPr>
          <p:spPr>
            <a:xfrm>
              <a:off x="2294371" y="3445264"/>
              <a:ext cx="337025" cy="189298"/>
            </a:xfrm>
            <a:custGeom>
              <a:avLst/>
              <a:gdLst/>
              <a:ahLst/>
              <a:cxnLst/>
              <a:rect l="l" t="t" r="r" b="b"/>
              <a:pathLst>
                <a:path w="373" h="199" extrusionOk="0">
                  <a:moveTo>
                    <a:pt x="323" y="19"/>
                  </a:moveTo>
                  <a:lnTo>
                    <a:pt x="373" y="177"/>
                  </a:lnTo>
                  <a:cubicBezTo>
                    <a:pt x="375" y="185"/>
                    <a:pt x="370" y="191"/>
                    <a:pt x="362" y="196"/>
                  </a:cubicBezTo>
                  <a:cubicBezTo>
                    <a:pt x="357" y="199"/>
                    <a:pt x="352" y="199"/>
                    <a:pt x="344" y="199"/>
                  </a:cubicBezTo>
                  <a:lnTo>
                    <a:pt x="58" y="199"/>
                  </a:lnTo>
                  <a:cubicBezTo>
                    <a:pt x="50" y="199"/>
                    <a:pt x="42" y="196"/>
                    <a:pt x="37" y="196"/>
                  </a:cubicBezTo>
                  <a:cubicBezTo>
                    <a:pt x="26" y="193"/>
                    <a:pt x="21" y="185"/>
                    <a:pt x="18" y="177"/>
                  </a:cubicBezTo>
                  <a:lnTo>
                    <a:pt x="0" y="19"/>
                  </a:lnTo>
                  <a:cubicBezTo>
                    <a:pt x="0" y="13"/>
                    <a:pt x="2" y="8"/>
                    <a:pt x="8" y="5"/>
                  </a:cubicBezTo>
                  <a:cubicBezTo>
                    <a:pt x="13" y="3"/>
                    <a:pt x="21" y="0"/>
                    <a:pt x="29" y="0"/>
                  </a:cubicBezTo>
                  <a:lnTo>
                    <a:pt x="286" y="0"/>
                  </a:lnTo>
                  <a:cubicBezTo>
                    <a:pt x="293" y="0"/>
                    <a:pt x="301" y="3"/>
                    <a:pt x="309" y="5"/>
                  </a:cubicBezTo>
                  <a:cubicBezTo>
                    <a:pt x="317" y="11"/>
                    <a:pt x="323" y="13"/>
                    <a:pt x="323" y="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909;p71">
              <a:extLst>
                <a:ext uri="{FF2B5EF4-FFF2-40B4-BE49-F238E27FC236}">
                  <a16:creationId xmlns:a16="http://schemas.microsoft.com/office/drawing/2014/main" id="{9BE74A6B-A313-CE05-5246-E8C1D55C8E49}"/>
                </a:ext>
              </a:extLst>
            </p:cNvPr>
            <p:cNvSpPr/>
            <p:nvPr/>
          </p:nvSpPr>
          <p:spPr>
            <a:xfrm>
              <a:off x="2316115" y="3663244"/>
              <a:ext cx="391382" cy="246662"/>
            </a:xfrm>
            <a:custGeom>
              <a:avLst/>
              <a:gdLst/>
              <a:ahLst/>
              <a:cxnLst/>
              <a:rect l="l" t="t" r="r" b="b"/>
              <a:pathLst>
                <a:path w="433" h="259" extrusionOk="0">
                  <a:moveTo>
                    <a:pt x="370" y="21"/>
                  </a:moveTo>
                  <a:lnTo>
                    <a:pt x="433" y="230"/>
                  </a:lnTo>
                  <a:cubicBezTo>
                    <a:pt x="433" y="233"/>
                    <a:pt x="433" y="235"/>
                    <a:pt x="433" y="235"/>
                  </a:cubicBezTo>
                  <a:cubicBezTo>
                    <a:pt x="433" y="248"/>
                    <a:pt x="420" y="259"/>
                    <a:pt x="399" y="259"/>
                  </a:cubicBezTo>
                  <a:lnTo>
                    <a:pt x="68" y="259"/>
                  </a:lnTo>
                  <a:cubicBezTo>
                    <a:pt x="47" y="259"/>
                    <a:pt x="31" y="248"/>
                    <a:pt x="26" y="235"/>
                  </a:cubicBezTo>
                  <a:cubicBezTo>
                    <a:pt x="26" y="233"/>
                    <a:pt x="23" y="233"/>
                    <a:pt x="23" y="230"/>
                  </a:cubicBezTo>
                  <a:lnTo>
                    <a:pt x="0" y="21"/>
                  </a:lnTo>
                  <a:cubicBezTo>
                    <a:pt x="0" y="16"/>
                    <a:pt x="0" y="13"/>
                    <a:pt x="2" y="10"/>
                  </a:cubicBezTo>
                  <a:cubicBezTo>
                    <a:pt x="8" y="2"/>
                    <a:pt x="18" y="0"/>
                    <a:pt x="31" y="0"/>
                  </a:cubicBezTo>
                  <a:lnTo>
                    <a:pt x="322" y="0"/>
                  </a:lnTo>
                  <a:cubicBezTo>
                    <a:pt x="336" y="0"/>
                    <a:pt x="349" y="5"/>
                    <a:pt x="357" y="10"/>
                  </a:cubicBezTo>
                  <a:cubicBezTo>
                    <a:pt x="367" y="13"/>
                    <a:pt x="370" y="16"/>
                    <a:pt x="370" y="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910;p71">
              <a:extLst>
                <a:ext uri="{FF2B5EF4-FFF2-40B4-BE49-F238E27FC236}">
                  <a16:creationId xmlns:a16="http://schemas.microsoft.com/office/drawing/2014/main" id="{C517F6C3-E41C-2622-C28D-9965DF60BF0B}"/>
                </a:ext>
              </a:extLst>
            </p:cNvPr>
            <p:cNvSpPr/>
            <p:nvPr/>
          </p:nvSpPr>
          <p:spPr>
            <a:xfrm>
              <a:off x="1982714" y="3288471"/>
              <a:ext cx="260016" cy="1912"/>
            </a:xfrm>
            <a:custGeom>
              <a:avLst/>
              <a:gdLst/>
              <a:ahLst/>
              <a:cxnLst/>
              <a:rect l="l" t="t" r="r" b="b"/>
              <a:pathLst>
                <a:path w="288" h="3" extrusionOk="0">
                  <a:moveTo>
                    <a:pt x="0" y="0"/>
                  </a:moveTo>
                  <a:lnTo>
                    <a:pt x="288" y="0"/>
                  </a:lnTo>
                  <a:lnTo>
                    <a:pt x="288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911;p71">
              <a:extLst>
                <a:ext uri="{FF2B5EF4-FFF2-40B4-BE49-F238E27FC236}">
                  <a16:creationId xmlns:a16="http://schemas.microsoft.com/office/drawing/2014/main" id="{CAEE036F-C5FD-53D4-6BC5-C15FBF9167B5}"/>
                </a:ext>
              </a:extLst>
            </p:cNvPr>
            <p:cNvSpPr/>
            <p:nvPr/>
          </p:nvSpPr>
          <p:spPr>
            <a:xfrm>
              <a:off x="2275346" y="3288471"/>
              <a:ext cx="260016" cy="1912"/>
            </a:xfrm>
            <a:custGeom>
              <a:avLst/>
              <a:gdLst/>
              <a:ahLst/>
              <a:cxnLst/>
              <a:rect l="l" t="t" r="r" b="b"/>
              <a:pathLst>
                <a:path w="288" h="3" extrusionOk="0">
                  <a:moveTo>
                    <a:pt x="0" y="0"/>
                  </a:moveTo>
                  <a:lnTo>
                    <a:pt x="288" y="0"/>
                  </a:lnTo>
                  <a:lnTo>
                    <a:pt x="288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912;p71">
              <a:extLst>
                <a:ext uri="{FF2B5EF4-FFF2-40B4-BE49-F238E27FC236}">
                  <a16:creationId xmlns:a16="http://schemas.microsoft.com/office/drawing/2014/main" id="{BEAF47B9-6CA2-C90C-EC87-617D447ED9BE}"/>
                </a:ext>
              </a:extLst>
            </p:cNvPr>
            <p:cNvSpPr/>
            <p:nvPr/>
          </p:nvSpPr>
          <p:spPr>
            <a:xfrm>
              <a:off x="1692800" y="3288471"/>
              <a:ext cx="260016" cy="1912"/>
            </a:xfrm>
            <a:custGeom>
              <a:avLst/>
              <a:gdLst/>
              <a:ahLst/>
              <a:cxnLst/>
              <a:rect l="l" t="t" r="r" b="b"/>
              <a:pathLst>
                <a:path w="288" h="3" extrusionOk="0">
                  <a:moveTo>
                    <a:pt x="0" y="0"/>
                  </a:moveTo>
                  <a:lnTo>
                    <a:pt x="288" y="0"/>
                  </a:lnTo>
                  <a:lnTo>
                    <a:pt x="288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913;p71">
              <a:extLst>
                <a:ext uri="{FF2B5EF4-FFF2-40B4-BE49-F238E27FC236}">
                  <a16:creationId xmlns:a16="http://schemas.microsoft.com/office/drawing/2014/main" id="{B1CAE474-8A35-C3C7-C1E1-5BE57C336D1A}"/>
                </a:ext>
              </a:extLst>
            </p:cNvPr>
            <p:cNvSpPr/>
            <p:nvPr/>
          </p:nvSpPr>
          <p:spPr>
            <a:xfrm>
              <a:off x="1982714" y="3300900"/>
              <a:ext cx="262734" cy="1912"/>
            </a:xfrm>
            <a:custGeom>
              <a:avLst/>
              <a:gdLst/>
              <a:ahLst/>
              <a:cxnLst/>
              <a:rect l="l" t="t" r="r" b="b"/>
              <a:pathLst>
                <a:path w="291" h="3" extrusionOk="0">
                  <a:moveTo>
                    <a:pt x="0" y="0"/>
                  </a:moveTo>
                  <a:lnTo>
                    <a:pt x="291" y="0"/>
                  </a:lnTo>
                  <a:lnTo>
                    <a:pt x="29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914;p71">
              <a:extLst>
                <a:ext uri="{FF2B5EF4-FFF2-40B4-BE49-F238E27FC236}">
                  <a16:creationId xmlns:a16="http://schemas.microsoft.com/office/drawing/2014/main" id="{8EF6A5B4-622E-106D-DD59-1C3A7F587DFC}"/>
                </a:ext>
              </a:extLst>
            </p:cNvPr>
            <p:cNvSpPr/>
            <p:nvPr/>
          </p:nvSpPr>
          <p:spPr>
            <a:xfrm>
              <a:off x="2275346" y="3300900"/>
              <a:ext cx="262734" cy="1912"/>
            </a:xfrm>
            <a:custGeom>
              <a:avLst/>
              <a:gdLst/>
              <a:ahLst/>
              <a:cxnLst/>
              <a:rect l="l" t="t" r="r" b="b"/>
              <a:pathLst>
                <a:path w="291" h="3" extrusionOk="0">
                  <a:moveTo>
                    <a:pt x="0" y="0"/>
                  </a:moveTo>
                  <a:lnTo>
                    <a:pt x="291" y="0"/>
                  </a:lnTo>
                  <a:lnTo>
                    <a:pt x="29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915;p71">
              <a:extLst>
                <a:ext uri="{FF2B5EF4-FFF2-40B4-BE49-F238E27FC236}">
                  <a16:creationId xmlns:a16="http://schemas.microsoft.com/office/drawing/2014/main" id="{C9B5D0EA-7DC9-1BE4-632A-70DF14E20E6B}"/>
                </a:ext>
              </a:extLst>
            </p:cNvPr>
            <p:cNvSpPr/>
            <p:nvPr/>
          </p:nvSpPr>
          <p:spPr>
            <a:xfrm>
              <a:off x="1687365" y="3300900"/>
              <a:ext cx="262734" cy="1912"/>
            </a:xfrm>
            <a:custGeom>
              <a:avLst/>
              <a:gdLst/>
              <a:ahLst/>
              <a:cxnLst/>
              <a:rect l="l" t="t" r="r" b="b"/>
              <a:pathLst>
                <a:path w="291" h="3" extrusionOk="0">
                  <a:moveTo>
                    <a:pt x="0" y="0"/>
                  </a:moveTo>
                  <a:lnTo>
                    <a:pt x="291" y="0"/>
                  </a:lnTo>
                  <a:lnTo>
                    <a:pt x="29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916;p71">
              <a:extLst>
                <a:ext uri="{FF2B5EF4-FFF2-40B4-BE49-F238E27FC236}">
                  <a16:creationId xmlns:a16="http://schemas.microsoft.com/office/drawing/2014/main" id="{58B69424-A974-41E9-320B-FE6DA635109A}"/>
                </a:ext>
              </a:extLst>
            </p:cNvPr>
            <p:cNvSpPr/>
            <p:nvPr/>
          </p:nvSpPr>
          <p:spPr>
            <a:xfrm>
              <a:off x="1979996" y="3314284"/>
              <a:ext cx="265451" cy="956"/>
            </a:xfrm>
            <a:custGeom>
              <a:avLst/>
              <a:gdLst/>
              <a:ahLst/>
              <a:cxnLst/>
              <a:rect l="l" t="t" r="r" b="b"/>
              <a:pathLst>
                <a:path w="294" h="2" extrusionOk="0">
                  <a:moveTo>
                    <a:pt x="0" y="0"/>
                  </a:moveTo>
                  <a:lnTo>
                    <a:pt x="294" y="0"/>
                  </a:lnTo>
                  <a:lnTo>
                    <a:pt x="294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917;p71">
              <a:extLst>
                <a:ext uri="{FF2B5EF4-FFF2-40B4-BE49-F238E27FC236}">
                  <a16:creationId xmlns:a16="http://schemas.microsoft.com/office/drawing/2014/main" id="{B5778400-00EB-C106-3D94-68630DCB4879}"/>
                </a:ext>
              </a:extLst>
            </p:cNvPr>
            <p:cNvSpPr/>
            <p:nvPr/>
          </p:nvSpPr>
          <p:spPr>
            <a:xfrm>
              <a:off x="2277158" y="3314284"/>
              <a:ext cx="265451" cy="956"/>
            </a:xfrm>
            <a:custGeom>
              <a:avLst/>
              <a:gdLst/>
              <a:ahLst/>
              <a:cxnLst/>
              <a:rect l="l" t="t" r="r" b="b"/>
              <a:pathLst>
                <a:path w="294" h="2" extrusionOk="0">
                  <a:moveTo>
                    <a:pt x="0" y="0"/>
                  </a:moveTo>
                  <a:lnTo>
                    <a:pt x="294" y="0"/>
                  </a:lnTo>
                  <a:lnTo>
                    <a:pt x="294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918;p71">
              <a:extLst>
                <a:ext uri="{FF2B5EF4-FFF2-40B4-BE49-F238E27FC236}">
                  <a16:creationId xmlns:a16="http://schemas.microsoft.com/office/drawing/2014/main" id="{0A91B680-1D6B-1F30-203A-24450E0BF4C6}"/>
                </a:ext>
              </a:extLst>
            </p:cNvPr>
            <p:cNvSpPr/>
            <p:nvPr/>
          </p:nvSpPr>
          <p:spPr>
            <a:xfrm>
              <a:off x="1685553" y="3314284"/>
              <a:ext cx="264548" cy="956"/>
            </a:xfrm>
            <a:custGeom>
              <a:avLst/>
              <a:gdLst/>
              <a:ahLst/>
              <a:cxnLst/>
              <a:rect l="l" t="t" r="r" b="b"/>
              <a:pathLst>
                <a:path w="293" h="2" extrusionOk="0">
                  <a:moveTo>
                    <a:pt x="0" y="0"/>
                  </a:moveTo>
                  <a:lnTo>
                    <a:pt x="293" y="0"/>
                  </a:lnTo>
                  <a:lnTo>
                    <a:pt x="293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919;p71">
              <a:extLst>
                <a:ext uri="{FF2B5EF4-FFF2-40B4-BE49-F238E27FC236}">
                  <a16:creationId xmlns:a16="http://schemas.microsoft.com/office/drawing/2014/main" id="{0927F277-AC0D-50A7-9DE4-8823FDC50F31}"/>
                </a:ext>
              </a:extLst>
            </p:cNvPr>
            <p:cNvSpPr/>
            <p:nvPr/>
          </p:nvSpPr>
          <p:spPr>
            <a:xfrm>
              <a:off x="1979996" y="3326713"/>
              <a:ext cx="268170" cy="956"/>
            </a:xfrm>
            <a:custGeom>
              <a:avLst/>
              <a:gdLst/>
              <a:ahLst/>
              <a:cxnLst/>
              <a:rect l="l" t="t" r="r" b="b"/>
              <a:pathLst>
                <a:path w="297" h="2" extrusionOk="0">
                  <a:moveTo>
                    <a:pt x="0" y="0"/>
                  </a:moveTo>
                  <a:lnTo>
                    <a:pt x="297" y="0"/>
                  </a:lnTo>
                  <a:lnTo>
                    <a:pt x="297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920;p71">
              <a:extLst>
                <a:ext uri="{FF2B5EF4-FFF2-40B4-BE49-F238E27FC236}">
                  <a16:creationId xmlns:a16="http://schemas.microsoft.com/office/drawing/2014/main" id="{9474F421-6FE1-1DF9-DF21-8A7B4F75683E}"/>
                </a:ext>
              </a:extLst>
            </p:cNvPr>
            <p:cNvSpPr/>
            <p:nvPr/>
          </p:nvSpPr>
          <p:spPr>
            <a:xfrm>
              <a:off x="2277158" y="3326713"/>
              <a:ext cx="268170" cy="956"/>
            </a:xfrm>
            <a:custGeom>
              <a:avLst/>
              <a:gdLst/>
              <a:ahLst/>
              <a:cxnLst/>
              <a:rect l="l" t="t" r="r" b="b"/>
              <a:pathLst>
                <a:path w="297" h="2" extrusionOk="0">
                  <a:moveTo>
                    <a:pt x="0" y="0"/>
                  </a:moveTo>
                  <a:lnTo>
                    <a:pt x="297" y="0"/>
                  </a:lnTo>
                  <a:lnTo>
                    <a:pt x="297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21;p71">
              <a:extLst>
                <a:ext uri="{FF2B5EF4-FFF2-40B4-BE49-F238E27FC236}">
                  <a16:creationId xmlns:a16="http://schemas.microsoft.com/office/drawing/2014/main" id="{C07F68A6-B90E-D2D0-9E9D-AE30F182DF97}"/>
                </a:ext>
              </a:extLst>
            </p:cNvPr>
            <p:cNvSpPr/>
            <p:nvPr/>
          </p:nvSpPr>
          <p:spPr>
            <a:xfrm>
              <a:off x="1680117" y="3326713"/>
              <a:ext cx="268170" cy="956"/>
            </a:xfrm>
            <a:custGeom>
              <a:avLst/>
              <a:gdLst/>
              <a:ahLst/>
              <a:cxnLst/>
              <a:rect l="l" t="t" r="r" b="b"/>
              <a:pathLst>
                <a:path w="297" h="2" extrusionOk="0">
                  <a:moveTo>
                    <a:pt x="0" y="0"/>
                  </a:moveTo>
                  <a:lnTo>
                    <a:pt x="297" y="0"/>
                  </a:lnTo>
                  <a:lnTo>
                    <a:pt x="297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22;p71">
              <a:extLst>
                <a:ext uri="{FF2B5EF4-FFF2-40B4-BE49-F238E27FC236}">
                  <a16:creationId xmlns:a16="http://schemas.microsoft.com/office/drawing/2014/main" id="{0CD4FA4E-BC88-54F7-FB6A-C2F296AE98BB}"/>
                </a:ext>
              </a:extLst>
            </p:cNvPr>
            <p:cNvSpPr/>
            <p:nvPr/>
          </p:nvSpPr>
          <p:spPr>
            <a:xfrm>
              <a:off x="1978184" y="3339142"/>
              <a:ext cx="269982" cy="1912"/>
            </a:xfrm>
            <a:custGeom>
              <a:avLst/>
              <a:gdLst/>
              <a:ahLst/>
              <a:cxnLst/>
              <a:rect l="l" t="t" r="r" b="b"/>
              <a:pathLst>
                <a:path w="299" h="3" extrusionOk="0">
                  <a:moveTo>
                    <a:pt x="0" y="0"/>
                  </a:moveTo>
                  <a:lnTo>
                    <a:pt x="299" y="0"/>
                  </a:lnTo>
                  <a:lnTo>
                    <a:pt x="299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23;p71">
              <a:extLst>
                <a:ext uri="{FF2B5EF4-FFF2-40B4-BE49-F238E27FC236}">
                  <a16:creationId xmlns:a16="http://schemas.microsoft.com/office/drawing/2014/main" id="{AAAACBFF-0D6F-570A-76AA-36DDF236DBA0}"/>
                </a:ext>
              </a:extLst>
            </p:cNvPr>
            <p:cNvSpPr/>
            <p:nvPr/>
          </p:nvSpPr>
          <p:spPr>
            <a:xfrm>
              <a:off x="2279876" y="3339142"/>
              <a:ext cx="269982" cy="1912"/>
            </a:xfrm>
            <a:custGeom>
              <a:avLst/>
              <a:gdLst/>
              <a:ahLst/>
              <a:cxnLst/>
              <a:rect l="l" t="t" r="r" b="b"/>
              <a:pathLst>
                <a:path w="299" h="3" extrusionOk="0">
                  <a:moveTo>
                    <a:pt x="0" y="0"/>
                  </a:moveTo>
                  <a:lnTo>
                    <a:pt x="299" y="0"/>
                  </a:lnTo>
                  <a:lnTo>
                    <a:pt x="299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24;p71">
              <a:extLst>
                <a:ext uri="{FF2B5EF4-FFF2-40B4-BE49-F238E27FC236}">
                  <a16:creationId xmlns:a16="http://schemas.microsoft.com/office/drawing/2014/main" id="{9BDA11DE-F0F2-F8EC-DA2D-796AB7F7D546}"/>
                </a:ext>
              </a:extLst>
            </p:cNvPr>
            <p:cNvSpPr/>
            <p:nvPr/>
          </p:nvSpPr>
          <p:spPr>
            <a:xfrm>
              <a:off x="1678305" y="3339142"/>
              <a:ext cx="269982" cy="1912"/>
            </a:xfrm>
            <a:custGeom>
              <a:avLst/>
              <a:gdLst/>
              <a:ahLst/>
              <a:cxnLst/>
              <a:rect l="l" t="t" r="r" b="b"/>
              <a:pathLst>
                <a:path w="299" h="3" extrusionOk="0">
                  <a:moveTo>
                    <a:pt x="0" y="0"/>
                  </a:moveTo>
                  <a:lnTo>
                    <a:pt x="299" y="0"/>
                  </a:lnTo>
                  <a:lnTo>
                    <a:pt x="299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925;p71">
              <a:extLst>
                <a:ext uri="{FF2B5EF4-FFF2-40B4-BE49-F238E27FC236}">
                  <a16:creationId xmlns:a16="http://schemas.microsoft.com/office/drawing/2014/main" id="{909A893A-CDBC-8826-5D48-86A05039DB95}"/>
                </a:ext>
              </a:extLst>
            </p:cNvPr>
            <p:cNvSpPr/>
            <p:nvPr/>
          </p:nvSpPr>
          <p:spPr>
            <a:xfrm>
              <a:off x="1978184" y="3351570"/>
              <a:ext cx="271795" cy="1912"/>
            </a:xfrm>
            <a:custGeom>
              <a:avLst/>
              <a:gdLst/>
              <a:ahLst/>
              <a:cxnLst/>
              <a:rect l="l" t="t" r="r" b="b"/>
              <a:pathLst>
                <a:path w="301" h="3" extrusionOk="0">
                  <a:moveTo>
                    <a:pt x="0" y="0"/>
                  </a:moveTo>
                  <a:lnTo>
                    <a:pt x="301" y="0"/>
                  </a:lnTo>
                  <a:lnTo>
                    <a:pt x="30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926;p71">
              <a:extLst>
                <a:ext uri="{FF2B5EF4-FFF2-40B4-BE49-F238E27FC236}">
                  <a16:creationId xmlns:a16="http://schemas.microsoft.com/office/drawing/2014/main" id="{40C66C97-FD5F-3F12-51B9-D9806819D328}"/>
                </a:ext>
              </a:extLst>
            </p:cNvPr>
            <p:cNvSpPr/>
            <p:nvPr/>
          </p:nvSpPr>
          <p:spPr>
            <a:xfrm>
              <a:off x="2282594" y="3351570"/>
              <a:ext cx="271795" cy="1912"/>
            </a:xfrm>
            <a:custGeom>
              <a:avLst/>
              <a:gdLst/>
              <a:ahLst/>
              <a:cxnLst/>
              <a:rect l="l" t="t" r="r" b="b"/>
              <a:pathLst>
                <a:path w="301" h="3" extrusionOk="0">
                  <a:moveTo>
                    <a:pt x="0" y="0"/>
                  </a:moveTo>
                  <a:lnTo>
                    <a:pt x="301" y="0"/>
                  </a:lnTo>
                  <a:lnTo>
                    <a:pt x="30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927;p71">
              <a:extLst>
                <a:ext uri="{FF2B5EF4-FFF2-40B4-BE49-F238E27FC236}">
                  <a16:creationId xmlns:a16="http://schemas.microsoft.com/office/drawing/2014/main" id="{6237D4EB-8936-498A-317D-2E310E30F916}"/>
                </a:ext>
              </a:extLst>
            </p:cNvPr>
            <p:cNvSpPr/>
            <p:nvPr/>
          </p:nvSpPr>
          <p:spPr>
            <a:xfrm>
              <a:off x="1673775" y="3351570"/>
              <a:ext cx="271795" cy="1912"/>
            </a:xfrm>
            <a:custGeom>
              <a:avLst/>
              <a:gdLst/>
              <a:ahLst/>
              <a:cxnLst/>
              <a:rect l="l" t="t" r="r" b="b"/>
              <a:pathLst>
                <a:path w="301" h="3" extrusionOk="0">
                  <a:moveTo>
                    <a:pt x="0" y="0"/>
                  </a:moveTo>
                  <a:lnTo>
                    <a:pt x="301" y="0"/>
                  </a:lnTo>
                  <a:lnTo>
                    <a:pt x="30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928;p71">
              <a:extLst>
                <a:ext uri="{FF2B5EF4-FFF2-40B4-BE49-F238E27FC236}">
                  <a16:creationId xmlns:a16="http://schemas.microsoft.com/office/drawing/2014/main" id="{09172EB9-ACED-7ACB-5C32-2F59E41EE203}"/>
                </a:ext>
              </a:extLst>
            </p:cNvPr>
            <p:cNvSpPr/>
            <p:nvPr/>
          </p:nvSpPr>
          <p:spPr>
            <a:xfrm>
              <a:off x="1975466" y="3366867"/>
              <a:ext cx="274511" cy="1912"/>
            </a:xfrm>
            <a:custGeom>
              <a:avLst/>
              <a:gdLst/>
              <a:ahLst/>
              <a:cxnLst/>
              <a:rect l="l" t="t" r="r" b="b"/>
              <a:pathLst>
                <a:path w="304" h="3" extrusionOk="0">
                  <a:moveTo>
                    <a:pt x="0" y="0"/>
                  </a:moveTo>
                  <a:lnTo>
                    <a:pt x="304" y="0"/>
                  </a:lnTo>
                  <a:lnTo>
                    <a:pt x="30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929;p71">
              <a:extLst>
                <a:ext uri="{FF2B5EF4-FFF2-40B4-BE49-F238E27FC236}">
                  <a16:creationId xmlns:a16="http://schemas.microsoft.com/office/drawing/2014/main" id="{334F328D-E5D4-C73B-0CA0-8E685184F5E8}"/>
                </a:ext>
              </a:extLst>
            </p:cNvPr>
            <p:cNvSpPr/>
            <p:nvPr/>
          </p:nvSpPr>
          <p:spPr>
            <a:xfrm>
              <a:off x="2282594" y="3366867"/>
              <a:ext cx="274511" cy="1912"/>
            </a:xfrm>
            <a:custGeom>
              <a:avLst/>
              <a:gdLst/>
              <a:ahLst/>
              <a:cxnLst/>
              <a:rect l="l" t="t" r="r" b="b"/>
              <a:pathLst>
                <a:path w="304" h="3" extrusionOk="0">
                  <a:moveTo>
                    <a:pt x="0" y="0"/>
                  </a:moveTo>
                  <a:lnTo>
                    <a:pt x="304" y="0"/>
                  </a:lnTo>
                  <a:lnTo>
                    <a:pt x="30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930;p71">
              <a:extLst>
                <a:ext uri="{FF2B5EF4-FFF2-40B4-BE49-F238E27FC236}">
                  <a16:creationId xmlns:a16="http://schemas.microsoft.com/office/drawing/2014/main" id="{7D42C12B-C478-F9FC-C659-EB93613F95EC}"/>
                </a:ext>
              </a:extLst>
            </p:cNvPr>
            <p:cNvSpPr/>
            <p:nvPr/>
          </p:nvSpPr>
          <p:spPr>
            <a:xfrm>
              <a:off x="1668339" y="3366867"/>
              <a:ext cx="275418" cy="1912"/>
            </a:xfrm>
            <a:custGeom>
              <a:avLst/>
              <a:gdLst/>
              <a:ahLst/>
              <a:cxnLst/>
              <a:rect l="l" t="t" r="r" b="b"/>
              <a:pathLst>
                <a:path w="305" h="3" extrusionOk="0">
                  <a:moveTo>
                    <a:pt x="0" y="0"/>
                  </a:moveTo>
                  <a:lnTo>
                    <a:pt x="305" y="0"/>
                  </a:lnTo>
                  <a:lnTo>
                    <a:pt x="305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931;p71">
              <a:extLst>
                <a:ext uri="{FF2B5EF4-FFF2-40B4-BE49-F238E27FC236}">
                  <a16:creationId xmlns:a16="http://schemas.microsoft.com/office/drawing/2014/main" id="{8E56C16E-BAF5-CD6B-D63D-BEF65F183869}"/>
                </a:ext>
              </a:extLst>
            </p:cNvPr>
            <p:cNvSpPr/>
            <p:nvPr/>
          </p:nvSpPr>
          <p:spPr>
            <a:xfrm>
              <a:off x="1975466" y="3379296"/>
              <a:ext cx="277230" cy="1912"/>
            </a:xfrm>
            <a:custGeom>
              <a:avLst/>
              <a:gdLst/>
              <a:ahLst/>
              <a:cxnLst/>
              <a:rect l="l" t="t" r="r" b="b"/>
              <a:pathLst>
                <a:path w="307" h="3" extrusionOk="0">
                  <a:moveTo>
                    <a:pt x="0" y="0"/>
                  </a:moveTo>
                  <a:lnTo>
                    <a:pt x="307" y="0"/>
                  </a:lnTo>
                  <a:lnTo>
                    <a:pt x="30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932;p71">
              <a:extLst>
                <a:ext uri="{FF2B5EF4-FFF2-40B4-BE49-F238E27FC236}">
                  <a16:creationId xmlns:a16="http://schemas.microsoft.com/office/drawing/2014/main" id="{AB11EEC1-BE93-1988-7980-C34025114E91}"/>
                </a:ext>
              </a:extLst>
            </p:cNvPr>
            <p:cNvSpPr/>
            <p:nvPr/>
          </p:nvSpPr>
          <p:spPr>
            <a:xfrm>
              <a:off x="2284406" y="3379296"/>
              <a:ext cx="277230" cy="1912"/>
            </a:xfrm>
            <a:custGeom>
              <a:avLst/>
              <a:gdLst/>
              <a:ahLst/>
              <a:cxnLst/>
              <a:rect l="l" t="t" r="r" b="b"/>
              <a:pathLst>
                <a:path w="307" h="3" extrusionOk="0">
                  <a:moveTo>
                    <a:pt x="0" y="0"/>
                  </a:moveTo>
                  <a:lnTo>
                    <a:pt x="307" y="0"/>
                  </a:lnTo>
                  <a:lnTo>
                    <a:pt x="30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933;p71">
              <a:extLst>
                <a:ext uri="{FF2B5EF4-FFF2-40B4-BE49-F238E27FC236}">
                  <a16:creationId xmlns:a16="http://schemas.microsoft.com/office/drawing/2014/main" id="{2C690D76-BDF7-F816-95F1-2083A8D5AE0F}"/>
                </a:ext>
              </a:extLst>
            </p:cNvPr>
            <p:cNvSpPr/>
            <p:nvPr/>
          </p:nvSpPr>
          <p:spPr>
            <a:xfrm>
              <a:off x="1666527" y="3379296"/>
              <a:ext cx="277230" cy="1912"/>
            </a:xfrm>
            <a:custGeom>
              <a:avLst/>
              <a:gdLst/>
              <a:ahLst/>
              <a:cxnLst/>
              <a:rect l="l" t="t" r="r" b="b"/>
              <a:pathLst>
                <a:path w="307" h="3" extrusionOk="0">
                  <a:moveTo>
                    <a:pt x="0" y="0"/>
                  </a:moveTo>
                  <a:lnTo>
                    <a:pt x="307" y="0"/>
                  </a:lnTo>
                  <a:lnTo>
                    <a:pt x="30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934;p71">
              <a:extLst>
                <a:ext uri="{FF2B5EF4-FFF2-40B4-BE49-F238E27FC236}">
                  <a16:creationId xmlns:a16="http://schemas.microsoft.com/office/drawing/2014/main" id="{7DA5D81D-8A60-CD5D-44A2-F46776F3455F}"/>
                </a:ext>
              </a:extLst>
            </p:cNvPr>
            <p:cNvSpPr/>
            <p:nvPr/>
          </p:nvSpPr>
          <p:spPr>
            <a:xfrm>
              <a:off x="1972748" y="3392681"/>
              <a:ext cx="279947" cy="956"/>
            </a:xfrm>
            <a:custGeom>
              <a:avLst/>
              <a:gdLst/>
              <a:ahLst/>
              <a:cxnLst/>
              <a:rect l="l" t="t" r="r" b="b"/>
              <a:pathLst>
                <a:path w="310" h="2" extrusionOk="0">
                  <a:moveTo>
                    <a:pt x="0" y="0"/>
                  </a:moveTo>
                  <a:lnTo>
                    <a:pt x="310" y="0"/>
                  </a:lnTo>
                  <a:lnTo>
                    <a:pt x="31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935;p71">
              <a:extLst>
                <a:ext uri="{FF2B5EF4-FFF2-40B4-BE49-F238E27FC236}">
                  <a16:creationId xmlns:a16="http://schemas.microsoft.com/office/drawing/2014/main" id="{D875BDE7-993D-F1C4-A09A-9843D967F382}"/>
                </a:ext>
              </a:extLst>
            </p:cNvPr>
            <p:cNvSpPr/>
            <p:nvPr/>
          </p:nvSpPr>
          <p:spPr>
            <a:xfrm>
              <a:off x="2287124" y="3392681"/>
              <a:ext cx="279042" cy="956"/>
            </a:xfrm>
            <a:custGeom>
              <a:avLst/>
              <a:gdLst/>
              <a:ahLst/>
              <a:cxnLst/>
              <a:rect l="l" t="t" r="r" b="b"/>
              <a:pathLst>
                <a:path w="309" h="2" extrusionOk="0">
                  <a:moveTo>
                    <a:pt x="0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936;p71">
              <a:extLst>
                <a:ext uri="{FF2B5EF4-FFF2-40B4-BE49-F238E27FC236}">
                  <a16:creationId xmlns:a16="http://schemas.microsoft.com/office/drawing/2014/main" id="{427257F9-542B-2490-0318-34CCC29EE037}"/>
                </a:ext>
              </a:extLst>
            </p:cNvPr>
            <p:cNvSpPr/>
            <p:nvPr/>
          </p:nvSpPr>
          <p:spPr>
            <a:xfrm>
              <a:off x="1661091" y="3392681"/>
              <a:ext cx="279947" cy="956"/>
            </a:xfrm>
            <a:custGeom>
              <a:avLst/>
              <a:gdLst/>
              <a:ahLst/>
              <a:cxnLst/>
              <a:rect l="l" t="t" r="r" b="b"/>
              <a:pathLst>
                <a:path w="310" h="2" extrusionOk="0">
                  <a:moveTo>
                    <a:pt x="0" y="0"/>
                  </a:moveTo>
                  <a:lnTo>
                    <a:pt x="310" y="0"/>
                  </a:lnTo>
                  <a:lnTo>
                    <a:pt x="31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937;p71">
              <a:extLst>
                <a:ext uri="{FF2B5EF4-FFF2-40B4-BE49-F238E27FC236}">
                  <a16:creationId xmlns:a16="http://schemas.microsoft.com/office/drawing/2014/main" id="{8EE90F0D-BAA1-FECF-402D-C04D86E85D86}"/>
                </a:ext>
              </a:extLst>
            </p:cNvPr>
            <p:cNvSpPr/>
            <p:nvPr/>
          </p:nvSpPr>
          <p:spPr>
            <a:xfrm>
              <a:off x="1972748" y="3407021"/>
              <a:ext cx="281759" cy="1912"/>
            </a:xfrm>
            <a:custGeom>
              <a:avLst/>
              <a:gdLst/>
              <a:ahLst/>
              <a:cxnLst/>
              <a:rect l="l" t="t" r="r" b="b"/>
              <a:pathLst>
                <a:path w="312" h="3" extrusionOk="0">
                  <a:moveTo>
                    <a:pt x="0" y="0"/>
                  </a:moveTo>
                  <a:lnTo>
                    <a:pt x="312" y="0"/>
                  </a:lnTo>
                  <a:lnTo>
                    <a:pt x="31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938;p71">
              <a:extLst>
                <a:ext uri="{FF2B5EF4-FFF2-40B4-BE49-F238E27FC236}">
                  <a16:creationId xmlns:a16="http://schemas.microsoft.com/office/drawing/2014/main" id="{2B5E2BA6-F86E-F6C7-1A71-9C888AC02038}"/>
                </a:ext>
              </a:extLst>
            </p:cNvPr>
            <p:cNvSpPr/>
            <p:nvPr/>
          </p:nvSpPr>
          <p:spPr>
            <a:xfrm>
              <a:off x="2287124" y="3407021"/>
              <a:ext cx="281759" cy="1912"/>
            </a:xfrm>
            <a:custGeom>
              <a:avLst/>
              <a:gdLst/>
              <a:ahLst/>
              <a:cxnLst/>
              <a:rect l="l" t="t" r="r" b="b"/>
              <a:pathLst>
                <a:path w="312" h="3" extrusionOk="0">
                  <a:moveTo>
                    <a:pt x="0" y="0"/>
                  </a:moveTo>
                  <a:lnTo>
                    <a:pt x="312" y="0"/>
                  </a:lnTo>
                  <a:lnTo>
                    <a:pt x="31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939;p71">
              <a:extLst>
                <a:ext uri="{FF2B5EF4-FFF2-40B4-BE49-F238E27FC236}">
                  <a16:creationId xmlns:a16="http://schemas.microsoft.com/office/drawing/2014/main" id="{1D2B765F-4D7A-60AC-7A4D-2F7A7B944F37}"/>
                </a:ext>
              </a:extLst>
            </p:cNvPr>
            <p:cNvSpPr/>
            <p:nvPr/>
          </p:nvSpPr>
          <p:spPr>
            <a:xfrm>
              <a:off x="1656561" y="3407021"/>
              <a:ext cx="281759" cy="1912"/>
            </a:xfrm>
            <a:custGeom>
              <a:avLst/>
              <a:gdLst/>
              <a:ahLst/>
              <a:cxnLst/>
              <a:rect l="l" t="t" r="r" b="b"/>
              <a:pathLst>
                <a:path w="312" h="3" extrusionOk="0">
                  <a:moveTo>
                    <a:pt x="0" y="0"/>
                  </a:moveTo>
                  <a:lnTo>
                    <a:pt x="312" y="0"/>
                  </a:lnTo>
                  <a:lnTo>
                    <a:pt x="31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940;p71">
              <a:extLst>
                <a:ext uri="{FF2B5EF4-FFF2-40B4-BE49-F238E27FC236}">
                  <a16:creationId xmlns:a16="http://schemas.microsoft.com/office/drawing/2014/main" id="{5323745C-596E-28FD-D34C-7E5F55F30940}"/>
                </a:ext>
              </a:extLst>
            </p:cNvPr>
            <p:cNvSpPr/>
            <p:nvPr/>
          </p:nvSpPr>
          <p:spPr>
            <a:xfrm>
              <a:off x="1975466" y="3420406"/>
              <a:ext cx="274511" cy="956"/>
            </a:xfrm>
            <a:custGeom>
              <a:avLst/>
              <a:gdLst/>
              <a:ahLst/>
              <a:cxnLst/>
              <a:rect l="l" t="t" r="r" b="b"/>
              <a:pathLst>
                <a:path w="304" h="2" extrusionOk="0">
                  <a:moveTo>
                    <a:pt x="0" y="0"/>
                  </a:moveTo>
                  <a:lnTo>
                    <a:pt x="304" y="0"/>
                  </a:lnTo>
                  <a:lnTo>
                    <a:pt x="304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941;p71">
              <a:extLst>
                <a:ext uri="{FF2B5EF4-FFF2-40B4-BE49-F238E27FC236}">
                  <a16:creationId xmlns:a16="http://schemas.microsoft.com/office/drawing/2014/main" id="{E0CAA56F-3E2D-E88A-3DD6-E9EFA393371B}"/>
                </a:ext>
              </a:extLst>
            </p:cNvPr>
            <p:cNvSpPr/>
            <p:nvPr/>
          </p:nvSpPr>
          <p:spPr>
            <a:xfrm>
              <a:off x="2294371" y="3420406"/>
              <a:ext cx="274511" cy="956"/>
            </a:xfrm>
            <a:custGeom>
              <a:avLst/>
              <a:gdLst/>
              <a:ahLst/>
              <a:cxnLst/>
              <a:rect l="l" t="t" r="r" b="b"/>
              <a:pathLst>
                <a:path w="304" h="2" extrusionOk="0">
                  <a:moveTo>
                    <a:pt x="0" y="0"/>
                  </a:moveTo>
                  <a:lnTo>
                    <a:pt x="304" y="0"/>
                  </a:lnTo>
                  <a:lnTo>
                    <a:pt x="304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942;p71">
              <a:extLst>
                <a:ext uri="{FF2B5EF4-FFF2-40B4-BE49-F238E27FC236}">
                  <a16:creationId xmlns:a16="http://schemas.microsoft.com/office/drawing/2014/main" id="{12511967-6918-5480-5BE6-E23D627B67A8}"/>
                </a:ext>
              </a:extLst>
            </p:cNvPr>
            <p:cNvSpPr/>
            <p:nvPr/>
          </p:nvSpPr>
          <p:spPr>
            <a:xfrm>
              <a:off x="1659279" y="3420406"/>
              <a:ext cx="274511" cy="956"/>
            </a:xfrm>
            <a:custGeom>
              <a:avLst/>
              <a:gdLst/>
              <a:ahLst/>
              <a:cxnLst/>
              <a:rect l="l" t="t" r="r" b="b"/>
              <a:pathLst>
                <a:path w="304" h="2" extrusionOk="0">
                  <a:moveTo>
                    <a:pt x="0" y="0"/>
                  </a:moveTo>
                  <a:lnTo>
                    <a:pt x="304" y="0"/>
                  </a:lnTo>
                  <a:lnTo>
                    <a:pt x="304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943;p71">
              <a:extLst>
                <a:ext uri="{FF2B5EF4-FFF2-40B4-BE49-F238E27FC236}">
                  <a16:creationId xmlns:a16="http://schemas.microsoft.com/office/drawing/2014/main" id="{1981AAF1-3261-48BD-0B6F-53F41FF5CE1B}"/>
                </a:ext>
              </a:extLst>
            </p:cNvPr>
            <p:cNvSpPr/>
            <p:nvPr/>
          </p:nvSpPr>
          <p:spPr>
            <a:xfrm>
              <a:off x="1978184" y="3450044"/>
              <a:ext cx="269982" cy="1912"/>
            </a:xfrm>
            <a:custGeom>
              <a:avLst/>
              <a:gdLst/>
              <a:ahLst/>
              <a:cxnLst/>
              <a:rect l="l" t="t" r="r" b="b"/>
              <a:pathLst>
                <a:path w="299" h="3" extrusionOk="0">
                  <a:moveTo>
                    <a:pt x="0" y="0"/>
                  </a:moveTo>
                  <a:lnTo>
                    <a:pt x="299" y="0"/>
                  </a:lnTo>
                  <a:lnTo>
                    <a:pt x="299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944;p71">
              <a:extLst>
                <a:ext uri="{FF2B5EF4-FFF2-40B4-BE49-F238E27FC236}">
                  <a16:creationId xmlns:a16="http://schemas.microsoft.com/office/drawing/2014/main" id="{C2956E5F-EB4F-A49D-4A7D-0DFE1D04784A}"/>
                </a:ext>
              </a:extLst>
            </p:cNvPr>
            <p:cNvSpPr/>
            <p:nvPr/>
          </p:nvSpPr>
          <p:spPr>
            <a:xfrm>
              <a:off x="2301619" y="3450044"/>
              <a:ext cx="269982" cy="1912"/>
            </a:xfrm>
            <a:custGeom>
              <a:avLst/>
              <a:gdLst/>
              <a:ahLst/>
              <a:cxnLst/>
              <a:rect l="l" t="t" r="r" b="b"/>
              <a:pathLst>
                <a:path w="299" h="3" extrusionOk="0">
                  <a:moveTo>
                    <a:pt x="0" y="0"/>
                  </a:moveTo>
                  <a:lnTo>
                    <a:pt x="299" y="0"/>
                  </a:lnTo>
                  <a:lnTo>
                    <a:pt x="299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945;p71">
              <a:extLst>
                <a:ext uri="{FF2B5EF4-FFF2-40B4-BE49-F238E27FC236}">
                  <a16:creationId xmlns:a16="http://schemas.microsoft.com/office/drawing/2014/main" id="{93D34FBF-C648-03BA-8D60-D3D5D33C332C}"/>
                </a:ext>
              </a:extLst>
            </p:cNvPr>
            <p:cNvSpPr/>
            <p:nvPr/>
          </p:nvSpPr>
          <p:spPr>
            <a:xfrm>
              <a:off x="1653843" y="3450044"/>
              <a:ext cx="269982" cy="1912"/>
            </a:xfrm>
            <a:custGeom>
              <a:avLst/>
              <a:gdLst/>
              <a:ahLst/>
              <a:cxnLst/>
              <a:rect l="l" t="t" r="r" b="b"/>
              <a:pathLst>
                <a:path w="299" h="3" extrusionOk="0">
                  <a:moveTo>
                    <a:pt x="0" y="0"/>
                  </a:moveTo>
                  <a:lnTo>
                    <a:pt x="299" y="0"/>
                  </a:lnTo>
                  <a:lnTo>
                    <a:pt x="299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946;p71">
              <a:extLst>
                <a:ext uri="{FF2B5EF4-FFF2-40B4-BE49-F238E27FC236}">
                  <a16:creationId xmlns:a16="http://schemas.microsoft.com/office/drawing/2014/main" id="{18A9F018-D666-057D-AFD8-043C86693517}"/>
                </a:ext>
              </a:extLst>
            </p:cNvPr>
            <p:cNvSpPr/>
            <p:nvPr/>
          </p:nvSpPr>
          <p:spPr>
            <a:xfrm>
              <a:off x="1968219" y="3465341"/>
              <a:ext cx="293538" cy="1912"/>
            </a:xfrm>
            <a:custGeom>
              <a:avLst/>
              <a:gdLst/>
              <a:ahLst/>
              <a:cxnLst/>
              <a:rect l="l" t="t" r="r" b="b"/>
              <a:pathLst>
                <a:path w="325" h="3" extrusionOk="0">
                  <a:moveTo>
                    <a:pt x="0" y="0"/>
                  </a:moveTo>
                  <a:lnTo>
                    <a:pt x="325" y="0"/>
                  </a:lnTo>
                  <a:lnTo>
                    <a:pt x="325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947;p71">
              <a:extLst>
                <a:ext uri="{FF2B5EF4-FFF2-40B4-BE49-F238E27FC236}">
                  <a16:creationId xmlns:a16="http://schemas.microsoft.com/office/drawing/2014/main" id="{B2DD620D-C378-5431-B417-78314A3A0B34}"/>
                </a:ext>
              </a:extLst>
            </p:cNvPr>
            <p:cNvSpPr/>
            <p:nvPr/>
          </p:nvSpPr>
          <p:spPr>
            <a:xfrm>
              <a:off x="2294371" y="3465341"/>
              <a:ext cx="293538" cy="1912"/>
            </a:xfrm>
            <a:custGeom>
              <a:avLst/>
              <a:gdLst/>
              <a:ahLst/>
              <a:cxnLst/>
              <a:rect l="l" t="t" r="r" b="b"/>
              <a:pathLst>
                <a:path w="325" h="3" extrusionOk="0">
                  <a:moveTo>
                    <a:pt x="0" y="0"/>
                  </a:moveTo>
                  <a:lnTo>
                    <a:pt x="325" y="0"/>
                  </a:lnTo>
                  <a:lnTo>
                    <a:pt x="325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948;p71">
              <a:extLst>
                <a:ext uri="{FF2B5EF4-FFF2-40B4-BE49-F238E27FC236}">
                  <a16:creationId xmlns:a16="http://schemas.microsoft.com/office/drawing/2014/main" id="{69746AEB-109B-6003-71E6-AC6317ED2949}"/>
                </a:ext>
              </a:extLst>
            </p:cNvPr>
            <p:cNvSpPr/>
            <p:nvPr/>
          </p:nvSpPr>
          <p:spPr>
            <a:xfrm>
              <a:off x="1640254" y="3465341"/>
              <a:ext cx="293538" cy="1912"/>
            </a:xfrm>
            <a:custGeom>
              <a:avLst/>
              <a:gdLst/>
              <a:ahLst/>
              <a:cxnLst/>
              <a:rect l="l" t="t" r="r" b="b"/>
              <a:pathLst>
                <a:path w="325" h="3" extrusionOk="0">
                  <a:moveTo>
                    <a:pt x="0" y="0"/>
                  </a:moveTo>
                  <a:lnTo>
                    <a:pt x="325" y="0"/>
                  </a:lnTo>
                  <a:lnTo>
                    <a:pt x="325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949;p71">
              <a:extLst>
                <a:ext uri="{FF2B5EF4-FFF2-40B4-BE49-F238E27FC236}">
                  <a16:creationId xmlns:a16="http://schemas.microsoft.com/office/drawing/2014/main" id="{943FA4C8-0631-2C1B-24F2-4DCDE38C7B93}"/>
                </a:ext>
              </a:extLst>
            </p:cNvPr>
            <p:cNvSpPr/>
            <p:nvPr/>
          </p:nvSpPr>
          <p:spPr>
            <a:xfrm>
              <a:off x="1965501" y="3480637"/>
              <a:ext cx="296256" cy="1912"/>
            </a:xfrm>
            <a:custGeom>
              <a:avLst/>
              <a:gdLst/>
              <a:ahLst/>
              <a:cxnLst/>
              <a:rect l="l" t="t" r="r" b="b"/>
              <a:pathLst>
                <a:path w="328" h="3" extrusionOk="0">
                  <a:moveTo>
                    <a:pt x="0" y="0"/>
                  </a:moveTo>
                  <a:lnTo>
                    <a:pt x="328" y="0"/>
                  </a:lnTo>
                  <a:lnTo>
                    <a:pt x="328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950;p71">
              <a:extLst>
                <a:ext uri="{FF2B5EF4-FFF2-40B4-BE49-F238E27FC236}">
                  <a16:creationId xmlns:a16="http://schemas.microsoft.com/office/drawing/2014/main" id="{23FBC26F-7588-126B-AD40-6D83B5053419}"/>
                </a:ext>
              </a:extLst>
            </p:cNvPr>
            <p:cNvSpPr/>
            <p:nvPr/>
          </p:nvSpPr>
          <p:spPr>
            <a:xfrm>
              <a:off x="2296183" y="3480637"/>
              <a:ext cx="296256" cy="1912"/>
            </a:xfrm>
            <a:custGeom>
              <a:avLst/>
              <a:gdLst/>
              <a:ahLst/>
              <a:cxnLst/>
              <a:rect l="l" t="t" r="r" b="b"/>
              <a:pathLst>
                <a:path w="328" h="3" extrusionOk="0">
                  <a:moveTo>
                    <a:pt x="0" y="0"/>
                  </a:moveTo>
                  <a:lnTo>
                    <a:pt x="328" y="0"/>
                  </a:lnTo>
                  <a:lnTo>
                    <a:pt x="328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951;p71">
              <a:extLst>
                <a:ext uri="{FF2B5EF4-FFF2-40B4-BE49-F238E27FC236}">
                  <a16:creationId xmlns:a16="http://schemas.microsoft.com/office/drawing/2014/main" id="{701AE7B4-6FF9-3307-23BB-EC9402A7DB50}"/>
                </a:ext>
              </a:extLst>
            </p:cNvPr>
            <p:cNvSpPr/>
            <p:nvPr/>
          </p:nvSpPr>
          <p:spPr>
            <a:xfrm>
              <a:off x="1634818" y="3480637"/>
              <a:ext cx="296256" cy="1912"/>
            </a:xfrm>
            <a:custGeom>
              <a:avLst/>
              <a:gdLst/>
              <a:ahLst/>
              <a:cxnLst/>
              <a:rect l="l" t="t" r="r" b="b"/>
              <a:pathLst>
                <a:path w="328" h="3" extrusionOk="0">
                  <a:moveTo>
                    <a:pt x="0" y="0"/>
                  </a:moveTo>
                  <a:lnTo>
                    <a:pt x="328" y="0"/>
                  </a:lnTo>
                  <a:lnTo>
                    <a:pt x="328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952;p71">
              <a:extLst>
                <a:ext uri="{FF2B5EF4-FFF2-40B4-BE49-F238E27FC236}">
                  <a16:creationId xmlns:a16="http://schemas.microsoft.com/office/drawing/2014/main" id="{9C9471E8-00FB-1BE2-F236-7883CE1282D9}"/>
                </a:ext>
              </a:extLst>
            </p:cNvPr>
            <p:cNvSpPr/>
            <p:nvPr/>
          </p:nvSpPr>
          <p:spPr>
            <a:xfrm>
              <a:off x="1963689" y="3495934"/>
              <a:ext cx="298068" cy="1912"/>
            </a:xfrm>
            <a:custGeom>
              <a:avLst/>
              <a:gdLst/>
              <a:ahLst/>
              <a:cxnLst/>
              <a:rect l="l" t="t" r="r" b="b"/>
              <a:pathLst>
                <a:path w="330" h="3" extrusionOk="0">
                  <a:moveTo>
                    <a:pt x="0" y="0"/>
                  </a:moveTo>
                  <a:lnTo>
                    <a:pt x="330" y="0"/>
                  </a:lnTo>
                  <a:lnTo>
                    <a:pt x="33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953;p71">
              <a:extLst>
                <a:ext uri="{FF2B5EF4-FFF2-40B4-BE49-F238E27FC236}">
                  <a16:creationId xmlns:a16="http://schemas.microsoft.com/office/drawing/2014/main" id="{F71C6E60-B395-A4FE-DAC6-59BDACB625B8}"/>
                </a:ext>
              </a:extLst>
            </p:cNvPr>
            <p:cNvSpPr/>
            <p:nvPr/>
          </p:nvSpPr>
          <p:spPr>
            <a:xfrm>
              <a:off x="2296183" y="3495934"/>
              <a:ext cx="298973" cy="1912"/>
            </a:xfrm>
            <a:custGeom>
              <a:avLst/>
              <a:gdLst/>
              <a:ahLst/>
              <a:cxnLst/>
              <a:rect l="l" t="t" r="r" b="b"/>
              <a:pathLst>
                <a:path w="331" h="3" extrusionOk="0">
                  <a:moveTo>
                    <a:pt x="0" y="0"/>
                  </a:moveTo>
                  <a:lnTo>
                    <a:pt x="331" y="0"/>
                  </a:lnTo>
                  <a:lnTo>
                    <a:pt x="33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954;p71">
              <a:extLst>
                <a:ext uri="{FF2B5EF4-FFF2-40B4-BE49-F238E27FC236}">
                  <a16:creationId xmlns:a16="http://schemas.microsoft.com/office/drawing/2014/main" id="{5295B912-BB5D-E1C2-16F3-8C7FAE262931}"/>
                </a:ext>
              </a:extLst>
            </p:cNvPr>
            <p:cNvSpPr/>
            <p:nvPr/>
          </p:nvSpPr>
          <p:spPr>
            <a:xfrm>
              <a:off x="1630288" y="3495934"/>
              <a:ext cx="298973" cy="1912"/>
            </a:xfrm>
            <a:custGeom>
              <a:avLst/>
              <a:gdLst/>
              <a:ahLst/>
              <a:cxnLst/>
              <a:rect l="l" t="t" r="r" b="b"/>
              <a:pathLst>
                <a:path w="331" h="3" extrusionOk="0">
                  <a:moveTo>
                    <a:pt x="0" y="0"/>
                  </a:moveTo>
                  <a:lnTo>
                    <a:pt x="331" y="0"/>
                  </a:lnTo>
                  <a:lnTo>
                    <a:pt x="33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955;p71">
              <a:extLst>
                <a:ext uri="{FF2B5EF4-FFF2-40B4-BE49-F238E27FC236}">
                  <a16:creationId xmlns:a16="http://schemas.microsoft.com/office/drawing/2014/main" id="{4A443CE1-7D83-D949-C763-19D426B60F72}"/>
                </a:ext>
              </a:extLst>
            </p:cNvPr>
            <p:cNvSpPr/>
            <p:nvPr/>
          </p:nvSpPr>
          <p:spPr>
            <a:xfrm>
              <a:off x="1963689" y="3511231"/>
              <a:ext cx="300786" cy="1912"/>
            </a:xfrm>
            <a:custGeom>
              <a:avLst/>
              <a:gdLst/>
              <a:ahLst/>
              <a:cxnLst/>
              <a:rect l="l" t="t" r="r" b="b"/>
              <a:pathLst>
                <a:path w="333" h="3" extrusionOk="0">
                  <a:moveTo>
                    <a:pt x="0" y="0"/>
                  </a:moveTo>
                  <a:lnTo>
                    <a:pt x="333" y="0"/>
                  </a:lnTo>
                  <a:lnTo>
                    <a:pt x="33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956;p71">
              <a:extLst>
                <a:ext uri="{FF2B5EF4-FFF2-40B4-BE49-F238E27FC236}">
                  <a16:creationId xmlns:a16="http://schemas.microsoft.com/office/drawing/2014/main" id="{BE66E298-D1D8-8D32-C325-B1AF17C39596}"/>
                </a:ext>
              </a:extLst>
            </p:cNvPr>
            <p:cNvSpPr/>
            <p:nvPr/>
          </p:nvSpPr>
          <p:spPr>
            <a:xfrm>
              <a:off x="2298901" y="3511231"/>
              <a:ext cx="300786" cy="1912"/>
            </a:xfrm>
            <a:custGeom>
              <a:avLst/>
              <a:gdLst/>
              <a:ahLst/>
              <a:cxnLst/>
              <a:rect l="l" t="t" r="r" b="b"/>
              <a:pathLst>
                <a:path w="333" h="3" extrusionOk="0">
                  <a:moveTo>
                    <a:pt x="0" y="0"/>
                  </a:moveTo>
                  <a:lnTo>
                    <a:pt x="333" y="0"/>
                  </a:lnTo>
                  <a:lnTo>
                    <a:pt x="33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957;p71">
              <a:extLst>
                <a:ext uri="{FF2B5EF4-FFF2-40B4-BE49-F238E27FC236}">
                  <a16:creationId xmlns:a16="http://schemas.microsoft.com/office/drawing/2014/main" id="{BF362E41-2282-349A-B78B-460909B23FEB}"/>
                </a:ext>
              </a:extLst>
            </p:cNvPr>
            <p:cNvSpPr/>
            <p:nvPr/>
          </p:nvSpPr>
          <p:spPr>
            <a:xfrm>
              <a:off x="1625758" y="3511231"/>
              <a:ext cx="300786" cy="1912"/>
            </a:xfrm>
            <a:custGeom>
              <a:avLst/>
              <a:gdLst/>
              <a:ahLst/>
              <a:cxnLst/>
              <a:rect l="l" t="t" r="r" b="b"/>
              <a:pathLst>
                <a:path w="333" h="3" extrusionOk="0">
                  <a:moveTo>
                    <a:pt x="0" y="0"/>
                  </a:moveTo>
                  <a:lnTo>
                    <a:pt x="333" y="0"/>
                  </a:lnTo>
                  <a:lnTo>
                    <a:pt x="33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958;p71">
              <a:extLst>
                <a:ext uri="{FF2B5EF4-FFF2-40B4-BE49-F238E27FC236}">
                  <a16:creationId xmlns:a16="http://schemas.microsoft.com/office/drawing/2014/main" id="{B5818BBA-F1C2-BD60-BE1D-FB8A1755C2C4}"/>
                </a:ext>
              </a:extLst>
            </p:cNvPr>
            <p:cNvSpPr/>
            <p:nvPr/>
          </p:nvSpPr>
          <p:spPr>
            <a:xfrm>
              <a:off x="1960971" y="3528440"/>
              <a:ext cx="303502" cy="1912"/>
            </a:xfrm>
            <a:custGeom>
              <a:avLst/>
              <a:gdLst/>
              <a:ahLst/>
              <a:cxnLst/>
              <a:rect l="l" t="t" r="r" b="b"/>
              <a:pathLst>
                <a:path w="336" h="3" extrusionOk="0">
                  <a:moveTo>
                    <a:pt x="0" y="0"/>
                  </a:moveTo>
                  <a:lnTo>
                    <a:pt x="336" y="0"/>
                  </a:lnTo>
                  <a:lnTo>
                    <a:pt x="336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959;p71">
              <a:extLst>
                <a:ext uri="{FF2B5EF4-FFF2-40B4-BE49-F238E27FC236}">
                  <a16:creationId xmlns:a16="http://schemas.microsoft.com/office/drawing/2014/main" id="{39EC910D-5954-291C-7E04-160C15AE5A6E}"/>
                </a:ext>
              </a:extLst>
            </p:cNvPr>
            <p:cNvSpPr/>
            <p:nvPr/>
          </p:nvSpPr>
          <p:spPr>
            <a:xfrm>
              <a:off x="2301619" y="3528440"/>
              <a:ext cx="303502" cy="1912"/>
            </a:xfrm>
            <a:custGeom>
              <a:avLst/>
              <a:gdLst/>
              <a:ahLst/>
              <a:cxnLst/>
              <a:rect l="l" t="t" r="r" b="b"/>
              <a:pathLst>
                <a:path w="336" h="3" extrusionOk="0">
                  <a:moveTo>
                    <a:pt x="0" y="0"/>
                  </a:moveTo>
                  <a:lnTo>
                    <a:pt x="336" y="0"/>
                  </a:lnTo>
                  <a:lnTo>
                    <a:pt x="336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960;p71">
              <a:extLst>
                <a:ext uri="{FF2B5EF4-FFF2-40B4-BE49-F238E27FC236}">
                  <a16:creationId xmlns:a16="http://schemas.microsoft.com/office/drawing/2014/main" id="{57CA2962-7A4B-377A-3405-C2E7CACD942E}"/>
                </a:ext>
              </a:extLst>
            </p:cNvPr>
            <p:cNvSpPr/>
            <p:nvPr/>
          </p:nvSpPr>
          <p:spPr>
            <a:xfrm>
              <a:off x="1620322" y="3528440"/>
              <a:ext cx="303502" cy="1912"/>
            </a:xfrm>
            <a:custGeom>
              <a:avLst/>
              <a:gdLst/>
              <a:ahLst/>
              <a:cxnLst/>
              <a:rect l="l" t="t" r="r" b="b"/>
              <a:pathLst>
                <a:path w="336" h="3" extrusionOk="0">
                  <a:moveTo>
                    <a:pt x="0" y="0"/>
                  </a:moveTo>
                  <a:lnTo>
                    <a:pt x="336" y="0"/>
                  </a:lnTo>
                  <a:lnTo>
                    <a:pt x="336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961;p71">
              <a:extLst>
                <a:ext uri="{FF2B5EF4-FFF2-40B4-BE49-F238E27FC236}">
                  <a16:creationId xmlns:a16="http://schemas.microsoft.com/office/drawing/2014/main" id="{7C8E1767-1733-C2EB-9FC6-4C52B28DB97D}"/>
                </a:ext>
              </a:extLst>
            </p:cNvPr>
            <p:cNvSpPr/>
            <p:nvPr/>
          </p:nvSpPr>
          <p:spPr>
            <a:xfrm>
              <a:off x="1958253" y="3543737"/>
              <a:ext cx="308940" cy="1912"/>
            </a:xfrm>
            <a:custGeom>
              <a:avLst/>
              <a:gdLst/>
              <a:ahLst/>
              <a:cxnLst/>
              <a:rect l="l" t="t" r="r" b="b"/>
              <a:pathLst>
                <a:path w="342" h="3" extrusionOk="0">
                  <a:moveTo>
                    <a:pt x="0" y="0"/>
                  </a:moveTo>
                  <a:lnTo>
                    <a:pt x="342" y="0"/>
                  </a:lnTo>
                  <a:lnTo>
                    <a:pt x="34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962;p71">
              <a:extLst>
                <a:ext uri="{FF2B5EF4-FFF2-40B4-BE49-F238E27FC236}">
                  <a16:creationId xmlns:a16="http://schemas.microsoft.com/office/drawing/2014/main" id="{900EE276-EC25-169A-BE77-8289B70C9613}"/>
                </a:ext>
              </a:extLst>
            </p:cNvPr>
            <p:cNvSpPr/>
            <p:nvPr/>
          </p:nvSpPr>
          <p:spPr>
            <a:xfrm>
              <a:off x="2303431" y="3543737"/>
              <a:ext cx="308940" cy="1912"/>
            </a:xfrm>
            <a:custGeom>
              <a:avLst/>
              <a:gdLst/>
              <a:ahLst/>
              <a:cxnLst/>
              <a:rect l="l" t="t" r="r" b="b"/>
              <a:pathLst>
                <a:path w="342" h="3" extrusionOk="0">
                  <a:moveTo>
                    <a:pt x="0" y="0"/>
                  </a:moveTo>
                  <a:lnTo>
                    <a:pt x="342" y="0"/>
                  </a:lnTo>
                  <a:lnTo>
                    <a:pt x="34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963;p71">
              <a:extLst>
                <a:ext uri="{FF2B5EF4-FFF2-40B4-BE49-F238E27FC236}">
                  <a16:creationId xmlns:a16="http://schemas.microsoft.com/office/drawing/2014/main" id="{DCD0673F-EDF1-E4B1-E99E-EA70FE5A0636}"/>
                </a:ext>
              </a:extLst>
            </p:cNvPr>
            <p:cNvSpPr/>
            <p:nvPr/>
          </p:nvSpPr>
          <p:spPr>
            <a:xfrm>
              <a:off x="1615792" y="3543737"/>
              <a:ext cx="308034" cy="1912"/>
            </a:xfrm>
            <a:custGeom>
              <a:avLst/>
              <a:gdLst/>
              <a:ahLst/>
              <a:cxnLst/>
              <a:rect l="l" t="t" r="r" b="b"/>
              <a:pathLst>
                <a:path w="341" h="3" extrusionOk="0">
                  <a:moveTo>
                    <a:pt x="0" y="0"/>
                  </a:moveTo>
                  <a:lnTo>
                    <a:pt x="341" y="0"/>
                  </a:lnTo>
                  <a:lnTo>
                    <a:pt x="34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964;p71">
              <a:extLst>
                <a:ext uri="{FF2B5EF4-FFF2-40B4-BE49-F238E27FC236}">
                  <a16:creationId xmlns:a16="http://schemas.microsoft.com/office/drawing/2014/main" id="{FDE2CF80-B610-12F6-7F57-98668086376D}"/>
                </a:ext>
              </a:extLst>
            </p:cNvPr>
            <p:cNvSpPr/>
            <p:nvPr/>
          </p:nvSpPr>
          <p:spPr>
            <a:xfrm>
              <a:off x="1958253" y="3561902"/>
              <a:ext cx="310751" cy="1912"/>
            </a:xfrm>
            <a:custGeom>
              <a:avLst/>
              <a:gdLst/>
              <a:ahLst/>
              <a:cxnLst/>
              <a:rect l="l" t="t" r="r" b="b"/>
              <a:pathLst>
                <a:path w="344" h="3" extrusionOk="0">
                  <a:moveTo>
                    <a:pt x="0" y="0"/>
                  </a:moveTo>
                  <a:lnTo>
                    <a:pt x="344" y="0"/>
                  </a:lnTo>
                  <a:lnTo>
                    <a:pt x="34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965;p71">
              <a:extLst>
                <a:ext uri="{FF2B5EF4-FFF2-40B4-BE49-F238E27FC236}">
                  <a16:creationId xmlns:a16="http://schemas.microsoft.com/office/drawing/2014/main" id="{59E70F1B-5B3E-6068-2363-C34060D7F92F}"/>
                </a:ext>
              </a:extLst>
            </p:cNvPr>
            <p:cNvSpPr/>
            <p:nvPr/>
          </p:nvSpPr>
          <p:spPr>
            <a:xfrm>
              <a:off x="2303431" y="3561902"/>
              <a:ext cx="310751" cy="1912"/>
            </a:xfrm>
            <a:custGeom>
              <a:avLst/>
              <a:gdLst/>
              <a:ahLst/>
              <a:cxnLst/>
              <a:rect l="l" t="t" r="r" b="b"/>
              <a:pathLst>
                <a:path w="344" h="3" extrusionOk="0">
                  <a:moveTo>
                    <a:pt x="0" y="0"/>
                  </a:moveTo>
                  <a:lnTo>
                    <a:pt x="344" y="0"/>
                  </a:lnTo>
                  <a:lnTo>
                    <a:pt x="34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966;p71">
              <a:extLst>
                <a:ext uri="{FF2B5EF4-FFF2-40B4-BE49-F238E27FC236}">
                  <a16:creationId xmlns:a16="http://schemas.microsoft.com/office/drawing/2014/main" id="{A924D83F-1E0C-47BE-B4BE-29FFB2C6C4C7}"/>
                </a:ext>
              </a:extLst>
            </p:cNvPr>
            <p:cNvSpPr/>
            <p:nvPr/>
          </p:nvSpPr>
          <p:spPr>
            <a:xfrm>
              <a:off x="1611262" y="3561902"/>
              <a:ext cx="310751" cy="1912"/>
            </a:xfrm>
            <a:custGeom>
              <a:avLst/>
              <a:gdLst/>
              <a:ahLst/>
              <a:cxnLst/>
              <a:rect l="l" t="t" r="r" b="b"/>
              <a:pathLst>
                <a:path w="344" h="3" extrusionOk="0">
                  <a:moveTo>
                    <a:pt x="0" y="0"/>
                  </a:moveTo>
                  <a:lnTo>
                    <a:pt x="344" y="0"/>
                  </a:lnTo>
                  <a:lnTo>
                    <a:pt x="34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967;p71">
              <a:extLst>
                <a:ext uri="{FF2B5EF4-FFF2-40B4-BE49-F238E27FC236}">
                  <a16:creationId xmlns:a16="http://schemas.microsoft.com/office/drawing/2014/main" id="{95893B87-EAB2-FC51-A32D-A06B419BE9F1}"/>
                </a:ext>
              </a:extLst>
            </p:cNvPr>
            <p:cNvSpPr/>
            <p:nvPr/>
          </p:nvSpPr>
          <p:spPr>
            <a:xfrm>
              <a:off x="1956441" y="3579111"/>
              <a:ext cx="312563" cy="1912"/>
            </a:xfrm>
            <a:custGeom>
              <a:avLst/>
              <a:gdLst/>
              <a:ahLst/>
              <a:cxnLst/>
              <a:rect l="l" t="t" r="r" b="b"/>
              <a:pathLst>
                <a:path w="346" h="3" extrusionOk="0">
                  <a:moveTo>
                    <a:pt x="0" y="0"/>
                  </a:moveTo>
                  <a:lnTo>
                    <a:pt x="346" y="0"/>
                  </a:lnTo>
                  <a:lnTo>
                    <a:pt x="346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968;p71">
              <a:extLst>
                <a:ext uri="{FF2B5EF4-FFF2-40B4-BE49-F238E27FC236}">
                  <a16:creationId xmlns:a16="http://schemas.microsoft.com/office/drawing/2014/main" id="{90867F45-B689-F78C-625D-E0ABB44F2C3F}"/>
                </a:ext>
              </a:extLst>
            </p:cNvPr>
            <p:cNvSpPr/>
            <p:nvPr/>
          </p:nvSpPr>
          <p:spPr>
            <a:xfrm>
              <a:off x="2306149" y="3579111"/>
              <a:ext cx="313469" cy="1912"/>
            </a:xfrm>
            <a:custGeom>
              <a:avLst/>
              <a:gdLst/>
              <a:ahLst/>
              <a:cxnLst/>
              <a:rect l="l" t="t" r="r" b="b"/>
              <a:pathLst>
                <a:path w="347" h="3" extrusionOk="0">
                  <a:moveTo>
                    <a:pt x="0" y="0"/>
                  </a:moveTo>
                  <a:lnTo>
                    <a:pt x="347" y="0"/>
                  </a:lnTo>
                  <a:lnTo>
                    <a:pt x="34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969;p71">
              <a:extLst>
                <a:ext uri="{FF2B5EF4-FFF2-40B4-BE49-F238E27FC236}">
                  <a16:creationId xmlns:a16="http://schemas.microsoft.com/office/drawing/2014/main" id="{D243AB25-70FA-D5A3-4398-17E58E495C92}"/>
                </a:ext>
              </a:extLst>
            </p:cNvPr>
            <p:cNvSpPr/>
            <p:nvPr/>
          </p:nvSpPr>
          <p:spPr>
            <a:xfrm>
              <a:off x="1605826" y="3579111"/>
              <a:ext cx="313469" cy="1912"/>
            </a:xfrm>
            <a:custGeom>
              <a:avLst/>
              <a:gdLst/>
              <a:ahLst/>
              <a:cxnLst/>
              <a:rect l="l" t="t" r="r" b="b"/>
              <a:pathLst>
                <a:path w="347" h="3" extrusionOk="0">
                  <a:moveTo>
                    <a:pt x="0" y="0"/>
                  </a:moveTo>
                  <a:lnTo>
                    <a:pt x="347" y="0"/>
                  </a:lnTo>
                  <a:lnTo>
                    <a:pt x="34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970;p71">
              <a:extLst>
                <a:ext uri="{FF2B5EF4-FFF2-40B4-BE49-F238E27FC236}">
                  <a16:creationId xmlns:a16="http://schemas.microsoft.com/office/drawing/2014/main" id="{E9FB1FA7-6F0C-E7C1-9ACE-C374278FD048}"/>
                </a:ext>
              </a:extLst>
            </p:cNvPr>
            <p:cNvSpPr/>
            <p:nvPr/>
          </p:nvSpPr>
          <p:spPr>
            <a:xfrm>
              <a:off x="1956441" y="3597276"/>
              <a:ext cx="317999" cy="1912"/>
            </a:xfrm>
            <a:custGeom>
              <a:avLst/>
              <a:gdLst/>
              <a:ahLst/>
              <a:cxnLst/>
              <a:rect l="l" t="t" r="r" b="b"/>
              <a:pathLst>
                <a:path w="352" h="3" extrusionOk="0">
                  <a:moveTo>
                    <a:pt x="0" y="0"/>
                  </a:moveTo>
                  <a:lnTo>
                    <a:pt x="352" y="0"/>
                  </a:lnTo>
                  <a:lnTo>
                    <a:pt x="35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971;p71">
              <a:extLst>
                <a:ext uri="{FF2B5EF4-FFF2-40B4-BE49-F238E27FC236}">
                  <a16:creationId xmlns:a16="http://schemas.microsoft.com/office/drawing/2014/main" id="{991D2BF4-6E65-1DB6-10F1-A9CCDC637125}"/>
                </a:ext>
              </a:extLst>
            </p:cNvPr>
            <p:cNvSpPr/>
            <p:nvPr/>
          </p:nvSpPr>
          <p:spPr>
            <a:xfrm>
              <a:off x="2308867" y="3597276"/>
              <a:ext cx="317999" cy="1912"/>
            </a:xfrm>
            <a:custGeom>
              <a:avLst/>
              <a:gdLst/>
              <a:ahLst/>
              <a:cxnLst/>
              <a:rect l="l" t="t" r="r" b="b"/>
              <a:pathLst>
                <a:path w="352" h="3" extrusionOk="0">
                  <a:moveTo>
                    <a:pt x="0" y="0"/>
                  </a:moveTo>
                  <a:lnTo>
                    <a:pt x="352" y="0"/>
                  </a:lnTo>
                  <a:lnTo>
                    <a:pt x="35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972;p71">
              <a:extLst>
                <a:ext uri="{FF2B5EF4-FFF2-40B4-BE49-F238E27FC236}">
                  <a16:creationId xmlns:a16="http://schemas.microsoft.com/office/drawing/2014/main" id="{66BB6F40-5412-ED40-320E-33CA7F27A5DC}"/>
                </a:ext>
              </a:extLst>
            </p:cNvPr>
            <p:cNvSpPr/>
            <p:nvPr/>
          </p:nvSpPr>
          <p:spPr>
            <a:xfrm>
              <a:off x="1601296" y="3597276"/>
              <a:ext cx="317999" cy="1912"/>
            </a:xfrm>
            <a:custGeom>
              <a:avLst/>
              <a:gdLst/>
              <a:ahLst/>
              <a:cxnLst/>
              <a:rect l="l" t="t" r="r" b="b"/>
              <a:pathLst>
                <a:path w="352" h="3" extrusionOk="0">
                  <a:moveTo>
                    <a:pt x="0" y="0"/>
                  </a:moveTo>
                  <a:lnTo>
                    <a:pt x="352" y="0"/>
                  </a:lnTo>
                  <a:lnTo>
                    <a:pt x="35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973;p71">
              <a:extLst>
                <a:ext uri="{FF2B5EF4-FFF2-40B4-BE49-F238E27FC236}">
                  <a16:creationId xmlns:a16="http://schemas.microsoft.com/office/drawing/2014/main" id="{CC7AF010-0204-486D-B35E-B2E26BE9CF4C}"/>
                </a:ext>
              </a:extLst>
            </p:cNvPr>
            <p:cNvSpPr/>
            <p:nvPr/>
          </p:nvSpPr>
          <p:spPr>
            <a:xfrm>
              <a:off x="1953723" y="3614485"/>
              <a:ext cx="320716" cy="1912"/>
            </a:xfrm>
            <a:custGeom>
              <a:avLst/>
              <a:gdLst/>
              <a:ahLst/>
              <a:cxnLst/>
              <a:rect l="l" t="t" r="r" b="b"/>
              <a:pathLst>
                <a:path w="355" h="3" extrusionOk="0">
                  <a:moveTo>
                    <a:pt x="0" y="0"/>
                  </a:moveTo>
                  <a:lnTo>
                    <a:pt x="355" y="0"/>
                  </a:lnTo>
                  <a:lnTo>
                    <a:pt x="355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974;p71">
              <a:extLst>
                <a:ext uri="{FF2B5EF4-FFF2-40B4-BE49-F238E27FC236}">
                  <a16:creationId xmlns:a16="http://schemas.microsoft.com/office/drawing/2014/main" id="{47E8C546-9FA5-C48B-D3DE-A95E21AD8830}"/>
                </a:ext>
              </a:extLst>
            </p:cNvPr>
            <p:cNvSpPr/>
            <p:nvPr/>
          </p:nvSpPr>
          <p:spPr>
            <a:xfrm>
              <a:off x="2310679" y="3614485"/>
              <a:ext cx="320716" cy="1912"/>
            </a:xfrm>
            <a:custGeom>
              <a:avLst/>
              <a:gdLst/>
              <a:ahLst/>
              <a:cxnLst/>
              <a:rect l="l" t="t" r="r" b="b"/>
              <a:pathLst>
                <a:path w="355" h="3" extrusionOk="0">
                  <a:moveTo>
                    <a:pt x="0" y="0"/>
                  </a:moveTo>
                  <a:lnTo>
                    <a:pt x="355" y="0"/>
                  </a:lnTo>
                  <a:lnTo>
                    <a:pt x="355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975;p71">
              <a:extLst>
                <a:ext uri="{FF2B5EF4-FFF2-40B4-BE49-F238E27FC236}">
                  <a16:creationId xmlns:a16="http://schemas.microsoft.com/office/drawing/2014/main" id="{B312B252-C02A-E02E-D39F-0BADA30953ED}"/>
                </a:ext>
              </a:extLst>
            </p:cNvPr>
            <p:cNvSpPr/>
            <p:nvPr/>
          </p:nvSpPr>
          <p:spPr>
            <a:xfrm>
              <a:off x="1596767" y="3614485"/>
              <a:ext cx="319811" cy="1912"/>
            </a:xfrm>
            <a:custGeom>
              <a:avLst/>
              <a:gdLst/>
              <a:ahLst/>
              <a:cxnLst/>
              <a:rect l="l" t="t" r="r" b="b"/>
              <a:pathLst>
                <a:path w="354" h="3" extrusionOk="0">
                  <a:moveTo>
                    <a:pt x="0" y="0"/>
                  </a:moveTo>
                  <a:lnTo>
                    <a:pt x="354" y="0"/>
                  </a:lnTo>
                  <a:lnTo>
                    <a:pt x="35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976;p71">
              <a:extLst>
                <a:ext uri="{FF2B5EF4-FFF2-40B4-BE49-F238E27FC236}">
                  <a16:creationId xmlns:a16="http://schemas.microsoft.com/office/drawing/2014/main" id="{5BEC0666-F94D-ACC6-677B-BF60645EB976}"/>
                </a:ext>
              </a:extLst>
            </p:cNvPr>
            <p:cNvSpPr/>
            <p:nvPr/>
          </p:nvSpPr>
          <p:spPr>
            <a:xfrm>
              <a:off x="1965501" y="3632650"/>
              <a:ext cx="294443" cy="1912"/>
            </a:xfrm>
            <a:custGeom>
              <a:avLst/>
              <a:gdLst/>
              <a:ahLst/>
              <a:cxnLst/>
              <a:rect l="l" t="t" r="r" b="b"/>
              <a:pathLst>
                <a:path w="326" h="3" extrusionOk="0">
                  <a:moveTo>
                    <a:pt x="0" y="0"/>
                  </a:moveTo>
                  <a:lnTo>
                    <a:pt x="326" y="0"/>
                  </a:lnTo>
                  <a:lnTo>
                    <a:pt x="326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977;p71">
              <a:extLst>
                <a:ext uri="{FF2B5EF4-FFF2-40B4-BE49-F238E27FC236}">
                  <a16:creationId xmlns:a16="http://schemas.microsoft.com/office/drawing/2014/main" id="{7C403C0F-819F-1445-8CE1-9493DB3A801D}"/>
                </a:ext>
              </a:extLst>
            </p:cNvPr>
            <p:cNvSpPr/>
            <p:nvPr/>
          </p:nvSpPr>
          <p:spPr>
            <a:xfrm>
              <a:off x="2327893" y="3632650"/>
              <a:ext cx="293538" cy="1912"/>
            </a:xfrm>
            <a:custGeom>
              <a:avLst/>
              <a:gdLst/>
              <a:ahLst/>
              <a:cxnLst/>
              <a:rect l="l" t="t" r="r" b="b"/>
              <a:pathLst>
                <a:path w="325" h="3" extrusionOk="0">
                  <a:moveTo>
                    <a:pt x="0" y="0"/>
                  </a:moveTo>
                  <a:lnTo>
                    <a:pt x="325" y="0"/>
                  </a:lnTo>
                  <a:lnTo>
                    <a:pt x="325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978;p71">
              <a:extLst>
                <a:ext uri="{FF2B5EF4-FFF2-40B4-BE49-F238E27FC236}">
                  <a16:creationId xmlns:a16="http://schemas.microsoft.com/office/drawing/2014/main" id="{90ADC8F2-BD34-B700-6455-DFC778C53615}"/>
                </a:ext>
              </a:extLst>
            </p:cNvPr>
            <p:cNvSpPr/>
            <p:nvPr/>
          </p:nvSpPr>
          <p:spPr>
            <a:xfrm>
              <a:off x="1604014" y="3632650"/>
              <a:ext cx="293538" cy="1912"/>
            </a:xfrm>
            <a:custGeom>
              <a:avLst/>
              <a:gdLst/>
              <a:ahLst/>
              <a:cxnLst/>
              <a:rect l="l" t="t" r="r" b="b"/>
              <a:pathLst>
                <a:path w="325" h="3" extrusionOk="0">
                  <a:moveTo>
                    <a:pt x="0" y="0"/>
                  </a:moveTo>
                  <a:lnTo>
                    <a:pt x="325" y="0"/>
                  </a:lnTo>
                  <a:lnTo>
                    <a:pt x="325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979;p71">
              <a:extLst>
                <a:ext uri="{FF2B5EF4-FFF2-40B4-BE49-F238E27FC236}">
                  <a16:creationId xmlns:a16="http://schemas.microsoft.com/office/drawing/2014/main" id="{94FBB5A2-BC70-581B-DE5C-9DEF3DF2326C}"/>
                </a:ext>
              </a:extLst>
            </p:cNvPr>
            <p:cNvSpPr/>
            <p:nvPr/>
          </p:nvSpPr>
          <p:spPr>
            <a:xfrm>
              <a:off x="1953723" y="3670892"/>
              <a:ext cx="322529" cy="956"/>
            </a:xfrm>
            <a:custGeom>
              <a:avLst/>
              <a:gdLst/>
              <a:ahLst/>
              <a:cxnLst/>
              <a:rect l="l" t="t" r="r" b="b"/>
              <a:pathLst>
                <a:path w="357" h="2" extrusionOk="0">
                  <a:moveTo>
                    <a:pt x="0" y="0"/>
                  </a:moveTo>
                  <a:lnTo>
                    <a:pt x="357" y="0"/>
                  </a:lnTo>
                  <a:lnTo>
                    <a:pt x="357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980;p71">
              <a:extLst>
                <a:ext uri="{FF2B5EF4-FFF2-40B4-BE49-F238E27FC236}">
                  <a16:creationId xmlns:a16="http://schemas.microsoft.com/office/drawing/2014/main" id="{97916FEF-5320-9BF5-92B2-926AB411869B}"/>
                </a:ext>
              </a:extLst>
            </p:cNvPr>
            <p:cNvSpPr/>
            <p:nvPr/>
          </p:nvSpPr>
          <p:spPr>
            <a:xfrm>
              <a:off x="2320645" y="3670892"/>
              <a:ext cx="322529" cy="956"/>
            </a:xfrm>
            <a:custGeom>
              <a:avLst/>
              <a:gdLst/>
              <a:ahLst/>
              <a:cxnLst/>
              <a:rect l="l" t="t" r="r" b="b"/>
              <a:pathLst>
                <a:path w="357" h="2" extrusionOk="0">
                  <a:moveTo>
                    <a:pt x="0" y="0"/>
                  </a:moveTo>
                  <a:lnTo>
                    <a:pt x="357" y="0"/>
                  </a:lnTo>
                  <a:lnTo>
                    <a:pt x="357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981;p71">
              <a:extLst>
                <a:ext uri="{FF2B5EF4-FFF2-40B4-BE49-F238E27FC236}">
                  <a16:creationId xmlns:a16="http://schemas.microsoft.com/office/drawing/2014/main" id="{1BCEE19C-9306-3B11-F2A1-B161103E24E4}"/>
                </a:ext>
              </a:extLst>
            </p:cNvPr>
            <p:cNvSpPr/>
            <p:nvPr/>
          </p:nvSpPr>
          <p:spPr>
            <a:xfrm>
              <a:off x="1584989" y="3670892"/>
              <a:ext cx="322529" cy="956"/>
            </a:xfrm>
            <a:custGeom>
              <a:avLst/>
              <a:gdLst/>
              <a:ahLst/>
              <a:cxnLst/>
              <a:rect l="l" t="t" r="r" b="b"/>
              <a:pathLst>
                <a:path w="357" h="2" extrusionOk="0">
                  <a:moveTo>
                    <a:pt x="0" y="0"/>
                  </a:moveTo>
                  <a:lnTo>
                    <a:pt x="357" y="0"/>
                  </a:lnTo>
                  <a:lnTo>
                    <a:pt x="357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982;p71">
              <a:extLst>
                <a:ext uri="{FF2B5EF4-FFF2-40B4-BE49-F238E27FC236}">
                  <a16:creationId xmlns:a16="http://schemas.microsoft.com/office/drawing/2014/main" id="{0540D7E4-1434-D6A2-B749-98D75E2CBEE7}"/>
                </a:ext>
              </a:extLst>
            </p:cNvPr>
            <p:cNvSpPr/>
            <p:nvPr/>
          </p:nvSpPr>
          <p:spPr>
            <a:xfrm>
              <a:off x="1946475" y="3690969"/>
              <a:ext cx="335212" cy="956"/>
            </a:xfrm>
            <a:custGeom>
              <a:avLst/>
              <a:gdLst/>
              <a:ahLst/>
              <a:cxnLst/>
              <a:rect l="l" t="t" r="r" b="b"/>
              <a:pathLst>
                <a:path w="371" h="2" extrusionOk="0">
                  <a:moveTo>
                    <a:pt x="0" y="0"/>
                  </a:moveTo>
                  <a:lnTo>
                    <a:pt x="371" y="0"/>
                  </a:lnTo>
                  <a:lnTo>
                    <a:pt x="37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983;p71">
              <a:extLst>
                <a:ext uri="{FF2B5EF4-FFF2-40B4-BE49-F238E27FC236}">
                  <a16:creationId xmlns:a16="http://schemas.microsoft.com/office/drawing/2014/main" id="{7AB5AEE0-DE6D-3802-9FC1-CCF35C8528F9}"/>
                </a:ext>
              </a:extLst>
            </p:cNvPr>
            <p:cNvSpPr/>
            <p:nvPr/>
          </p:nvSpPr>
          <p:spPr>
            <a:xfrm>
              <a:off x="2317927" y="3690969"/>
              <a:ext cx="335212" cy="956"/>
            </a:xfrm>
            <a:custGeom>
              <a:avLst/>
              <a:gdLst/>
              <a:ahLst/>
              <a:cxnLst/>
              <a:rect l="l" t="t" r="r" b="b"/>
              <a:pathLst>
                <a:path w="371" h="2" extrusionOk="0">
                  <a:moveTo>
                    <a:pt x="0" y="0"/>
                  </a:moveTo>
                  <a:lnTo>
                    <a:pt x="371" y="0"/>
                  </a:lnTo>
                  <a:lnTo>
                    <a:pt x="37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984;p71">
              <a:extLst>
                <a:ext uri="{FF2B5EF4-FFF2-40B4-BE49-F238E27FC236}">
                  <a16:creationId xmlns:a16="http://schemas.microsoft.com/office/drawing/2014/main" id="{45A1A90C-20B9-413B-3B0B-1535799EB9A3}"/>
                </a:ext>
              </a:extLst>
            </p:cNvPr>
            <p:cNvSpPr/>
            <p:nvPr/>
          </p:nvSpPr>
          <p:spPr>
            <a:xfrm>
              <a:off x="1572305" y="3690969"/>
              <a:ext cx="335212" cy="956"/>
            </a:xfrm>
            <a:custGeom>
              <a:avLst/>
              <a:gdLst/>
              <a:ahLst/>
              <a:cxnLst/>
              <a:rect l="l" t="t" r="r" b="b"/>
              <a:pathLst>
                <a:path w="371" h="2" extrusionOk="0">
                  <a:moveTo>
                    <a:pt x="0" y="0"/>
                  </a:moveTo>
                  <a:lnTo>
                    <a:pt x="371" y="0"/>
                  </a:lnTo>
                  <a:lnTo>
                    <a:pt x="37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985;p71">
              <a:extLst>
                <a:ext uri="{FF2B5EF4-FFF2-40B4-BE49-F238E27FC236}">
                  <a16:creationId xmlns:a16="http://schemas.microsoft.com/office/drawing/2014/main" id="{35DB56FE-D14E-341E-FA72-E7BA916FE535}"/>
                </a:ext>
              </a:extLst>
            </p:cNvPr>
            <p:cNvSpPr/>
            <p:nvPr/>
          </p:nvSpPr>
          <p:spPr>
            <a:xfrm>
              <a:off x="1944663" y="3711046"/>
              <a:ext cx="337025" cy="1912"/>
            </a:xfrm>
            <a:custGeom>
              <a:avLst/>
              <a:gdLst/>
              <a:ahLst/>
              <a:cxnLst/>
              <a:rect l="l" t="t" r="r" b="b"/>
              <a:pathLst>
                <a:path w="373" h="3" extrusionOk="0">
                  <a:moveTo>
                    <a:pt x="0" y="0"/>
                  </a:moveTo>
                  <a:lnTo>
                    <a:pt x="373" y="0"/>
                  </a:lnTo>
                  <a:lnTo>
                    <a:pt x="37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986;p71">
              <a:extLst>
                <a:ext uri="{FF2B5EF4-FFF2-40B4-BE49-F238E27FC236}">
                  <a16:creationId xmlns:a16="http://schemas.microsoft.com/office/drawing/2014/main" id="{881AE081-A305-6EAD-4436-68EBCD888859}"/>
                </a:ext>
              </a:extLst>
            </p:cNvPr>
            <p:cNvSpPr/>
            <p:nvPr/>
          </p:nvSpPr>
          <p:spPr>
            <a:xfrm>
              <a:off x="2320645" y="3711046"/>
              <a:ext cx="337025" cy="1912"/>
            </a:xfrm>
            <a:custGeom>
              <a:avLst/>
              <a:gdLst/>
              <a:ahLst/>
              <a:cxnLst/>
              <a:rect l="l" t="t" r="r" b="b"/>
              <a:pathLst>
                <a:path w="373" h="3" extrusionOk="0">
                  <a:moveTo>
                    <a:pt x="0" y="0"/>
                  </a:moveTo>
                  <a:lnTo>
                    <a:pt x="373" y="0"/>
                  </a:lnTo>
                  <a:lnTo>
                    <a:pt x="37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987;p71">
              <a:extLst>
                <a:ext uri="{FF2B5EF4-FFF2-40B4-BE49-F238E27FC236}">
                  <a16:creationId xmlns:a16="http://schemas.microsoft.com/office/drawing/2014/main" id="{E12C2EF0-9784-5639-4833-06FB9ACC6D8F}"/>
                </a:ext>
              </a:extLst>
            </p:cNvPr>
            <p:cNvSpPr/>
            <p:nvPr/>
          </p:nvSpPr>
          <p:spPr>
            <a:xfrm>
              <a:off x="1567775" y="3711046"/>
              <a:ext cx="337025" cy="1912"/>
            </a:xfrm>
            <a:custGeom>
              <a:avLst/>
              <a:gdLst/>
              <a:ahLst/>
              <a:cxnLst/>
              <a:rect l="l" t="t" r="r" b="b"/>
              <a:pathLst>
                <a:path w="373" h="3" extrusionOk="0">
                  <a:moveTo>
                    <a:pt x="0" y="0"/>
                  </a:moveTo>
                  <a:lnTo>
                    <a:pt x="373" y="0"/>
                  </a:lnTo>
                  <a:lnTo>
                    <a:pt x="37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988;p71">
              <a:extLst>
                <a:ext uri="{FF2B5EF4-FFF2-40B4-BE49-F238E27FC236}">
                  <a16:creationId xmlns:a16="http://schemas.microsoft.com/office/drawing/2014/main" id="{A38C4C4F-3083-B932-D0F3-AE8F7B326F13}"/>
                </a:ext>
              </a:extLst>
            </p:cNvPr>
            <p:cNvSpPr/>
            <p:nvPr/>
          </p:nvSpPr>
          <p:spPr>
            <a:xfrm>
              <a:off x="2323363" y="3731123"/>
              <a:ext cx="341555" cy="1912"/>
            </a:xfrm>
            <a:custGeom>
              <a:avLst/>
              <a:gdLst/>
              <a:ahLst/>
              <a:cxnLst/>
              <a:rect l="l" t="t" r="r" b="b"/>
              <a:pathLst>
                <a:path w="378" h="3" extrusionOk="0">
                  <a:moveTo>
                    <a:pt x="0" y="0"/>
                  </a:moveTo>
                  <a:lnTo>
                    <a:pt x="378" y="0"/>
                  </a:lnTo>
                  <a:lnTo>
                    <a:pt x="378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989;p71">
              <a:extLst>
                <a:ext uri="{FF2B5EF4-FFF2-40B4-BE49-F238E27FC236}">
                  <a16:creationId xmlns:a16="http://schemas.microsoft.com/office/drawing/2014/main" id="{E6187161-93A3-C1D8-479E-5B4818FA17EF}"/>
                </a:ext>
              </a:extLst>
            </p:cNvPr>
            <p:cNvSpPr/>
            <p:nvPr/>
          </p:nvSpPr>
          <p:spPr>
            <a:xfrm>
              <a:off x="1941945" y="3731123"/>
              <a:ext cx="341555" cy="1912"/>
            </a:xfrm>
            <a:custGeom>
              <a:avLst/>
              <a:gdLst/>
              <a:ahLst/>
              <a:cxnLst/>
              <a:rect l="l" t="t" r="r" b="b"/>
              <a:pathLst>
                <a:path w="378" h="3" extrusionOk="0">
                  <a:moveTo>
                    <a:pt x="0" y="0"/>
                  </a:moveTo>
                  <a:lnTo>
                    <a:pt x="378" y="0"/>
                  </a:lnTo>
                  <a:lnTo>
                    <a:pt x="378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990;p71">
              <a:extLst>
                <a:ext uri="{FF2B5EF4-FFF2-40B4-BE49-F238E27FC236}">
                  <a16:creationId xmlns:a16="http://schemas.microsoft.com/office/drawing/2014/main" id="{FC74F56B-7AED-9459-D291-832AD9985F3F}"/>
                </a:ext>
              </a:extLst>
            </p:cNvPr>
            <p:cNvSpPr/>
            <p:nvPr/>
          </p:nvSpPr>
          <p:spPr>
            <a:xfrm>
              <a:off x="1563245" y="3731123"/>
              <a:ext cx="341555" cy="1912"/>
            </a:xfrm>
            <a:custGeom>
              <a:avLst/>
              <a:gdLst/>
              <a:ahLst/>
              <a:cxnLst/>
              <a:rect l="l" t="t" r="r" b="b"/>
              <a:pathLst>
                <a:path w="378" h="3" extrusionOk="0">
                  <a:moveTo>
                    <a:pt x="0" y="0"/>
                  </a:moveTo>
                  <a:lnTo>
                    <a:pt x="378" y="0"/>
                  </a:lnTo>
                  <a:lnTo>
                    <a:pt x="378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991;p71">
              <a:extLst>
                <a:ext uri="{FF2B5EF4-FFF2-40B4-BE49-F238E27FC236}">
                  <a16:creationId xmlns:a16="http://schemas.microsoft.com/office/drawing/2014/main" id="{B3597480-D932-F977-0F0C-0685855CF7C5}"/>
                </a:ext>
              </a:extLst>
            </p:cNvPr>
            <p:cNvSpPr/>
            <p:nvPr/>
          </p:nvSpPr>
          <p:spPr>
            <a:xfrm>
              <a:off x="1941945" y="3751200"/>
              <a:ext cx="344273" cy="1912"/>
            </a:xfrm>
            <a:custGeom>
              <a:avLst/>
              <a:gdLst/>
              <a:ahLst/>
              <a:cxnLst/>
              <a:rect l="l" t="t" r="r" b="b"/>
              <a:pathLst>
                <a:path w="381" h="3" extrusionOk="0">
                  <a:moveTo>
                    <a:pt x="0" y="0"/>
                  </a:moveTo>
                  <a:lnTo>
                    <a:pt x="381" y="0"/>
                  </a:lnTo>
                  <a:lnTo>
                    <a:pt x="38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992;p71">
              <a:extLst>
                <a:ext uri="{FF2B5EF4-FFF2-40B4-BE49-F238E27FC236}">
                  <a16:creationId xmlns:a16="http://schemas.microsoft.com/office/drawing/2014/main" id="{CC971C8E-512F-174C-44F2-163EFED13432}"/>
                </a:ext>
              </a:extLst>
            </p:cNvPr>
            <p:cNvSpPr/>
            <p:nvPr/>
          </p:nvSpPr>
          <p:spPr>
            <a:xfrm>
              <a:off x="2325175" y="3751200"/>
              <a:ext cx="344273" cy="1912"/>
            </a:xfrm>
            <a:custGeom>
              <a:avLst/>
              <a:gdLst/>
              <a:ahLst/>
              <a:cxnLst/>
              <a:rect l="l" t="t" r="r" b="b"/>
              <a:pathLst>
                <a:path w="381" h="3" extrusionOk="0">
                  <a:moveTo>
                    <a:pt x="0" y="0"/>
                  </a:moveTo>
                  <a:lnTo>
                    <a:pt x="381" y="0"/>
                  </a:lnTo>
                  <a:lnTo>
                    <a:pt x="38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993;p71">
              <a:extLst>
                <a:ext uri="{FF2B5EF4-FFF2-40B4-BE49-F238E27FC236}">
                  <a16:creationId xmlns:a16="http://schemas.microsoft.com/office/drawing/2014/main" id="{6EE97ED7-600E-7D83-382C-A6B50A5F54EC}"/>
                </a:ext>
              </a:extLst>
            </p:cNvPr>
            <p:cNvSpPr/>
            <p:nvPr/>
          </p:nvSpPr>
          <p:spPr>
            <a:xfrm>
              <a:off x="1555997" y="3751200"/>
              <a:ext cx="344273" cy="1912"/>
            </a:xfrm>
            <a:custGeom>
              <a:avLst/>
              <a:gdLst/>
              <a:ahLst/>
              <a:cxnLst/>
              <a:rect l="l" t="t" r="r" b="b"/>
              <a:pathLst>
                <a:path w="381" h="3" extrusionOk="0">
                  <a:moveTo>
                    <a:pt x="0" y="0"/>
                  </a:moveTo>
                  <a:lnTo>
                    <a:pt x="381" y="0"/>
                  </a:lnTo>
                  <a:lnTo>
                    <a:pt x="38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994;p71">
              <a:extLst>
                <a:ext uri="{FF2B5EF4-FFF2-40B4-BE49-F238E27FC236}">
                  <a16:creationId xmlns:a16="http://schemas.microsoft.com/office/drawing/2014/main" id="{1859CF73-CE8E-B8EF-0DF8-206EA1949351}"/>
                </a:ext>
              </a:extLst>
            </p:cNvPr>
            <p:cNvSpPr/>
            <p:nvPr/>
          </p:nvSpPr>
          <p:spPr>
            <a:xfrm>
              <a:off x="1939227" y="3771278"/>
              <a:ext cx="348802" cy="1912"/>
            </a:xfrm>
            <a:custGeom>
              <a:avLst/>
              <a:gdLst/>
              <a:ahLst/>
              <a:cxnLst/>
              <a:rect l="l" t="t" r="r" b="b"/>
              <a:pathLst>
                <a:path w="386" h="3" extrusionOk="0">
                  <a:moveTo>
                    <a:pt x="0" y="0"/>
                  </a:moveTo>
                  <a:lnTo>
                    <a:pt x="386" y="0"/>
                  </a:lnTo>
                  <a:lnTo>
                    <a:pt x="386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995;p71">
              <a:extLst>
                <a:ext uri="{FF2B5EF4-FFF2-40B4-BE49-F238E27FC236}">
                  <a16:creationId xmlns:a16="http://schemas.microsoft.com/office/drawing/2014/main" id="{463C1E64-99D3-CC5F-CD25-8769E8383AB3}"/>
                </a:ext>
              </a:extLst>
            </p:cNvPr>
            <p:cNvSpPr/>
            <p:nvPr/>
          </p:nvSpPr>
          <p:spPr>
            <a:xfrm>
              <a:off x="2327893" y="3771278"/>
              <a:ext cx="348802" cy="1912"/>
            </a:xfrm>
            <a:custGeom>
              <a:avLst/>
              <a:gdLst/>
              <a:ahLst/>
              <a:cxnLst/>
              <a:rect l="l" t="t" r="r" b="b"/>
              <a:pathLst>
                <a:path w="386" h="3" extrusionOk="0">
                  <a:moveTo>
                    <a:pt x="0" y="0"/>
                  </a:moveTo>
                  <a:lnTo>
                    <a:pt x="386" y="0"/>
                  </a:lnTo>
                  <a:lnTo>
                    <a:pt x="386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996;p71">
              <a:extLst>
                <a:ext uri="{FF2B5EF4-FFF2-40B4-BE49-F238E27FC236}">
                  <a16:creationId xmlns:a16="http://schemas.microsoft.com/office/drawing/2014/main" id="{6E2EE27C-AE72-4406-0B59-7726822CA956}"/>
                </a:ext>
              </a:extLst>
            </p:cNvPr>
            <p:cNvSpPr/>
            <p:nvPr/>
          </p:nvSpPr>
          <p:spPr>
            <a:xfrm>
              <a:off x="1548750" y="3771278"/>
              <a:ext cx="348802" cy="1912"/>
            </a:xfrm>
            <a:custGeom>
              <a:avLst/>
              <a:gdLst/>
              <a:ahLst/>
              <a:cxnLst/>
              <a:rect l="l" t="t" r="r" b="b"/>
              <a:pathLst>
                <a:path w="386" h="3" extrusionOk="0">
                  <a:moveTo>
                    <a:pt x="0" y="0"/>
                  </a:moveTo>
                  <a:lnTo>
                    <a:pt x="386" y="0"/>
                  </a:lnTo>
                  <a:lnTo>
                    <a:pt x="386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997;p71">
              <a:extLst>
                <a:ext uri="{FF2B5EF4-FFF2-40B4-BE49-F238E27FC236}">
                  <a16:creationId xmlns:a16="http://schemas.microsoft.com/office/drawing/2014/main" id="{FB60A1BF-5F95-0255-6A26-52D65ED602BC}"/>
                </a:ext>
              </a:extLst>
            </p:cNvPr>
            <p:cNvSpPr/>
            <p:nvPr/>
          </p:nvSpPr>
          <p:spPr>
            <a:xfrm>
              <a:off x="1937415" y="3794223"/>
              <a:ext cx="353333" cy="1912"/>
            </a:xfrm>
            <a:custGeom>
              <a:avLst/>
              <a:gdLst/>
              <a:ahLst/>
              <a:cxnLst/>
              <a:rect l="l" t="t" r="r" b="b"/>
              <a:pathLst>
                <a:path w="391" h="3" extrusionOk="0">
                  <a:moveTo>
                    <a:pt x="0" y="0"/>
                  </a:moveTo>
                  <a:lnTo>
                    <a:pt x="391" y="0"/>
                  </a:lnTo>
                  <a:lnTo>
                    <a:pt x="39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998;p71">
              <a:extLst>
                <a:ext uri="{FF2B5EF4-FFF2-40B4-BE49-F238E27FC236}">
                  <a16:creationId xmlns:a16="http://schemas.microsoft.com/office/drawing/2014/main" id="{A0E8CC16-76CD-EBFC-E6EC-2D0979CEC5E5}"/>
                </a:ext>
              </a:extLst>
            </p:cNvPr>
            <p:cNvSpPr/>
            <p:nvPr/>
          </p:nvSpPr>
          <p:spPr>
            <a:xfrm>
              <a:off x="2329705" y="3794223"/>
              <a:ext cx="354240" cy="1912"/>
            </a:xfrm>
            <a:custGeom>
              <a:avLst/>
              <a:gdLst/>
              <a:ahLst/>
              <a:cxnLst/>
              <a:rect l="l" t="t" r="r" b="b"/>
              <a:pathLst>
                <a:path w="392" h="3" extrusionOk="0">
                  <a:moveTo>
                    <a:pt x="0" y="0"/>
                  </a:moveTo>
                  <a:lnTo>
                    <a:pt x="392" y="0"/>
                  </a:lnTo>
                  <a:lnTo>
                    <a:pt x="39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999;p71">
              <a:extLst>
                <a:ext uri="{FF2B5EF4-FFF2-40B4-BE49-F238E27FC236}">
                  <a16:creationId xmlns:a16="http://schemas.microsoft.com/office/drawing/2014/main" id="{1DB7E0EE-B40F-0087-118A-16BC58541ED6}"/>
                </a:ext>
              </a:extLst>
            </p:cNvPr>
            <p:cNvSpPr/>
            <p:nvPr/>
          </p:nvSpPr>
          <p:spPr>
            <a:xfrm>
              <a:off x="1544220" y="3794223"/>
              <a:ext cx="353333" cy="1912"/>
            </a:xfrm>
            <a:custGeom>
              <a:avLst/>
              <a:gdLst/>
              <a:ahLst/>
              <a:cxnLst/>
              <a:rect l="l" t="t" r="r" b="b"/>
              <a:pathLst>
                <a:path w="391" h="3" extrusionOk="0">
                  <a:moveTo>
                    <a:pt x="0" y="0"/>
                  </a:moveTo>
                  <a:lnTo>
                    <a:pt x="391" y="0"/>
                  </a:lnTo>
                  <a:lnTo>
                    <a:pt x="39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2000;p71">
              <a:extLst>
                <a:ext uri="{FF2B5EF4-FFF2-40B4-BE49-F238E27FC236}">
                  <a16:creationId xmlns:a16="http://schemas.microsoft.com/office/drawing/2014/main" id="{7C0716EE-C05E-8444-4F60-7C9B799969C7}"/>
                </a:ext>
              </a:extLst>
            </p:cNvPr>
            <p:cNvSpPr/>
            <p:nvPr/>
          </p:nvSpPr>
          <p:spPr>
            <a:xfrm>
              <a:off x="1934697" y="3817168"/>
              <a:ext cx="356051" cy="1912"/>
            </a:xfrm>
            <a:custGeom>
              <a:avLst/>
              <a:gdLst/>
              <a:ahLst/>
              <a:cxnLst/>
              <a:rect l="l" t="t" r="r" b="b"/>
              <a:pathLst>
                <a:path w="394" h="3" extrusionOk="0">
                  <a:moveTo>
                    <a:pt x="0" y="0"/>
                  </a:moveTo>
                  <a:lnTo>
                    <a:pt x="394" y="0"/>
                  </a:lnTo>
                  <a:lnTo>
                    <a:pt x="39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2001;p71">
              <a:extLst>
                <a:ext uri="{FF2B5EF4-FFF2-40B4-BE49-F238E27FC236}">
                  <a16:creationId xmlns:a16="http://schemas.microsoft.com/office/drawing/2014/main" id="{0A1B4C9F-9E2D-81CC-F1DC-6B96FC61BE08}"/>
                </a:ext>
              </a:extLst>
            </p:cNvPr>
            <p:cNvSpPr/>
            <p:nvPr/>
          </p:nvSpPr>
          <p:spPr>
            <a:xfrm>
              <a:off x="2332423" y="3817168"/>
              <a:ext cx="356051" cy="1912"/>
            </a:xfrm>
            <a:custGeom>
              <a:avLst/>
              <a:gdLst/>
              <a:ahLst/>
              <a:cxnLst/>
              <a:rect l="l" t="t" r="r" b="b"/>
              <a:pathLst>
                <a:path w="394" h="3" extrusionOk="0">
                  <a:moveTo>
                    <a:pt x="0" y="0"/>
                  </a:moveTo>
                  <a:lnTo>
                    <a:pt x="394" y="0"/>
                  </a:lnTo>
                  <a:lnTo>
                    <a:pt x="39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2002;p71">
              <a:extLst>
                <a:ext uri="{FF2B5EF4-FFF2-40B4-BE49-F238E27FC236}">
                  <a16:creationId xmlns:a16="http://schemas.microsoft.com/office/drawing/2014/main" id="{8EE54205-2CAB-2BD8-705C-472B92A7BEA0}"/>
                </a:ext>
              </a:extLst>
            </p:cNvPr>
            <p:cNvSpPr/>
            <p:nvPr/>
          </p:nvSpPr>
          <p:spPr>
            <a:xfrm>
              <a:off x="1536972" y="3817168"/>
              <a:ext cx="356051" cy="1912"/>
            </a:xfrm>
            <a:custGeom>
              <a:avLst/>
              <a:gdLst/>
              <a:ahLst/>
              <a:cxnLst/>
              <a:rect l="l" t="t" r="r" b="b"/>
              <a:pathLst>
                <a:path w="394" h="3" extrusionOk="0">
                  <a:moveTo>
                    <a:pt x="0" y="0"/>
                  </a:moveTo>
                  <a:lnTo>
                    <a:pt x="394" y="0"/>
                  </a:lnTo>
                  <a:lnTo>
                    <a:pt x="39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2003;p71">
              <a:extLst>
                <a:ext uri="{FF2B5EF4-FFF2-40B4-BE49-F238E27FC236}">
                  <a16:creationId xmlns:a16="http://schemas.microsoft.com/office/drawing/2014/main" id="{C6558AF3-ACC0-BC9D-6D8B-A92AB15EA869}"/>
                </a:ext>
              </a:extLst>
            </p:cNvPr>
            <p:cNvSpPr/>
            <p:nvPr/>
          </p:nvSpPr>
          <p:spPr>
            <a:xfrm>
              <a:off x="1931979" y="3840113"/>
              <a:ext cx="361487" cy="1912"/>
            </a:xfrm>
            <a:custGeom>
              <a:avLst/>
              <a:gdLst/>
              <a:ahLst/>
              <a:cxnLst/>
              <a:rect l="l" t="t" r="r" b="b"/>
              <a:pathLst>
                <a:path w="400" h="3" extrusionOk="0">
                  <a:moveTo>
                    <a:pt x="0" y="0"/>
                  </a:moveTo>
                  <a:lnTo>
                    <a:pt x="400" y="0"/>
                  </a:lnTo>
                  <a:lnTo>
                    <a:pt x="40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2004;p71">
              <a:extLst>
                <a:ext uri="{FF2B5EF4-FFF2-40B4-BE49-F238E27FC236}">
                  <a16:creationId xmlns:a16="http://schemas.microsoft.com/office/drawing/2014/main" id="{8585633D-3F8D-3DFD-272D-F18291C074E9}"/>
                </a:ext>
              </a:extLst>
            </p:cNvPr>
            <p:cNvSpPr/>
            <p:nvPr/>
          </p:nvSpPr>
          <p:spPr>
            <a:xfrm>
              <a:off x="2335141" y="3840113"/>
              <a:ext cx="360580" cy="1912"/>
            </a:xfrm>
            <a:custGeom>
              <a:avLst/>
              <a:gdLst/>
              <a:ahLst/>
              <a:cxnLst/>
              <a:rect l="l" t="t" r="r" b="b"/>
              <a:pathLst>
                <a:path w="399" h="3" extrusionOk="0">
                  <a:moveTo>
                    <a:pt x="0" y="0"/>
                  </a:moveTo>
                  <a:lnTo>
                    <a:pt x="399" y="0"/>
                  </a:lnTo>
                  <a:lnTo>
                    <a:pt x="399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2005;p71">
              <a:extLst>
                <a:ext uri="{FF2B5EF4-FFF2-40B4-BE49-F238E27FC236}">
                  <a16:creationId xmlns:a16="http://schemas.microsoft.com/office/drawing/2014/main" id="{CB925CB1-E6D6-F723-9F7F-CFD692ECC42E}"/>
                </a:ext>
              </a:extLst>
            </p:cNvPr>
            <p:cNvSpPr/>
            <p:nvPr/>
          </p:nvSpPr>
          <p:spPr>
            <a:xfrm>
              <a:off x="1529724" y="3840113"/>
              <a:ext cx="360580" cy="1912"/>
            </a:xfrm>
            <a:custGeom>
              <a:avLst/>
              <a:gdLst/>
              <a:ahLst/>
              <a:cxnLst/>
              <a:rect l="l" t="t" r="r" b="b"/>
              <a:pathLst>
                <a:path w="399" h="3" extrusionOk="0">
                  <a:moveTo>
                    <a:pt x="0" y="0"/>
                  </a:moveTo>
                  <a:lnTo>
                    <a:pt x="399" y="0"/>
                  </a:lnTo>
                  <a:lnTo>
                    <a:pt x="399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2006;p71">
              <a:extLst>
                <a:ext uri="{FF2B5EF4-FFF2-40B4-BE49-F238E27FC236}">
                  <a16:creationId xmlns:a16="http://schemas.microsoft.com/office/drawing/2014/main" id="{1B5F5EE3-CA85-E6AE-13F9-66A4A25328F2}"/>
                </a:ext>
              </a:extLst>
            </p:cNvPr>
            <p:cNvSpPr/>
            <p:nvPr/>
          </p:nvSpPr>
          <p:spPr>
            <a:xfrm>
              <a:off x="1930167" y="3863059"/>
              <a:ext cx="365111" cy="956"/>
            </a:xfrm>
            <a:custGeom>
              <a:avLst/>
              <a:gdLst/>
              <a:ahLst/>
              <a:cxnLst/>
              <a:rect l="l" t="t" r="r" b="b"/>
              <a:pathLst>
                <a:path w="404" h="2" extrusionOk="0">
                  <a:moveTo>
                    <a:pt x="0" y="0"/>
                  </a:moveTo>
                  <a:lnTo>
                    <a:pt x="404" y="0"/>
                  </a:lnTo>
                  <a:lnTo>
                    <a:pt x="404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2007;p71">
              <a:extLst>
                <a:ext uri="{FF2B5EF4-FFF2-40B4-BE49-F238E27FC236}">
                  <a16:creationId xmlns:a16="http://schemas.microsoft.com/office/drawing/2014/main" id="{79674545-C4BE-D78D-5AC3-AF06B4D9493D}"/>
                </a:ext>
              </a:extLst>
            </p:cNvPr>
            <p:cNvSpPr/>
            <p:nvPr/>
          </p:nvSpPr>
          <p:spPr>
            <a:xfrm>
              <a:off x="2339671" y="3863059"/>
              <a:ext cx="366015" cy="956"/>
            </a:xfrm>
            <a:custGeom>
              <a:avLst/>
              <a:gdLst/>
              <a:ahLst/>
              <a:cxnLst/>
              <a:rect l="l" t="t" r="r" b="b"/>
              <a:pathLst>
                <a:path w="405" h="2" extrusionOk="0">
                  <a:moveTo>
                    <a:pt x="0" y="0"/>
                  </a:moveTo>
                  <a:lnTo>
                    <a:pt x="405" y="0"/>
                  </a:lnTo>
                  <a:lnTo>
                    <a:pt x="405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2008;p71">
              <a:extLst>
                <a:ext uri="{FF2B5EF4-FFF2-40B4-BE49-F238E27FC236}">
                  <a16:creationId xmlns:a16="http://schemas.microsoft.com/office/drawing/2014/main" id="{E08EA535-7687-05E7-5601-0134C3B7D6DF}"/>
                </a:ext>
              </a:extLst>
            </p:cNvPr>
            <p:cNvSpPr/>
            <p:nvPr/>
          </p:nvSpPr>
          <p:spPr>
            <a:xfrm>
              <a:off x="1522476" y="3863059"/>
              <a:ext cx="366015" cy="956"/>
            </a:xfrm>
            <a:custGeom>
              <a:avLst/>
              <a:gdLst/>
              <a:ahLst/>
              <a:cxnLst/>
              <a:rect l="l" t="t" r="r" b="b"/>
              <a:pathLst>
                <a:path w="405" h="2" extrusionOk="0">
                  <a:moveTo>
                    <a:pt x="0" y="0"/>
                  </a:moveTo>
                  <a:lnTo>
                    <a:pt x="405" y="0"/>
                  </a:lnTo>
                  <a:lnTo>
                    <a:pt x="405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2009;p71">
              <a:extLst>
                <a:ext uri="{FF2B5EF4-FFF2-40B4-BE49-F238E27FC236}">
                  <a16:creationId xmlns:a16="http://schemas.microsoft.com/office/drawing/2014/main" id="{094FA3E9-838E-52D1-7485-6693C34A781D}"/>
                </a:ext>
              </a:extLst>
            </p:cNvPr>
            <p:cNvSpPr/>
            <p:nvPr/>
          </p:nvSpPr>
          <p:spPr>
            <a:xfrm>
              <a:off x="1930167" y="3887916"/>
              <a:ext cx="367828" cy="1912"/>
            </a:xfrm>
            <a:custGeom>
              <a:avLst/>
              <a:gdLst/>
              <a:ahLst/>
              <a:cxnLst/>
              <a:rect l="l" t="t" r="r" b="b"/>
              <a:pathLst>
                <a:path w="407" h="3" extrusionOk="0">
                  <a:moveTo>
                    <a:pt x="0" y="0"/>
                  </a:moveTo>
                  <a:lnTo>
                    <a:pt x="407" y="0"/>
                  </a:lnTo>
                  <a:lnTo>
                    <a:pt x="40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2010;p71">
              <a:extLst>
                <a:ext uri="{FF2B5EF4-FFF2-40B4-BE49-F238E27FC236}">
                  <a16:creationId xmlns:a16="http://schemas.microsoft.com/office/drawing/2014/main" id="{7817B3F4-93AA-A1B6-E203-633CD5682DF2}"/>
                </a:ext>
              </a:extLst>
            </p:cNvPr>
            <p:cNvSpPr/>
            <p:nvPr/>
          </p:nvSpPr>
          <p:spPr>
            <a:xfrm>
              <a:off x="2342388" y="3887916"/>
              <a:ext cx="367828" cy="1912"/>
            </a:xfrm>
            <a:custGeom>
              <a:avLst/>
              <a:gdLst/>
              <a:ahLst/>
              <a:cxnLst/>
              <a:rect l="l" t="t" r="r" b="b"/>
              <a:pathLst>
                <a:path w="407" h="3" extrusionOk="0">
                  <a:moveTo>
                    <a:pt x="0" y="0"/>
                  </a:moveTo>
                  <a:lnTo>
                    <a:pt x="407" y="0"/>
                  </a:lnTo>
                  <a:lnTo>
                    <a:pt x="40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2011;p71">
              <a:extLst>
                <a:ext uri="{FF2B5EF4-FFF2-40B4-BE49-F238E27FC236}">
                  <a16:creationId xmlns:a16="http://schemas.microsoft.com/office/drawing/2014/main" id="{6A9BA86E-84D1-9193-C84E-EB1AFEB108DC}"/>
                </a:ext>
              </a:extLst>
            </p:cNvPr>
            <p:cNvSpPr/>
            <p:nvPr/>
          </p:nvSpPr>
          <p:spPr>
            <a:xfrm>
              <a:off x="1517946" y="3887916"/>
              <a:ext cx="367828" cy="1912"/>
            </a:xfrm>
            <a:custGeom>
              <a:avLst/>
              <a:gdLst/>
              <a:ahLst/>
              <a:cxnLst/>
              <a:rect l="l" t="t" r="r" b="b"/>
              <a:pathLst>
                <a:path w="407" h="3" extrusionOk="0">
                  <a:moveTo>
                    <a:pt x="0" y="0"/>
                  </a:moveTo>
                  <a:lnTo>
                    <a:pt x="407" y="0"/>
                  </a:lnTo>
                  <a:lnTo>
                    <a:pt x="40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2012;p71">
              <a:extLst>
                <a:ext uri="{FF2B5EF4-FFF2-40B4-BE49-F238E27FC236}">
                  <a16:creationId xmlns:a16="http://schemas.microsoft.com/office/drawing/2014/main" id="{2032BC16-70C5-4F2B-DBDB-86EA2A81613E}"/>
                </a:ext>
              </a:extLst>
            </p:cNvPr>
            <p:cNvSpPr/>
            <p:nvPr/>
          </p:nvSpPr>
          <p:spPr>
            <a:xfrm>
              <a:off x="1445468" y="3949103"/>
              <a:ext cx="1334504" cy="64055"/>
            </a:xfrm>
            <a:custGeom>
              <a:avLst/>
              <a:gdLst/>
              <a:ahLst/>
              <a:cxnLst/>
              <a:rect l="l" t="t" r="r" b="b"/>
              <a:pathLst>
                <a:path w="1474" h="68" extrusionOk="0">
                  <a:moveTo>
                    <a:pt x="0" y="0"/>
                  </a:moveTo>
                  <a:lnTo>
                    <a:pt x="1474" y="0"/>
                  </a:lnTo>
                  <a:lnTo>
                    <a:pt x="1474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2" name="Google Shape;1826;p71">
            <a:extLst>
              <a:ext uri="{FF2B5EF4-FFF2-40B4-BE49-F238E27FC236}">
                <a16:creationId xmlns:a16="http://schemas.microsoft.com/office/drawing/2014/main" id="{F9AF4381-BE7E-D2D4-0614-19DC090D26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3999" y="1870575"/>
            <a:ext cx="4096403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grpSp>
        <p:nvGrpSpPr>
          <p:cNvPr id="1253" name="Google Shape;1829;p71">
            <a:extLst>
              <a:ext uri="{FF2B5EF4-FFF2-40B4-BE49-F238E27FC236}">
                <a16:creationId xmlns:a16="http://schemas.microsoft.com/office/drawing/2014/main" id="{2206A37D-D9AB-0F25-779F-CB5481596A1D}"/>
              </a:ext>
            </a:extLst>
          </p:cNvPr>
          <p:cNvGrpSpPr/>
          <p:nvPr/>
        </p:nvGrpSpPr>
        <p:grpSpPr>
          <a:xfrm rot="-5400000" flipH="1">
            <a:off x="6666262" y="1246878"/>
            <a:ext cx="172251" cy="3616170"/>
            <a:chOff x="8793402" y="-3495374"/>
            <a:chExt cx="255301" cy="6613492"/>
          </a:xfrm>
        </p:grpSpPr>
        <p:cxnSp>
          <p:nvCxnSpPr>
            <p:cNvPr id="1254" name="Google Shape;1830;p71">
              <a:extLst>
                <a:ext uri="{FF2B5EF4-FFF2-40B4-BE49-F238E27FC236}">
                  <a16:creationId xmlns:a16="http://schemas.microsoft.com/office/drawing/2014/main" id="{4BD42073-F1CA-5222-E03A-B107359D5F79}"/>
                </a:ext>
              </a:extLst>
            </p:cNvPr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55" name="Google Shape;1831;p71">
              <a:extLst>
                <a:ext uri="{FF2B5EF4-FFF2-40B4-BE49-F238E27FC236}">
                  <a16:creationId xmlns:a16="http://schemas.microsoft.com/office/drawing/2014/main" id="{A82581D2-5C96-AEF1-D602-CA89E8D11128}"/>
                </a:ext>
              </a:extLst>
            </p:cNvPr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1256" name="Google Shape;1832;p71">
                <a:extLst>
                  <a:ext uri="{FF2B5EF4-FFF2-40B4-BE49-F238E27FC236}">
                    <a16:creationId xmlns:a16="http://schemas.microsoft.com/office/drawing/2014/main" id="{36AA7A70-F332-ADD2-5916-4D22AAAEAB6C}"/>
                  </a:ext>
                </a:extLst>
              </p:cNvPr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266" name="Google Shape;1833;p71">
                  <a:extLst>
                    <a:ext uri="{FF2B5EF4-FFF2-40B4-BE49-F238E27FC236}">
                      <a16:creationId xmlns:a16="http://schemas.microsoft.com/office/drawing/2014/main" id="{ABE89032-13DC-A381-ADCA-2C2B66FA5D0F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267" name="Google Shape;1834;p71">
                  <a:extLst>
                    <a:ext uri="{FF2B5EF4-FFF2-40B4-BE49-F238E27FC236}">
                      <a16:creationId xmlns:a16="http://schemas.microsoft.com/office/drawing/2014/main" id="{30BE37C2-0C98-7BC4-BD34-38BEB57F1FEB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1257" name="Google Shape;1835;p71">
                <a:extLst>
                  <a:ext uri="{FF2B5EF4-FFF2-40B4-BE49-F238E27FC236}">
                    <a16:creationId xmlns:a16="http://schemas.microsoft.com/office/drawing/2014/main" id="{8DA22105-D915-69BE-E6C7-28B21244CB07}"/>
                  </a:ext>
                </a:extLst>
              </p:cNvPr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264" name="Google Shape;1836;p71">
                  <a:extLst>
                    <a:ext uri="{FF2B5EF4-FFF2-40B4-BE49-F238E27FC236}">
                      <a16:creationId xmlns:a16="http://schemas.microsoft.com/office/drawing/2014/main" id="{39B37FCF-4061-0251-61C5-425D400CDD7B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265" name="Google Shape;1837;p71">
                  <a:extLst>
                    <a:ext uri="{FF2B5EF4-FFF2-40B4-BE49-F238E27FC236}">
                      <a16:creationId xmlns:a16="http://schemas.microsoft.com/office/drawing/2014/main" id="{2F188E6D-D8E3-6407-18A6-FC226D256527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1258" name="Google Shape;1838;p71">
                <a:extLst>
                  <a:ext uri="{FF2B5EF4-FFF2-40B4-BE49-F238E27FC236}">
                    <a16:creationId xmlns:a16="http://schemas.microsoft.com/office/drawing/2014/main" id="{BE79E1FF-9698-FDC1-02A5-417FE15DAAC4}"/>
                  </a:ext>
                </a:extLst>
              </p:cNvPr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262" name="Google Shape;1839;p71">
                  <a:extLst>
                    <a:ext uri="{FF2B5EF4-FFF2-40B4-BE49-F238E27FC236}">
                      <a16:creationId xmlns:a16="http://schemas.microsoft.com/office/drawing/2014/main" id="{CA4BB363-B4BD-E642-0FB6-35CF234BEB36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263" name="Google Shape;1840;p71">
                  <a:extLst>
                    <a:ext uri="{FF2B5EF4-FFF2-40B4-BE49-F238E27FC236}">
                      <a16:creationId xmlns:a16="http://schemas.microsoft.com/office/drawing/2014/main" id="{71B19D18-A0F3-10AB-1640-47F3791453A1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1259" name="Google Shape;1841;p71">
                <a:extLst>
                  <a:ext uri="{FF2B5EF4-FFF2-40B4-BE49-F238E27FC236}">
                    <a16:creationId xmlns:a16="http://schemas.microsoft.com/office/drawing/2014/main" id="{656D74B5-DD98-D134-3566-62FA3272A267}"/>
                  </a:ext>
                </a:extLst>
              </p:cNvPr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260" name="Google Shape;1842;p71">
                  <a:extLst>
                    <a:ext uri="{FF2B5EF4-FFF2-40B4-BE49-F238E27FC236}">
                      <a16:creationId xmlns:a16="http://schemas.microsoft.com/office/drawing/2014/main" id="{618AF89E-FB93-B96A-5E02-BD1A8D49AED5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261" name="Google Shape;1843;p71">
                  <a:extLst>
                    <a:ext uri="{FF2B5EF4-FFF2-40B4-BE49-F238E27FC236}">
                      <a16:creationId xmlns:a16="http://schemas.microsoft.com/office/drawing/2014/main" id="{9857DB1A-D220-3A33-8F6A-2CB24A2B1246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</p:grpSp>
      </p:grpSp>
      <p:sp>
        <p:nvSpPr>
          <p:cNvPr id="2" name="Google Shape;559;p37">
            <a:extLst>
              <a:ext uri="{FF2B5EF4-FFF2-40B4-BE49-F238E27FC236}">
                <a16:creationId xmlns:a16="http://schemas.microsoft.com/office/drawing/2014/main" id="{3CE706D9-04CD-5C62-026D-7B349E5A0D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81599" y="2990188"/>
            <a:ext cx="3549275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 err="1"/>
              <a:t>Thi</a:t>
            </a:r>
            <a:r>
              <a:rPr lang="en-AU" sz="1600" dirty="0"/>
              <a:t> Hau Nguyen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43855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1"/>
          <p:cNvSpPr txBox="1">
            <a:spLocks noGrp="1"/>
          </p:cNvSpPr>
          <p:nvPr>
            <p:ph type="title"/>
          </p:nvPr>
        </p:nvSpPr>
        <p:spPr>
          <a:xfrm>
            <a:off x="720000" y="2051275"/>
            <a:ext cx="4698600" cy="15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96" name="Google Shape;796;p41"/>
          <p:cNvSpPr txBox="1">
            <a:spLocks noGrp="1"/>
          </p:cNvSpPr>
          <p:nvPr>
            <p:ph type="title" idx="2"/>
          </p:nvPr>
        </p:nvSpPr>
        <p:spPr>
          <a:xfrm>
            <a:off x="2363550" y="1037225"/>
            <a:ext cx="1411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98" name="Google Shape;798;p41"/>
          <p:cNvGrpSpPr/>
          <p:nvPr/>
        </p:nvGrpSpPr>
        <p:grpSpPr>
          <a:xfrm rot="-5400000" flipH="1">
            <a:off x="2983174" y="1483738"/>
            <a:ext cx="172251" cy="4462123"/>
            <a:chOff x="8793402" y="-3495374"/>
            <a:chExt cx="255301" cy="6613492"/>
          </a:xfrm>
        </p:grpSpPr>
        <p:cxnSp>
          <p:nvCxnSpPr>
            <p:cNvPr id="799" name="Google Shape;799;p41"/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41"/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801" name="Google Shape;801;p41"/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2" name="Google Shape;802;p41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03" name="Google Shape;803;p41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804" name="Google Shape;804;p41"/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5" name="Google Shape;805;p41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06" name="Google Shape;806;p41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807" name="Google Shape;807;p41"/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8" name="Google Shape;808;p41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09" name="Google Shape;809;p41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810" name="Google Shape;810;p41"/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11" name="Google Shape;811;p41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12" name="Google Shape;812;p41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</p:grpSp>
      </p:grpSp>
      <p:grpSp>
        <p:nvGrpSpPr>
          <p:cNvPr id="814" name="Google Shape;814;p41"/>
          <p:cNvGrpSpPr/>
          <p:nvPr/>
        </p:nvGrpSpPr>
        <p:grpSpPr>
          <a:xfrm>
            <a:off x="5552895" y="1943365"/>
            <a:ext cx="3030330" cy="2660692"/>
            <a:chOff x="5552895" y="1943365"/>
            <a:chExt cx="3030330" cy="2660692"/>
          </a:xfrm>
        </p:grpSpPr>
        <p:sp>
          <p:nvSpPr>
            <p:cNvPr id="815" name="Google Shape;815;p41"/>
            <p:cNvSpPr/>
            <p:nvPr/>
          </p:nvSpPr>
          <p:spPr>
            <a:xfrm rot="149926">
              <a:off x="6449454" y="3151591"/>
              <a:ext cx="409596" cy="766785"/>
            </a:xfrm>
            <a:custGeom>
              <a:avLst/>
              <a:gdLst/>
              <a:ahLst/>
              <a:cxnLst/>
              <a:rect l="l" t="t" r="r" b="b"/>
              <a:pathLst>
                <a:path w="16383" h="29718" extrusionOk="0">
                  <a:moveTo>
                    <a:pt x="0" y="0"/>
                  </a:moveTo>
                  <a:cubicBezTo>
                    <a:pt x="1860" y="11158"/>
                    <a:pt x="6971" y="23443"/>
                    <a:pt x="16383" y="2971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AU"/>
            </a:p>
          </p:txBody>
        </p:sp>
        <p:cxnSp>
          <p:nvCxnSpPr>
            <p:cNvPr id="816" name="Google Shape;816;p41"/>
            <p:cNvCxnSpPr/>
            <p:nvPr/>
          </p:nvCxnSpPr>
          <p:spPr>
            <a:xfrm>
              <a:off x="5704425" y="4595950"/>
              <a:ext cx="287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7" name="Google Shape;817;p41"/>
            <p:cNvSpPr/>
            <p:nvPr/>
          </p:nvSpPr>
          <p:spPr>
            <a:xfrm>
              <a:off x="7939813" y="3515393"/>
              <a:ext cx="120419" cy="1080547"/>
            </a:xfrm>
            <a:custGeom>
              <a:avLst/>
              <a:gdLst/>
              <a:ahLst/>
              <a:cxnLst/>
              <a:rect l="l" t="t" r="r" b="b"/>
              <a:pathLst>
                <a:path w="186" h="1661" extrusionOk="0">
                  <a:moveTo>
                    <a:pt x="127" y="0"/>
                  </a:moveTo>
                  <a:lnTo>
                    <a:pt x="119" y="0"/>
                  </a:lnTo>
                  <a:lnTo>
                    <a:pt x="103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0" y="1661"/>
                  </a:lnTo>
                  <a:lnTo>
                    <a:pt x="71" y="1661"/>
                  </a:lnTo>
                  <a:lnTo>
                    <a:pt x="84" y="1661"/>
                  </a:lnTo>
                  <a:lnTo>
                    <a:pt x="103" y="1661"/>
                  </a:lnTo>
                  <a:lnTo>
                    <a:pt x="119" y="1661"/>
                  </a:lnTo>
                  <a:lnTo>
                    <a:pt x="186" y="166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7953482" y="3108561"/>
              <a:ext cx="93732" cy="406183"/>
            </a:xfrm>
            <a:custGeom>
              <a:avLst/>
              <a:gdLst/>
              <a:ahLst/>
              <a:cxnLst/>
              <a:rect l="l" t="t" r="r" b="b"/>
              <a:pathLst>
                <a:path w="145" h="625" extrusionOk="0">
                  <a:moveTo>
                    <a:pt x="39" y="0"/>
                  </a:moveTo>
                  <a:lnTo>
                    <a:pt x="0" y="582"/>
                  </a:lnTo>
                  <a:lnTo>
                    <a:pt x="74" y="625"/>
                  </a:lnTo>
                  <a:lnTo>
                    <a:pt x="145" y="582"/>
                  </a:lnTo>
                  <a:lnTo>
                    <a:pt x="108" y="4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8008159" y="3496516"/>
              <a:ext cx="358654" cy="240194"/>
            </a:xfrm>
            <a:custGeom>
              <a:avLst/>
              <a:gdLst/>
              <a:ahLst/>
              <a:cxnLst/>
              <a:rect l="l" t="t" r="r" b="b"/>
              <a:pathLst>
                <a:path w="552" h="370" extrusionOk="0">
                  <a:moveTo>
                    <a:pt x="552" y="330"/>
                  </a:moveTo>
                  <a:lnTo>
                    <a:pt x="71" y="0"/>
                  </a:lnTo>
                  <a:lnTo>
                    <a:pt x="0" y="42"/>
                  </a:lnTo>
                  <a:lnTo>
                    <a:pt x="0" y="127"/>
                  </a:lnTo>
                  <a:lnTo>
                    <a:pt x="481" y="370"/>
                  </a:lnTo>
                  <a:lnTo>
                    <a:pt x="552" y="3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7655363" y="3496516"/>
              <a:ext cx="338477" cy="250610"/>
            </a:xfrm>
            <a:custGeom>
              <a:avLst/>
              <a:gdLst/>
              <a:ahLst/>
              <a:cxnLst/>
              <a:rect l="l" t="t" r="r" b="b"/>
              <a:pathLst>
                <a:path w="521" h="386" extrusionOk="0">
                  <a:moveTo>
                    <a:pt x="0" y="386"/>
                  </a:moveTo>
                  <a:lnTo>
                    <a:pt x="521" y="127"/>
                  </a:lnTo>
                  <a:lnTo>
                    <a:pt x="521" y="42"/>
                  </a:lnTo>
                  <a:lnTo>
                    <a:pt x="450" y="0"/>
                  </a:lnTo>
                  <a:lnTo>
                    <a:pt x="0" y="304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7973660" y="3487403"/>
              <a:ext cx="54677" cy="54678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85" y="43"/>
                  </a:moveTo>
                  <a:cubicBezTo>
                    <a:pt x="85" y="67"/>
                    <a:pt x="67" y="85"/>
                    <a:pt x="43" y="85"/>
                  </a:cubicBezTo>
                  <a:cubicBezTo>
                    <a:pt x="19" y="85"/>
                    <a:pt x="0" y="67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7" y="0"/>
                    <a:pt x="85" y="19"/>
                    <a:pt x="85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7564235" y="2811085"/>
              <a:ext cx="199180" cy="1784863"/>
            </a:xfrm>
            <a:custGeom>
              <a:avLst/>
              <a:gdLst/>
              <a:ahLst/>
              <a:cxnLst/>
              <a:rect l="l" t="t" r="r" b="b"/>
              <a:pathLst>
                <a:path w="307" h="2743" extrusionOk="0">
                  <a:moveTo>
                    <a:pt x="206" y="0"/>
                  </a:moveTo>
                  <a:lnTo>
                    <a:pt x="193" y="0"/>
                  </a:lnTo>
                  <a:lnTo>
                    <a:pt x="166" y="0"/>
                  </a:lnTo>
                  <a:lnTo>
                    <a:pt x="137" y="0"/>
                  </a:lnTo>
                  <a:lnTo>
                    <a:pt x="114" y="0"/>
                  </a:lnTo>
                  <a:lnTo>
                    <a:pt x="100" y="0"/>
                  </a:lnTo>
                  <a:lnTo>
                    <a:pt x="0" y="2743"/>
                  </a:lnTo>
                  <a:lnTo>
                    <a:pt x="114" y="2743"/>
                  </a:lnTo>
                  <a:lnTo>
                    <a:pt x="137" y="2743"/>
                  </a:lnTo>
                  <a:lnTo>
                    <a:pt x="166" y="2743"/>
                  </a:lnTo>
                  <a:lnTo>
                    <a:pt x="193" y="2743"/>
                  </a:lnTo>
                  <a:lnTo>
                    <a:pt x="307" y="274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7586366" y="2137371"/>
              <a:ext cx="154267" cy="673066"/>
            </a:xfrm>
            <a:custGeom>
              <a:avLst/>
              <a:gdLst/>
              <a:ahLst/>
              <a:cxnLst/>
              <a:rect l="l" t="t" r="r" b="b"/>
              <a:pathLst>
                <a:path w="238" h="1035" extrusionOk="0">
                  <a:moveTo>
                    <a:pt x="64" y="0"/>
                  </a:moveTo>
                  <a:lnTo>
                    <a:pt x="0" y="963"/>
                  </a:lnTo>
                  <a:lnTo>
                    <a:pt x="119" y="1035"/>
                  </a:lnTo>
                  <a:lnTo>
                    <a:pt x="238" y="963"/>
                  </a:lnTo>
                  <a:lnTo>
                    <a:pt x="177" y="7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7674239" y="2779840"/>
              <a:ext cx="596238" cy="395768"/>
            </a:xfrm>
            <a:custGeom>
              <a:avLst/>
              <a:gdLst/>
              <a:ahLst/>
              <a:cxnLst/>
              <a:rect l="l" t="t" r="r" b="b"/>
              <a:pathLst>
                <a:path w="917" h="609" extrusionOk="0">
                  <a:moveTo>
                    <a:pt x="917" y="545"/>
                  </a:moveTo>
                  <a:lnTo>
                    <a:pt x="122" y="0"/>
                  </a:lnTo>
                  <a:lnTo>
                    <a:pt x="0" y="66"/>
                  </a:lnTo>
                  <a:lnTo>
                    <a:pt x="0" y="206"/>
                  </a:lnTo>
                  <a:lnTo>
                    <a:pt x="798" y="609"/>
                  </a:lnTo>
                  <a:lnTo>
                    <a:pt x="917" y="5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7092321" y="2779840"/>
              <a:ext cx="560440" cy="412691"/>
            </a:xfrm>
            <a:custGeom>
              <a:avLst/>
              <a:gdLst/>
              <a:ahLst/>
              <a:cxnLst/>
              <a:rect l="l" t="t" r="r" b="b"/>
              <a:pathLst>
                <a:path w="862" h="635" extrusionOk="0">
                  <a:moveTo>
                    <a:pt x="0" y="635"/>
                  </a:moveTo>
                  <a:lnTo>
                    <a:pt x="862" y="206"/>
                  </a:lnTo>
                  <a:lnTo>
                    <a:pt x="862" y="69"/>
                  </a:lnTo>
                  <a:lnTo>
                    <a:pt x="741" y="0"/>
                  </a:lnTo>
                  <a:lnTo>
                    <a:pt x="3" y="503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7617610" y="2764218"/>
              <a:ext cx="92430" cy="92432"/>
            </a:xfrm>
            <a:custGeom>
              <a:avLst/>
              <a:gdLst/>
              <a:ahLst/>
              <a:cxnLst/>
              <a:rect l="l" t="t" r="r" b="b"/>
              <a:pathLst>
                <a:path w="143" h="143" extrusionOk="0">
                  <a:moveTo>
                    <a:pt x="143" y="72"/>
                  </a:moveTo>
                  <a:cubicBezTo>
                    <a:pt x="143" y="111"/>
                    <a:pt x="110" y="143"/>
                    <a:pt x="71" y="143"/>
                  </a:cubicBezTo>
                  <a:cubicBezTo>
                    <a:pt x="31" y="143"/>
                    <a:pt x="0" y="111"/>
                    <a:pt x="0" y="72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1" y="0"/>
                    <a:pt x="143" y="32"/>
                    <a:pt x="143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7729567" y="3950544"/>
              <a:ext cx="374276" cy="236939"/>
            </a:xfrm>
            <a:custGeom>
              <a:avLst/>
              <a:gdLst/>
              <a:ahLst/>
              <a:cxnLst/>
              <a:rect l="l" t="t" r="r" b="b"/>
              <a:pathLst>
                <a:path w="576" h="365" extrusionOk="0">
                  <a:moveTo>
                    <a:pt x="576" y="365"/>
                  </a:moveTo>
                  <a:lnTo>
                    <a:pt x="460" y="365"/>
                  </a:lnTo>
                  <a:lnTo>
                    <a:pt x="460" y="201"/>
                  </a:lnTo>
                  <a:cubicBezTo>
                    <a:pt x="460" y="153"/>
                    <a:pt x="423" y="116"/>
                    <a:pt x="375" y="116"/>
                  </a:cubicBezTo>
                  <a:lnTo>
                    <a:pt x="0" y="116"/>
                  </a:lnTo>
                  <a:lnTo>
                    <a:pt x="0" y="0"/>
                  </a:lnTo>
                  <a:lnTo>
                    <a:pt x="375" y="0"/>
                  </a:lnTo>
                  <a:cubicBezTo>
                    <a:pt x="487" y="0"/>
                    <a:pt x="576" y="90"/>
                    <a:pt x="576" y="201"/>
                  </a:cubicBezTo>
                  <a:lnTo>
                    <a:pt x="576" y="3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7855194" y="4174787"/>
              <a:ext cx="423745" cy="417897"/>
            </a:xfrm>
            <a:custGeom>
              <a:avLst/>
              <a:gdLst/>
              <a:ahLst/>
              <a:cxnLst/>
              <a:rect l="l" t="t" r="r" b="b"/>
              <a:pathLst>
                <a:path w="652" h="643" extrusionOk="0">
                  <a:moveTo>
                    <a:pt x="652" y="490"/>
                  </a:moveTo>
                  <a:lnTo>
                    <a:pt x="652" y="630"/>
                  </a:lnTo>
                  <a:cubicBezTo>
                    <a:pt x="652" y="638"/>
                    <a:pt x="647" y="643"/>
                    <a:pt x="639" y="643"/>
                  </a:cubicBezTo>
                  <a:lnTo>
                    <a:pt x="13" y="643"/>
                  </a:lnTo>
                  <a:cubicBezTo>
                    <a:pt x="5" y="643"/>
                    <a:pt x="0" y="638"/>
                    <a:pt x="0" y="630"/>
                  </a:cubicBezTo>
                  <a:lnTo>
                    <a:pt x="0" y="490"/>
                  </a:lnTo>
                  <a:cubicBezTo>
                    <a:pt x="0" y="487"/>
                    <a:pt x="0" y="484"/>
                    <a:pt x="0" y="482"/>
                  </a:cubicBezTo>
                  <a:cubicBezTo>
                    <a:pt x="0" y="476"/>
                    <a:pt x="3" y="474"/>
                    <a:pt x="5" y="471"/>
                  </a:cubicBezTo>
                  <a:lnTo>
                    <a:pt x="137" y="259"/>
                  </a:lnTo>
                  <a:cubicBezTo>
                    <a:pt x="143" y="254"/>
                    <a:pt x="145" y="246"/>
                    <a:pt x="145" y="238"/>
                  </a:cubicBezTo>
                  <a:cubicBezTo>
                    <a:pt x="148" y="233"/>
                    <a:pt x="148" y="228"/>
                    <a:pt x="148" y="220"/>
                  </a:cubicBezTo>
                  <a:lnTo>
                    <a:pt x="148" y="13"/>
                  </a:lnTo>
                  <a:cubicBezTo>
                    <a:pt x="148" y="5"/>
                    <a:pt x="153" y="0"/>
                    <a:pt x="161" y="0"/>
                  </a:cubicBezTo>
                  <a:lnTo>
                    <a:pt x="488" y="0"/>
                  </a:lnTo>
                  <a:cubicBezTo>
                    <a:pt x="496" y="0"/>
                    <a:pt x="502" y="5"/>
                    <a:pt x="502" y="13"/>
                  </a:cubicBezTo>
                  <a:lnTo>
                    <a:pt x="502" y="220"/>
                  </a:lnTo>
                  <a:cubicBezTo>
                    <a:pt x="502" y="225"/>
                    <a:pt x="502" y="230"/>
                    <a:pt x="504" y="238"/>
                  </a:cubicBezTo>
                  <a:cubicBezTo>
                    <a:pt x="507" y="246"/>
                    <a:pt x="510" y="251"/>
                    <a:pt x="512" y="259"/>
                  </a:cubicBezTo>
                  <a:lnTo>
                    <a:pt x="644" y="471"/>
                  </a:lnTo>
                  <a:cubicBezTo>
                    <a:pt x="647" y="474"/>
                    <a:pt x="647" y="479"/>
                    <a:pt x="650" y="482"/>
                  </a:cubicBezTo>
                  <a:cubicBezTo>
                    <a:pt x="652" y="484"/>
                    <a:pt x="652" y="487"/>
                    <a:pt x="652" y="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7493936" y="3264133"/>
              <a:ext cx="283798" cy="1328546"/>
            </a:xfrm>
            <a:custGeom>
              <a:avLst/>
              <a:gdLst/>
              <a:ahLst/>
              <a:cxnLst/>
              <a:rect l="l" t="t" r="r" b="b"/>
              <a:pathLst>
                <a:path w="437" h="2042" extrusionOk="0">
                  <a:moveTo>
                    <a:pt x="437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7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7494261" y="3501723"/>
              <a:ext cx="283148" cy="372982"/>
            </a:xfrm>
            <a:custGeom>
              <a:avLst/>
              <a:gdLst/>
              <a:ahLst/>
              <a:cxnLst/>
              <a:rect l="l" t="t" r="r" b="b"/>
              <a:pathLst>
                <a:path w="436" h="574" extrusionOk="0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7094274" y="3264133"/>
              <a:ext cx="283148" cy="1328546"/>
            </a:xfrm>
            <a:custGeom>
              <a:avLst/>
              <a:gdLst/>
              <a:ahLst/>
              <a:cxnLst/>
              <a:rect l="l" t="t" r="r" b="b"/>
              <a:pathLst>
                <a:path w="436" h="2042" extrusionOk="0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7" y="0"/>
                    <a:pt x="216" y="0"/>
                  </a:cubicBezTo>
                  <a:lnTo>
                    <a:pt x="216" y="0"/>
                  </a:lnTo>
                  <a:cubicBezTo>
                    <a:pt x="336" y="0"/>
                    <a:pt x="433" y="97"/>
                    <a:pt x="433" y="217"/>
                  </a:cubicBezTo>
                  <a:lnTo>
                    <a:pt x="433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7095576" y="3501723"/>
              <a:ext cx="283798" cy="372982"/>
            </a:xfrm>
            <a:custGeom>
              <a:avLst/>
              <a:gdLst/>
              <a:ahLst/>
              <a:cxnLst/>
              <a:rect l="l" t="t" r="r" b="b"/>
              <a:pathLst>
                <a:path w="437" h="574" extrusionOk="0">
                  <a:moveTo>
                    <a:pt x="0" y="0"/>
                  </a:moveTo>
                  <a:lnTo>
                    <a:pt x="437" y="0"/>
                  </a:lnTo>
                  <a:lnTo>
                    <a:pt x="437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6694612" y="3264133"/>
              <a:ext cx="283148" cy="1328546"/>
            </a:xfrm>
            <a:custGeom>
              <a:avLst/>
              <a:gdLst/>
              <a:ahLst/>
              <a:cxnLst/>
              <a:rect l="l" t="t" r="r" b="b"/>
              <a:pathLst>
                <a:path w="436" h="2042" extrusionOk="0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6694612" y="3501723"/>
              <a:ext cx="283148" cy="372982"/>
            </a:xfrm>
            <a:custGeom>
              <a:avLst/>
              <a:gdLst/>
              <a:ahLst/>
              <a:cxnLst/>
              <a:rect l="l" t="t" r="r" b="b"/>
              <a:pathLst>
                <a:path w="436" h="574" extrusionOk="0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7891165" y="4462019"/>
              <a:ext cx="254147" cy="133042"/>
            </a:xfrm>
            <a:custGeom>
              <a:avLst/>
              <a:gdLst/>
              <a:ahLst/>
              <a:cxnLst/>
              <a:rect l="l" t="t" r="r" b="b"/>
              <a:pathLst>
                <a:path w="576" h="302" extrusionOk="0">
                  <a:moveTo>
                    <a:pt x="526" y="0"/>
                  </a:moveTo>
                  <a:lnTo>
                    <a:pt x="50" y="0"/>
                  </a:lnTo>
                  <a:cubicBezTo>
                    <a:pt x="23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2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2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7619780" y="4462019"/>
              <a:ext cx="254147" cy="133042"/>
            </a:xfrm>
            <a:custGeom>
              <a:avLst/>
              <a:gdLst/>
              <a:ahLst/>
              <a:cxnLst/>
              <a:rect l="l" t="t" r="r" b="b"/>
              <a:pathLst>
                <a:path w="576" h="302" extrusionOk="0">
                  <a:moveTo>
                    <a:pt x="526" y="0"/>
                  </a:moveTo>
                  <a:lnTo>
                    <a:pt x="50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3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3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7953482" y="4226861"/>
              <a:ext cx="229123" cy="45565"/>
            </a:xfrm>
            <a:custGeom>
              <a:avLst/>
              <a:gdLst/>
              <a:ahLst/>
              <a:cxnLst/>
              <a:rect l="l" t="t" r="r" b="b"/>
              <a:pathLst>
                <a:path w="353" h="71" extrusionOk="0">
                  <a:moveTo>
                    <a:pt x="0" y="0"/>
                  </a:moveTo>
                  <a:lnTo>
                    <a:pt x="353" y="0"/>
                  </a:lnTo>
                  <a:lnTo>
                    <a:pt x="353" y="71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7339998" y="4462019"/>
              <a:ext cx="254588" cy="133042"/>
            </a:xfrm>
            <a:custGeom>
              <a:avLst/>
              <a:gdLst/>
              <a:ahLst/>
              <a:cxnLst/>
              <a:rect l="l" t="t" r="r" b="b"/>
              <a:pathLst>
                <a:path w="577" h="302" extrusionOk="0">
                  <a:moveTo>
                    <a:pt x="527" y="0"/>
                  </a:moveTo>
                  <a:lnTo>
                    <a:pt x="51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2" y="302"/>
                    <a:pt x="51" y="302"/>
                  </a:cubicBezTo>
                  <a:lnTo>
                    <a:pt x="527" y="302"/>
                  </a:lnTo>
                  <a:cubicBezTo>
                    <a:pt x="553" y="302"/>
                    <a:pt x="577" y="281"/>
                    <a:pt x="577" y="251"/>
                  </a:cubicBezTo>
                  <a:lnTo>
                    <a:pt x="577" y="50"/>
                  </a:lnTo>
                  <a:cubicBezTo>
                    <a:pt x="575" y="21"/>
                    <a:pt x="553" y="0"/>
                    <a:pt x="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9" name="Google Shape;839;p41"/>
            <p:cNvGrpSpPr/>
            <p:nvPr/>
          </p:nvGrpSpPr>
          <p:grpSpPr>
            <a:xfrm>
              <a:off x="5552895" y="1943365"/>
              <a:ext cx="1063614" cy="2660692"/>
              <a:chOff x="3899880" y="1817280"/>
              <a:chExt cx="1502280" cy="3758040"/>
            </a:xfrm>
          </p:grpSpPr>
          <p:sp>
            <p:nvSpPr>
              <p:cNvPr id="840" name="Google Shape;840;p41"/>
              <p:cNvSpPr/>
              <p:nvPr/>
            </p:nvSpPr>
            <p:spPr>
              <a:xfrm>
                <a:off x="4374000" y="1818000"/>
                <a:ext cx="554760" cy="3757320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437" extrusionOk="0">
                    <a:moveTo>
                      <a:pt x="1519" y="10437"/>
                    </a:moveTo>
                    <a:cubicBezTo>
                      <a:pt x="1508" y="10437"/>
                      <a:pt x="1498" y="10427"/>
                      <a:pt x="1496" y="10416"/>
                    </a:cubicBezTo>
                    <a:lnTo>
                      <a:pt x="918" y="47"/>
                    </a:lnTo>
                    <a:lnTo>
                      <a:pt x="625" y="47"/>
                    </a:lnTo>
                    <a:lnTo>
                      <a:pt x="46" y="10416"/>
                    </a:lnTo>
                    <a:cubicBezTo>
                      <a:pt x="46" y="10429"/>
                      <a:pt x="36" y="10439"/>
                      <a:pt x="22" y="10437"/>
                    </a:cubicBezTo>
                    <a:cubicBezTo>
                      <a:pt x="8" y="10437"/>
                      <a:pt x="0" y="10426"/>
                      <a:pt x="0" y="10413"/>
                    </a:cubicBezTo>
                    <a:lnTo>
                      <a:pt x="578" y="22"/>
                    </a:lnTo>
                    <a:cubicBezTo>
                      <a:pt x="578" y="10"/>
                      <a:pt x="588" y="0"/>
                      <a:pt x="601" y="0"/>
                    </a:cubicBezTo>
                    <a:lnTo>
                      <a:pt x="938" y="0"/>
                    </a:lnTo>
                    <a:cubicBezTo>
                      <a:pt x="950" y="0"/>
                      <a:pt x="960" y="10"/>
                      <a:pt x="961" y="22"/>
                    </a:cubicBezTo>
                    <a:lnTo>
                      <a:pt x="1541" y="10413"/>
                    </a:lnTo>
                    <a:cubicBezTo>
                      <a:pt x="1543" y="10426"/>
                      <a:pt x="1534" y="10436"/>
                      <a:pt x="1519" y="10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1"/>
              <p:cNvSpPr/>
              <p:nvPr/>
            </p:nvSpPr>
            <p:spPr>
              <a:xfrm>
                <a:off x="4381200" y="1817280"/>
                <a:ext cx="527760" cy="361332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0037" extrusionOk="0">
                    <a:moveTo>
                      <a:pt x="25" y="10037"/>
                    </a:moveTo>
                    <a:cubicBezTo>
                      <a:pt x="16" y="10037"/>
                      <a:pt x="7" y="10031"/>
                      <a:pt x="3" y="10024"/>
                    </a:cubicBezTo>
                    <a:cubicBezTo>
                      <a:pt x="-3" y="10013"/>
                      <a:pt x="3" y="9999"/>
                      <a:pt x="15" y="9994"/>
                    </a:cubicBezTo>
                    <a:lnTo>
                      <a:pt x="1392" y="9377"/>
                    </a:lnTo>
                    <a:lnTo>
                      <a:pt x="93" y="8561"/>
                    </a:lnTo>
                    <a:cubicBezTo>
                      <a:pt x="86" y="8557"/>
                      <a:pt x="82" y="8550"/>
                      <a:pt x="83" y="8541"/>
                    </a:cubicBezTo>
                    <a:cubicBezTo>
                      <a:pt x="83" y="8532"/>
                      <a:pt x="88" y="8525"/>
                      <a:pt x="95" y="8522"/>
                    </a:cubicBezTo>
                    <a:lnTo>
                      <a:pt x="1309" y="7801"/>
                    </a:lnTo>
                    <a:lnTo>
                      <a:pt x="176" y="7125"/>
                    </a:lnTo>
                    <a:cubicBezTo>
                      <a:pt x="169" y="7120"/>
                      <a:pt x="165" y="7113"/>
                      <a:pt x="165" y="7106"/>
                    </a:cubicBezTo>
                    <a:cubicBezTo>
                      <a:pt x="165" y="7097"/>
                      <a:pt x="169" y="7090"/>
                      <a:pt x="175" y="7085"/>
                    </a:cubicBezTo>
                    <a:lnTo>
                      <a:pt x="1233" y="6422"/>
                    </a:lnTo>
                    <a:lnTo>
                      <a:pt x="249" y="5787"/>
                    </a:lnTo>
                    <a:cubicBezTo>
                      <a:pt x="243" y="5783"/>
                      <a:pt x="239" y="5778"/>
                      <a:pt x="239" y="5770"/>
                    </a:cubicBezTo>
                    <a:cubicBezTo>
                      <a:pt x="239" y="5763"/>
                      <a:pt x="242" y="5755"/>
                      <a:pt x="248" y="5751"/>
                    </a:cubicBezTo>
                    <a:lnTo>
                      <a:pt x="1161" y="5005"/>
                    </a:lnTo>
                    <a:lnTo>
                      <a:pt x="331" y="4304"/>
                    </a:lnTo>
                    <a:cubicBezTo>
                      <a:pt x="325" y="4299"/>
                      <a:pt x="322" y="4294"/>
                      <a:pt x="322" y="4286"/>
                    </a:cubicBezTo>
                    <a:cubicBezTo>
                      <a:pt x="322" y="4279"/>
                      <a:pt x="325" y="4273"/>
                      <a:pt x="331" y="4269"/>
                    </a:cubicBezTo>
                    <a:lnTo>
                      <a:pt x="1086" y="3622"/>
                    </a:lnTo>
                    <a:lnTo>
                      <a:pt x="402" y="3034"/>
                    </a:lnTo>
                    <a:cubicBezTo>
                      <a:pt x="396" y="3030"/>
                      <a:pt x="393" y="3022"/>
                      <a:pt x="393" y="3015"/>
                    </a:cubicBezTo>
                    <a:cubicBezTo>
                      <a:pt x="393" y="3008"/>
                      <a:pt x="398" y="3002"/>
                      <a:pt x="404" y="2998"/>
                    </a:cubicBezTo>
                    <a:lnTo>
                      <a:pt x="1020" y="2563"/>
                    </a:lnTo>
                    <a:lnTo>
                      <a:pt x="449" y="2208"/>
                    </a:lnTo>
                    <a:cubicBezTo>
                      <a:pt x="443" y="2204"/>
                      <a:pt x="439" y="2198"/>
                      <a:pt x="437" y="2189"/>
                    </a:cubicBezTo>
                    <a:cubicBezTo>
                      <a:pt x="437" y="2182"/>
                      <a:pt x="440" y="2174"/>
                      <a:pt x="446" y="2170"/>
                    </a:cubicBezTo>
                    <a:lnTo>
                      <a:pt x="976" y="1750"/>
                    </a:lnTo>
                    <a:lnTo>
                      <a:pt x="493" y="1383"/>
                    </a:lnTo>
                    <a:cubicBezTo>
                      <a:pt x="487" y="1379"/>
                      <a:pt x="484" y="1371"/>
                      <a:pt x="484" y="1364"/>
                    </a:cubicBezTo>
                    <a:cubicBezTo>
                      <a:pt x="484" y="1356"/>
                      <a:pt x="487" y="1350"/>
                      <a:pt x="493" y="1345"/>
                    </a:cubicBezTo>
                    <a:lnTo>
                      <a:pt x="936" y="994"/>
                    </a:lnTo>
                    <a:lnTo>
                      <a:pt x="532" y="697"/>
                    </a:lnTo>
                    <a:cubicBezTo>
                      <a:pt x="526" y="693"/>
                      <a:pt x="523" y="685"/>
                      <a:pt x="523" y="678"/>
                    </a:cubicBezTo>
                    <a:cubicBezTo>
                      <a:pt x="523" y="671"/>
                      <a:pt x="526" y="663"/>
                      <a:pt x="532" y="659"/>
                    </a:cubicBezTo>
                    <a:lnTo>
                      <a:pt x="903" y="362"/>
                    </a:lnTo>
                    <a:lnTo>
                      <a:pt x="567" y="41"/>
                    </a:lnTo>
                    <a:cubicBezTo>
                      <a:pt x="558" y="33"/>
                      <a:pt x="557" y="18"/>
                      <a:pt x="565" y="8"/>
                    </a:cubicBezTo>
                    <a:cubicBezTo>
                      <a:pt x="574" y="-1"/>
                      <a:pt x="589" y="-2"/>
                      <a:pt x="599" y="6"/>
                    </a:cubicBezTo>
                    <a:lnTo>
                      <a:pt x="954" y="344"/>
                    </a:lnTo>
                    <a:cubicBezTo>
                      <a:pt x="959" y="349"/>
                      <a:pt x="962" y="356"/>
                      <a:pt x="962" y="362"/>
                    </a:cubicBezTo>
                    <a:cubicBezTo>
                      <a:pt x="962" y="369"/>
                      <a:pt x="959" y="375"/>
                      <a:pt x="953" y="379"/>
                    </a:cubicBezTo>
                    <a:lnTo>
                      <a:pt x="584" y="675"/>
                    </a:lnTo>
                    <a:lnTo>
                      <a:pt x="988" y="972"/>
                    </a:lnTo>
                    <a:cubicBezTo>
                      <a:pt x="994" y="977"/>
                      <a:pt x="997" y="983"/>
                      <a:pt x="997" y="991"/>
                    </a:cubicBezTo>
                    <a:cubicBezTo>
                      <a:pt x="997" y="998"/>
                      <a:pt x="994" y="1006"/>
                      <a:pt x="988" y="1010"/>
                    </a:cubicBezTo>
                    <a:lnTo>
                      <a:pt x="545" y="1361"/>
                    </a:lnTo>
                    <a:lnTo>
                      <a:pt x="1029" y="1729"/>
                    </a:lnTo>
                    <a:cubicBezTo>
                      <a:pt x="1035" y="1733"/>
                      <a:pt x="1038" y="1740"/>
                      <a:pt x="1038" y="1748"/>
                    </a:cubicBezTo>
                    <a:cubicBezTo>
                      <a:pt x="1038" y="1755"/>
                      <a:pt x="1035" y="1762"/>
                      <a:pt x="1029" y="1766"/>
                    </a:cubicBezTo>
                    <a:lnTo>
                      <a:pt x="501" y="2185"/>
                    </a:lnTo>
                    <a:lnTo>
                      <a:pt x="1072" y="2537"/>
                    </a:lnTo>
                    <a:cubicBezTo>
                      <a:pt x="1080" y="2542"/>
                      <a:pt x="1083" y="2549"/>
                      <a:pt x="1084" y="2556"/>
                    </a:cubicBezTo>
                    <a:cubicBezTo>
                      <a:pt x="1084" y="2563"/>
                      <a:pt x="1081" y="2571"/>
                      <a:pt x="1074" y="2575"/>
                    </a:cubicBezTo>
                    <a:lnTo>
                      <a:pt x="453" y="3012"/>
                    </a:lnTo>
                    <a:lnTo>
                      <a:pt x="1135" y="3597"/>
                    </a:lnTo>
                    <a:cubicBezTo>
                      <a:pt x="1141" y="3601"/>
                      <a:pt x="1144" y="3608"/>
                      <a:pt x="1144" y="3615"/>
                    </a:cubicBezTo>
                    <a:cubicBezTo>
                      <a:pt x="1144" y="3623"/>
                      <a:pt x="1141" y="3628"/>
                      <a:pt x="1135" y="3632"/>
                    </a:cubicBezTo>
                    <a:lnTo>
                      <a:pt x="380" y="4279"/>
                    </a:lnTo>
                    <a:lnTo>
                      <a:pt x="1212" y="4980"/>
                    </a:lnTo>
                    <a:cubicBezTo>
                      <a:pt x="1218" y="4984"/>
                      <a:pt x="1221" y="4991"/>
                      <a:pt x="1221" y="4997"/>
                    </a:cubicBezTo>
                    <a:cubicBezTo>
                      <a:pt x="1221" y="5005"/>
                      <a:pt x="1218" y="5010"/>
                      <a:pt x="1212" y="5015"/>
                    </a:cubicBezTo>
                    <a:lnTo>
                      <a:pt x="302" y="5758"/>
                    </a:lnTo>
                    <a:lnTo>
                      <a:pt x="1290" y="6396"/>
                    </a:lnTo>
                    <a:cubicBezTo>
                      <a:pt x="1297" y="6400"/>
                      <a:pt x="1300" y="6408"/>
                      <a:pt x="1300" y="6415"/>
                    </a:cubicBezTo>
                    <a:cubicBezTo>
                      <a:pt x="1300" y="6422"/>
                      <a:pt x="1295" y="6430"/>
                      <a:pt x="1290" y="6434"/>
                    </a:cubicBezTo>
                    <a:lnTo>
                      <a:pt x="233" y="7095"/>
                    </a:lnTo>
                    <a:lnTo>
                      <a:pt x="1367" y="7773"/>
                    </a:lnTo>
                    <a:cubicBezTo>
                      <a:pt x="1374" y="7777"/>
                      <a:pt x="1378" y="7785"/>
                      <a:pt x="1378" y="7793"/>
                    </a:cubicBezTo>
                    <a:cubicBezTo>
                      <a:pt x="1378" y="7802"/>
                      <a:pt x="1374" y="7809"/>
                      <a:pt x="1367" y="7814"/>
                    </a:cubicBezTo>
                    <a:lnTo>
                      <a:pt x="153" y="8537"/>
                    </a:lnTo>
                    <a:lnTo>
                      <a:pt x="1456" y="9355"/>
                    </a:lnTo>
                    <a:cubicBezTo>
                      <a:pt x="1463" y="9360"/>
                      <a:pt x="1467" y="9368"/>
                      <a:pt x="1466" y="9377"/>
                    </a:cubicBezTo>
                    <a:cubicBezTo>
                      <a:pt x="1466" y="9386"/>
                      <a:pt x="1460" y="9393"/>
                      <a:pt x="1453" y="9396"/>
                    </a:cubicBezTo>
                    <a:lnTo>
                      <a:pt x="35" y="10030"/>
                    </a:lnTo>
                    <a:cubicBezTo>
                      <a:pt x="31" y="10036"/>
                      <a:pt x="28" y="10037"/>
                      <a:pt x="25" y="10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1"/>
              <p:cNvSpPr/>
              <p:nvPr/>
            </p:nvSpPr>
            <p:spPr>
              <a:xfrm>
                <a:off x="4394520" y="1817640"/>
                <a:ext cx="527040" cy="361296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0036" extrusionOk="0">
                    <a:moveTo>
                      <a:pt x="1439" y="10036"/>
                    </a:moveTo>
                    <a:cubicBezTo>
                      <a:pt x="1436" y="10036"/>
                      <a:pt x="1433" y="10036"/>
                      <a:pt x="1430" y="10035"/>
                    </a:cubicBezTo>
                    <a:lnTo>
                      <a:pt x="13" y="9401"/>
                    </a:lnTo>
                    <a:cubicBezTo>
                      <a:pt x="5" y="9398"/>
                      <a:pt x="0" y="9389"/>
                      <a:pt x="0" y="9382"/>
                    </a:cubicBezTo>
                    <a:cubicBezTo>
                      <a:pt x="0" y="9373"/>
                      <a:pt x="2" y="9366"/>
                      <a:pt x="10" y="9360"/>
                    </a:cubicBezTo>
                    <a:lnTo>
                      <a:pt x="1312" y="8541"/>
                    </a:lnTo>
                    <a:lnTo>
                      <a:pt x="99" y="7817"/>
                    </a:lnTo>
                    <a:cubicBezTo>
                      <a:pt x="91" y="7813"/>
                      <a:pt x="87" y="7806"/>
                      <a:pt x="87" y="7797"/>
                    </a:cubicBezTo>
                    <a:cubicBezTo>
                      <a:pt x="87" y="7788"/>
                      <a:pt x="91" y="7781"/>
                      <a:pt x="99" y="7776"/>
                    </a:cubicBezTo>
                    <a:lnTo>
                      <a:pt x="1232" y="7099"/>
                    </a:lnTo>
                    <a:lnTo>
                      <a:pt x="176" y="6437"/>
                    </a:lnTo>
                    <a:cubicBezTo>
                      <a:pt x="169" y="6433"/>
                      <a:pt x="166" y="6426"/>
                      <a:pt x="166" y="6418"/>
                    </a:cubicBezTo>
                    <a:cubicBezTo>
                      <a:pt x="166" y="6411"/>
                      <a:pt x="170" y="6402"/>
                      <a:pt x="176" y="6399"/>
                    </a:cubicBezTo>
                    <a:lnTo>
                      <a:pt x="1164" y="5761"/>
                    </a:lnTo>
                    <a:lnTo>
                      <a:pt x="253" y="5018"/>
                    </a:lnTo>
                    <a:cubicBezTo>
                      <a:pt x="247" y="5014"/>
                      <a:pt x="244" y="5009"/>
                      <a:pt x="244" y="5001"/>
                    </a:cubicBezTo>
                    <a:cubicBezTo>
                      <a:pt x="244" y="4994"/>
                      <a:pt x="247" y="4988"/>
                      <a:pt x="253" y="4983"/>
                    </a:cubicBezTo>
                    <a:lnTo>
                      <a:pt x="1085" y="4282"/>
                    </a:lnTo>
                    <a:lnTo>
                      <a:pt x="330" y="3635"/>
                    </a:lnTo>
                    <a:cubicBezTo>
                      <a:pt x="324" y="3631"/>
                      <a:pt x="322" y="3625"/>
                      <a:pt x="322" y="3618"/>
                    </a:cubicBezTo>
                    <a:cubicBezTo>
                      <a:pt x="322" y="3611"/>
                      <a:pt x="324" y="3605"/>
                      <a:pt x="330" y="3600"/>
                    </a:cubicBezTo>
                    <a:lnTo>
                      <a:pt x="1012" y="3016"/>
                    </a:lnTo>
                    <a:lnTo>
                      <a:pt x="391" y="2579"/>
                    </a:lnTo>
                    <a:cubicBezTo>
                      <a:pt x="386" y="2574"/>
                      <a:pt x="381" y="2567"/>
                      <a:pt x="381" y="2560"/>
                    </a:cubicBezTo>
                    <a:cubicBezTo>
                      <a:pt x="381" y="2552"/>
                      <a:pt x="386" y="2545"/>
                      <a:pt x="393" y="2541"/>
                    </a:cubicBezTo>
                    <a:lnTo>
                      <a:pt x="964" y="2188"/>
                    </a:lnTo>
                    <a:lnTo>
                      <a:pt x="434" y="1767"/>
                    </a:lnTo>
                    <a:cubicBezTo>
                      <a:pt x="428" y="1763"/>
                      <a:pt x="425" y="1755"/>
                      <a:pt x="425" y="1748"/>
                    </a:cubicBezTo>
                    <a:cubicBezTo>
                      <a:pt x="425" y="1741"/>
                      <a:pt x="428" y="1733"/>
                      <a:pt x="434" y="1729"/>
                    </a:cubicBezTo>
                    <a:lnTo>
                      <a:pt x="917" y="1362"/>
                    </a:lnTo>
                    <a:lnTo>
                      <a:pt x="475" y="1011"/>
                    </a:lnTo>
                    <a:cubicBezTo>
                      <a:pt x="469" y="1006"/>
                      <a:pt x="466" y="999"/>
                      <a:pt x="466" y="992"/>
                    </a:cubicBezTo>
                    <a:cubicBezTo>
                      <a:pt x="466" y="984"/>
                      <a:pt x="469" y="977"/>
                      <a:pt x="475" y="973"/>
                    </a:cubicBezTo>
                    <a:lnTo>
                      <a:pt x="878" y="676"/>
                    </a:lnTo>
                    <a:lnTo>
                      <a:pt x="509" y="380"/>
                    </a:lnTo>
                    <a:cubicBezTo>
                      <a:pt x="504" y="375"/>
                      <a:pt x="501" y="369"/>
                      <a:pt x="501" y="362"/>
                    </a:cubicBezTo>
                    <a:cubicBezTo>
                      <a:pt x="501" y="354"/>
                      <a:pt x="504" y="349"/>
                      <a:pt x="508" y="345"/>
                    </a:cubicBezTo>
                    <a:lnTo>
                      <a:pt x="864" y="7"/>
                    </a:lnTo>
                    <a:cubicBezTo>
                      <a:pt x="872" y="-2"/>
                      <a:pt x="887" y="-2"/>
                      <a:pt x="897" y="8"/>
                    </a:cubicBezTo>
                    <a:cubicBezTo>
                      <a:pt x="906" y="17"/>
                      <a:pt x="906" y="32"/>
                      <a:pt x="896" y="42"/>
                    </a:cubicBezTo>
                    <a:lnTo>
                      <a:pt x="559" y="362"/>
                    </a:lnTo>
                    <a:lnTo>
                      <a:pt x="931" y="660"/>
                    </a:lnTo>
                    <a:cubicBezTo>
                      <a:pt x="936" y="664"/>
                      <a:pt x="939" y="670"/>
                      <a:pt x="939" y="678"/>
                    </a:cubicBezTo>
                    <a:cubicBezTo>
                      <a:pt x="939" y="685"/>
                      <a:pt x="936" y="693"/>
                      <a:pt x="931" y="697"/>
                    </a:cubicBezTo>
                    <a:lnTo>
                      <a:pt x="527" y="995"/>
                    </a:lnTo>
                    <a:lnTo>
                      <a:pt x="970" y="1346"/>
                    </a:lnTo>
                    <a:cubicBezTo>
                      <a:pt x="976" y="1350"/>
                      <a:pt x="979" y="1357"/>
                      <a:pt x="979" y="1365"/>
                    </a:cubicBezTo>
                    <a:cubicBezTo>
                      <a:pt x="979" y="1372"/>
                      <a:pt x="976" y="1379"/>
                      <a:pt x="970" y="1384"/>
                    </a:cubicBezTo>
                    <a:lnTo>
                      <a:pt x="486" y="1751"/>
                    </a:lnTo>
                    <a:lnTo>
                      <a:pt x="1017" y="2171"/>
                    </a:lnTo>
                    <a:cubicBezTo>
                      <a:pt x="1022" y="2175"/>
                      <a:pt x="1025" y="2181"/>
                      <a:pt x="1025" y="2189"/>
                    </a:cubicBezTo>
                    <a:cubicBezTo>
                      <a:pt x="1025" y="2196"/>
                      <a:pt x="1021" y="2204"/>
                      <a:pt x="1014" y="2208"/>
                    </a:cubicBezTo>
                    <a:lnTo>
                      <a:pt x="444" y="2560"/>
                    </a:lnTo>
                    <a:lnTo>
                      <a:pt x="1060" y="2994"/>
                    </a:lnTo>
                    <a:cubicBezTo>
                      <a:pt x="1066" y="2998"/>
                      <a:pt x="1070" y="3003"/>
                      <a:pt x="1070" y="3011"/>
                    </a:cubicBezTo>
                    <a:cubicBezTo>
                      <a:pt x="1070" y="3018"/>
                      <a:pt x="1068" y="3026"/>
                      <a:pt x="1062" y="3030"/>
                    </a:cubicBezTo>
                    <a:lnTo>
                      <a:pt x="378" y="3618"/>
                    </a:lnTo>
                    <a:lnTo>
                      <a:pt x="1133" y="4265"/>
                    </a:lnTo>
                    <a:cubicBezTo>
                      <a:pt x="1139" y="4269"/>
                      <a:pt x="1142" y="4275"/>
                      <a:pt x="1142" y="4282"/>
                    </a:cubicBezTo>
                    <a:cubicBezTo>
                      <a:pt x="1142" y="4290"/>
                      <a:pt x="1139" y="4295"/>
                      <a:pt x="1133" y="4300"/>
                    </a:cubicBezTo>
                    <a:lnTo>
                      <a:pt x="303" y="5001"/>
                    </a:lnTo>
                    <a:lnTo>
                      <a:pt x="1216" y="5747"/>
                    </a:lnTo>
                    <a:cubicBezTo>
                      <a:pt x="1222" y="5751"/>
                      <a:pt x="1225" y="5759"/>
                      <a:pt x="1225" y="5766"/>
                    </a:cubicBezTo>
                    <a:cubicBezTo>
                      <a:pt x="1225" y="5774"/>
                      <a:pt x="1221" y="5780"/>
                      <a:pt x="1215" y="5783"/>
                    </a:cubicBezTo>
                    <a:lnTo>
                      <a:pt x="231" y="6418"/>
                    </a:lnTo>
                    <a:lnTo>
                      <a:pt x="1289" y="7081"/>
                    </a:lnTo>
                    <a:cubicBezTo>
                      <a:pt x="1296" y="7086"/>
                      <a:pt x="1301" y="7093"/>
                      <a:pt x="1299" y="7102"/>
                    </a:cubicBezTo>
                    <a:cubicBezTo>
                      <a:pt x="1299" y="7110"/>
                      <a:pt x="1295" y="7118"/>
                      <a:pt x="1288" y="7121"/>
                    </a:cubicBezTo>
                    <a:lnTo>
                      <a:pt x="157" y="7797"/>
                    </a:lnTo>
                    <a:lnTo>
                      <a:pt x="1371" y="8518"/>
                    </a:lnTo>
                    <a:cubicBezTo>
                      <a:pt x="1378" y="8522"/>
                      <a:pt x="1382" y="8530"/>
                      <a:pt x="1382" y="8537"/>
                    </a:cubicBezTo>
                    <a:cubicBezTo>
                      <a:pt x="1382" y="8546"/>
                      <a:pt x="1378" y="8553"/>
                      <a:pt x="1372" y="8557"/>
                    </a:cubicBezTo>
                    <a:lnTo>
                      <a:pt x="74" y="9373"/>
                    </a:lnTo>
                    <a:lnTo>
                      <a:pt x="1451" y="9990"/>
                    </a:lnTo>
                    <a:cubicBezTo>
                      <a:pt x="1462" y="9995"/>
                      <a:pt x="1468" y="10009"/>
                      <a:pt x="1462" y="10020"/>
                    </a:cubicBezTo>
                    <a:cubicBezTo>
                      <a:pt x="1457" y="10030"/>
                      <a:pt x="1449" y="10036"/>
                      <a:pt x="1439" y="1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41"/>
              <p:cNvSpPr/>
              <p:nvPr/>
            </p:nvSpPr>
            <p:spPr>
              <a:xfrm>
                <a:off x="4150440" y="2053080"/>
                <a:ext cx="1001160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380" extrusionOk="0">
                    <a:moveTo>
                      <a:pt x="1391" y="379"/>
                    </a:moveTo>
                    <a:cubicBezTo>
                      <a:pt x="1390" y="379"/>
                      <a:pt x="1389" y="379"/>
                      <a:pt x="1387" y="379"/>
                    </a:cubicBezTo>
                    <a:lnTo>
                      <a:pt x="19" y="135"/>
                    </a:lnTo>
                    <a:cubicBezTo>
                      <a:pt x="7" y="134"/>
                      <a:pt x="0" y="124"/>
                      <a:pt x="0" y="11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757" y="0"/>
                    </a:lnTo>
                    <a:cubicBezTo>
                      <a:pt x="2770" y="0"/>
                      <a:pt x="2781" y="10"/>
                      <a:pt x="2781" y="23"/>
                    </a:cubicBezTo>
                    <a:lnTo>
                      <a:pt x="2781" y="113"/>
                    </a:lnTo>
                    <a:cubicBezTo>
                      <a:pt x="2781" y="125"/>
                      <a:pt x="2772" y="134"/>
                      <a:pt x="2762" y="137"/>
                    </a:cubicBezTo>
                    <a:lnTo>
                      <a:pt x="1394" y="380"/>
                    </a:lnTo>
                    <a:cubicBezTo>
                      <a:pt x="1394" y="379"/>
                      <a:pt x="1393" y="379"/>
                      <a:pt x="1391" y="379"/>
                    </a:cubicBezTo>
                    <a:moveTo>
                      <a:pt x="47" y="93"/>
                    </a:moveTo>
                    <a:lnTo>
                      <a:pt x="1391" y="332"/>
                    </a:lnTo>
                    <a:lnTo>
                      <a:pt x="2735" y="93"/>
                    </a:lnTo>
                    <a:lnTo>
                      <a:pt x="2735" y="45"/>
                    </a:lnTo>
                    <a:lnTo>
                      <a:pt x="47" y="45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4150800" y="2053080"/>
                <a:ext cx="429840" cy="18468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3" extrusionOk="0">
                    <a:moveTo>
                      <a:pt x="24" y="513"/>
                    </a:moveTo>
                    <a:cubicBezTo>
                      <a:pt x="11" y="513"/>
                      <a:pt x="0" y="502"/>
                      <a:pt x="0" y="489"/>
                    </a:cubicBezTo>
                    <a:lnTo>
                      <a:pt x="0" y="23"/>
                    </a:lnTo>
                    <a:cubicBezTo>
                      <a:pt x="0" y="14"/>
                      <a:pt x="5" y="7"/>
                      <a:pt x="12" y="3"/>
                    </a:cubicBezTo>
                    <a:cubicBezTo>
                      <a:pt x="19" y="-2"/>
                      <a:pt x="30" y="0"/>
                      <a:pt x="35" y="4"/>
                    </a:cubicBezTo>
                    <a:lnTo>
                      <a:pt x="204" y="118"/>
                    </a:lnTo>
                    <a:lnTo>
                      <a:pt x="429" y="3"/>
                    </a:lnTo>
                    <a:cubicBezTo>
                      <a:pt x="439" y="-2"/>
                      <a:pt x="451" y="0"/>
                      <a:pt x="458" y="8"/>
                    </a:cubicBezTo>
                    <a:lnTo>
                      <a:pt x="596" y="183"/>
                    </a:lnTo>
                    <a:lnTo>
                      <a:pt x="879" y="4"/>
                    </a:lnTo>
                    <a:cubicBezTo>
                      <a:pt x="888" y="-2"/>
                      <a:pt x="901" y="0"/>
                      <a:pt x="908" y="7"/>
                    </a:cubicBezTo>
                    <a:lnTo>
                      <a:pt x="1188" y="301"/>
                    </a:lnTo>
                    <a:cubicBezTo>
                      <a:pt x="1197" y="310"/>
                      <a:pt x="1197" y="325"/>
                      <a:pt x="1186" y="335"/>
                    </a:cubicBezTo>
                    <a:cubicBezTo>
                      <a:pt x="1178" y="344"/>
                      <a:pt x="1163" y="344"/>
                      <a:pt x="1153" y="333"/>
                    </a:cubicBezTo>
                    <a:lnTo>
                      <a:pt x="886" y="52"/>
                    </a:lnTo>
                    <a:lnTo>
                      <a:pt x="602" y="233"/>
                    </a:lnTo>
                    <a:cubicBezTo>
                      <a:pt x="592" y="239"/>
                      <a:pt x="579" y="237"/>
                      <a:pt x="572" y="227"/>
                    </a:cubicBezTo>
                    <a:lnTo>
                      <a:pt x="433" y="51"/>
                    </a:lnTo>
                    <a:lnTo>
                      <a:pt x="215" y="164"/>
                    </a:lnTo>
                    <a:cubicBezTo>
                      <a:pt x="207" y="169"/>
                      <a:pt x="199" y="167"/>
                      <a:pt x="191" y="163"/>
                    </a:cubicBezTo>
                    <a:lnTo>
                      <a:pt x="47" y="65"/>
                    </a:lnTo>
                    <a:lnTo>
                      <a:pt x="47" y="488"/>
                    </a:lnTo>
                    <a:cubicBezTo>
                      <a:pt x="46" y="502"/>
                      <a:pt x="35" y="513"/>
                      <a:pt x="24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>
                <a:off x="4722120" y="2052360"/>
                <a:ext cx="429840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5" extrusionOk="0">
                    <a:moveTo>
                      <a:pt x="1171" y="515"/>
                    </a:moveTo>
                    <a:cubicBezTo>
                      <a:pt x="1158" y="515"/>
                      <a:pt x="1147" y="504"/>
                      <a:pt x="1147" y="491"/>
                    </a:cubicBezTo>
                    <a:lnTo>
                      <a:pt x="1147" y="69"/>
                    </a:lnTo>
                    <a:lnTo>
                      <a:pt x="1004" y="166"/>
                    </a:lnTo>
                    <a:cubicBezTo>
                      <a:pt x="997" y="171"/>
                      <a:pt x="988" y="172"/>
                      <a:pt x="981" y="168"/>
                    </a:cubicBezTo>
                    <a:lnTo>
                      <a:pt x="762" y="54"/>
                    </a:lnTo>
                    <a:lnTo>
                      <a:pt x="624" y="230"/>
                    </a:lnTo>
                    <a:cubicBezTo>
                      <a:pt x="617" y="239"/>
                      <a:pt x="603" y="242"/>
                      <a:pt x="593" y="236"/>
                    </a:cubicBezTo>
                    <a:lnTo>
                      <a:pt x="308" y="54"/>
                    </a:lnTo>
                    <a:lnTo>
                      <a:pt x="41" y="334"/>
                    </a:lnTo>
                    <a:cubicBezTo>
                      <a:pt x="32" y="343"/>
                      <a:pt x="18" y="344"/>
                      <a:pt x="7" y="335"/>
                    </a:cubicBezTo>
                    <a:cubicBezTo>
                      <a:pt x="-1" y="327"/>
                      <a:pt x="-3" y="312"/>
                      <a:pt x="6" y="302"/>
                    </a:cubicBezTo>
                    <a:lnTo>
                      <a:pt x="286" y="8"/>
                    </a:lnTo>
                    <a:cubicBezTo>
                      <a:pt x="293" y="0"/>
                      <a:pt x="306" y="-3"/>
                      <a:pt x="315" y="5"/>
                    </a:cubicBezTo>
                    <a:lnTo>
                      <a:pt x="598" y="184"/>
                    </a:lnTo>
                    <a:lnTo>
                      <a:pt x="736" y="9"/>
                    </a:lnTo>
                    <a:cubicBezTo>
                      <a:pt x="743" y="0"/>
                      <a:pt x="755" y="-3"/>
                      <a:pt x="765" y="3"/>
                    </a:cubicBezTo>
                    <a:lnTo>
                      <a:pt x="990" y="118"/>
                    </a:lnTo>
                    <a:lnTo>
                      <a:pt x="1158" y="5"/>
                    </a:lnTo>
                    <a:cubicBezTo>
                      <a:pt x="1165" y="0"/>
                      <a:pt x="1174" y="-1"/>
                      <a:pt x="1181" y="3"/>
                    </a:cubicBezTo>
                    <a:cubicBezTo>
                      <a:pt x="1188" y="8"/>
                      <a:pt x="1193" y="15"/>
                      <a:pt x="1193" y="24"/>
                    </a:cubicBezTo>
                    <a:lnTo>
                      <a:pt x="1193" y="490"/>
                    </a:lnTo>
                    <a:cubicBezTo>
                      <a:pt x="1194" y="504"/>
                      <a:pt x="1182" y="515"/>
                      <a:pt x="1171" y="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41"/>
              <p:cNvSpPr/>
              <p:nvPr/>
            </p:nvSpPr>
            <p:spPr>
              <a:xfrm>
                <a:off x="4102200" y="3223800"/>
                <a:ext cx="1098360" cy="14868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413" extrusionOk="0">
                    <a:moveTo>
                      <a:pt x="3028" y="413"/>
                    </a:moveTo>
                    <a:lnTo>
                      <a:pt x="23" y="413"/>
                    </a:lnTo>
                    <a:cubicBezTo>
                      <a:pt x="10" y="413"/>
                      <a:pt x="0" y="403"/>
                      <a:pt x="0" y="389"/>
                    </a:cubicBezTo>
                    <a:lnTo>
                      <a:pt x="0" y="290"/>
                    </a:lnTo>
                    <a:cubicBezTo>
                      <a:pt x="0" y="279"/>
                      <a:pt x="9" y="270"/>
                      <a:pt x="19" y="267"/>
                    </a:cubicBezTo>
                    <a:lnTo>
                      <a:pt x="1521" y="0"/>
                    </a:lnTo>
                    <a:cubicBezTo>
                      <a:pt x="1524" y="0"/>
                      <a:pt x="1527" y="0"/>
                      <a:pt x="1530" y="0"/>
                    </a:cubicBezTo>
                    <a:lnTo>
                      <a:pt x="3031" y="267"/>
                    </a:lnTo>
                    <a:cubicBezTo>
                      <a:pt x="3043" y="268"/>
                      <a:pt x="3050" y="279"/>
                      <a:pt x="3050" y="290"/>
                    </a:cubicBezTo>
                    <a:lnTo>
                      <a:pt x="3050" y="389"/>
                    </a:lnTo>
                    <a:cubicBezTo>
                      <a:pt x="3051" y="403"/>
                      <a:pt x="3040" y="413"/>
                      <a:pt x="3028" y="413"/>
                    </a:cubicBezTo>
                    <a:moveTo>
                      <a:pt x="47" y="368"/>
                    </a:moveTo>
                    <a:lnTo>
                      <a:pt x="3005" y="368"/>
                    </a:lnTo>
                    <a:lnTo>
                      <a:pt x="3005" y="311"/>
                    </a:lnTo>
                    <a:lnTo>
                      <a:pt x="1525" y="48"/>
                    </a:lnTo>
                    <a:lnTo>
                      <a:pt x="45" y="311"/>
                    </a:lnTo>
                    <a:lnTo>
                      <a:pt x="45" y="368"/>
                    </a:lnTo>
                    <a:lnTo>
                      <a:pt x="47" y="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41"/>
              <p:cNvSpPr/>
              <p:nvPr/>
            </p:nvSpPr>
            <p:spPr>
              <a:xfrm>
                <a:off x="4102200" y="3249720"/>
                <a:ext cx="416520" cy="2793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776" extrusionOk="0">
                    <a:moveTo>
                      <a:pt x="23" y="776"/>
                    </a:moveTo>
                    <a:cubicBezTo>
                      <a:pt x="10" y="776"/>
                      <a:pt x="0" y="766"/>
                      <a:pt x="0" y="753"/>
                    </a:cubicBezTo>
                    <a:lnTo>
                      <a:pt x="0" y="317"/>
                    </a:lnTo>
                    <a:cubicBezTo>
                      <a:pt x="0" y="309"/>
                      <a:pt x="4" y="301"/>
                      <a:pt x="12" y="297"/>
                    </a:cubicBezTo>
                    <a:lnTo>
                      <a:pt x="229" y="173"/>
                    </a:lnTo>
                    <a:cubicBezTo>
                      <a:pt x="236" y="169"/>
                      <a:pt x="245" y="169"/>
                      <a:pt x="252" y="173"/>
                    </a:cubicBezTo>
                    <a:lnTo>
                      <a:pt x="452" y="288"/>
                    </a:lnTo>
                    <a:lnTo>
                      <a:pt x="629" y="93"/>
                    </a:lnTo>
                    <a:cubicBezTo>
                      <a:pt x="634" y="89"/>
                      <a:pt x="640" y="86"/>
                      <a:pt x="645" y="86"/>
                    </a:cubicBezTo>
                    <a:cubicBezTo>
                      <a:pt x="651" y="86"/>
                      <a:pt x="657" y="87"/>
                      <a:pt x="661" y="92"/>
                    </a:cubicBezTo>
                    <a:lnTo>
                      <a:pt x="873" y="285"/>
                    </a:lnTo>
                    <a:lnTo>
                      <a:pt x="1117" y="7"/>
                    </a:lnTo>
                    <a:cubicBezTo>
                      <a:pt x="1126" y="-3"/>
                      <a:pt x="1141" y="-3"/>
                      <a:pt x="1150" y="6"/>
                    </a:cubicBezTo>
                    <a:cubicBezTo>
                      <a:pt x="1160" y="14"/>
                      <a:pt x="1160" y="29"/>
                      <a:pt x="1151" y="38"/>
                    </a:cubicBezTo>
                    <a:lnTo>
                      <a:pt x="890" y="335"/>
                    </a:lnTo>
                    <a:cubicBezTo>
                      <a:pt x="886" y="339"/>
                      <a:pt x="880" y="342"/>
                      <a:pt x="874" y="342"/>
                    </a:cubicBezTo>
                    <a:cubicBezTo>
                      <a:pt x="868" y="342"/>
                      <a:pt x="863" y="341"/>
                      <a:pt x="857" y="336"/>
                    </a:cubicBezTo>
                    <a:lnTo>
                      <a:pt x="645" y="143"/>
                    </a:lnTo>
                    <a:lnTo>
                      <a:pt x="471" y="335"/>
                    </a:lnTo>
                    <a:cubicBezTo>
                      <a:pt x="463" y="344"/>
                      <a:pt x="452" y="345"/>
                      <a:pt x="441" y="339"/>
                    </a:cubicBezTo>
                    <a:lnTo>
                      <a:pt x="237" y="221"/>
                    </a:lnTo>
                    <a:lnTo>
                      <a:pt x="44" y="332"/>
                    </a:lnTo>
                    <a:lnTo>
                      <a:pt x="44" y="753"/>
                    </a:lnTo>
                    <a:cubicBezTo>
                      <a:pt x="47" y="766"/>
                      <a:pt x="35" y="776"/>
                      <a:pt x="23" y="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41"/>
              <p:cNvSpPr/>
              <p:nvPr/>
            </p:nvSpPr>
            <p:spPr>
              <a:xfrm>
                <a:off x="4783320" y="3249360"/>
                <a:ext cx="41688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777" extrusionOk="0">
                    <a:moveTo>
                      <a:pt x="1136" y="777"/>
                    </a:moveTo>
                    <a:cubicBezTo>
                      <a:pt x="1123" y="777"/>
                      <a:pt x="1113" y="767"/>
                      <a:pt x="1113" y="754"/>
                    </a:cubicBezTo>
                    <a:lnTo>
                      <a:pt x="1113" y="333"/>
                    </a:lnTo>
                    <a:lnTo>
                      <a:pt x="920" y="222"/>
                    </a:lnTo>
                    <a:lnTo>
                      <a:pt x="716" y="340"/>
                    </a:lnTo>
                    <a:cubicBezTo>
                      <a:pt x="707" y="346"/>
                      <a:pt x="694" y="343"/>
                      <a:pt x="687" y="336"/>
                    </a:cubicBezTo>
                    <a:lnTo>
                      <a:pt x="512" y="144"/>
                    </a:lnTo>
                    <a:lnTo>
                      <a:pt x="301" y="336"/>
                    </a:lnTo>
                    <a:cubicBezTo>
                      <a:pt x="296" y="340"/>
                      <a:pt x="291" y="342"/>
                      <a:pt x="283" y="342"/>
                    </a:cubicBezTo>
                    <a:cubicBezTo>
                      <a:pt x="278" y="342"/>
                      <a:pt x="272" y="339"/>
                      <a:pt x="267" y="334"/>
                    </a:cubicBezTo>
                    <a:lnTo>
                      <a:pt x="6" y="37"/>
                    </a:lnTo>
                    <a:cubicBezTo>
                      <a:pt x="-2" y="27"/>
                      <a:pt x="-1" y="12"/>
                      <a:pt x="8" y="5"/>
                    </a:cubicBezTo>
                    <a:cubicBezTo>
                      <a:pt x="18" y="-4"/>
                      <a:pt x="33" y="-2"/>
                      <a:pt x="40" y="7"/>
                    </a:cubicBezTo>
                    <a:lnTo>
                      <a:pt x="285" y="285"/>
                    </a:lnTo>
                    <a:lnTo>
                      <a:pt x="496" y="91"/>
                    </a:lnTo>
                    <a:cubicBezTo>
                      <a:pt x="500" y="87"/>
                      <a:pt x="506" y="85"/>
                      <a:pt x="512" y="85"/>
                    </a:cubicBezTo>
                    <a:cubicBezTo>
                      <a:pt x="518" y="85"/>
                      <a:pt x="524" y="88"/>
                      <a:pt x="528" y="93"/>
                    </a:cubicBezTo>
                    <a:lnTo>
                      <a:pt x="706" y="288"/>
                    </a:lnTo>
                    <a:lnTo>
                      <a:pt x="906" y="173"/>
                    </a:lnTo>
                    <a:cubicBezTo>
                      <a:pt x="913" y="168"/>
                      <a:pt x="922" y="168"/>
                      <a:pt x="929" y="173"/>
                    </a:cubicBezTo>
                    <a:lnTo>
                      <a:pt x="1145" y="297"/>
                    </a:lnTo>
                    <a:cubicBezTo>
                      <a:pt x="1152" y="301"/>
                      <a:pt x="1157" y="308"/>
                      <a:pt x="1157" y="317"/>
                    </a:cubicBezTo>
                    <a:lnTo>
                      <a:pt x="1157" y="753"/>
                    </a:lnTo>
                    <a:cubicBezTo>
                      <a:pt x="1159" y="767"/>
                      <a:pt x="1148" y="777"/>
                      <a:pt x="1136" y="7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41"/>
              <p:cNvSpPr/>
              <p:nvPr/>
            </p:nvSpPr>
            <p:spPr>
              <a:xfrm>
                <a:off x="3900240" y="2660760"/>
                <a:ext cx="1501920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455" extrusionOk="0">
                    <a:moveTo>
                      <a:pt x="4149" y="455"/>
                    </a:moveTo>
                    <a:lnTo>
                      <a:pt x="23" y="455"/>
                    </a:lnTo>
                    <a:cubicBezTo>
                      <a:pt x="10" y="455"/>
                      <a:pt x="0" y="445"/>
                      <a:pt x="0" y="432"/>
                    </a:cubicBezTo>
                    <a:lnTo>
                      <a:pt x="0" y="296"/>
                    </a:lnTo>
                    <a:cubicBezTo>
                      <a:pt x="0" y="285"/>
                      <a:pt x="9" y="274"/>
                      <a:pt x="20" y="273"/>
                    </a:cubicBezTo>
                    <a:lnTo>
                      <a:pt x="2084" y="0"/>
                    </a:lnTo>
                    <a:cubicBezTo>
                      <a:pt x="2085" y="0"/>
                      <a:pt x="2088" y="0"/>
                      <a:pt x="2089" y="0"/>
                    </a:cubicBezTo>
                    <a:lnTo>
                      <a:pt x="4152" y="273"/>
                    </a:lnTo>
                    <a:cubicBezTo>
                      <a:pt x="4163" y="274"/>
                      <a:pt x="4172" y="285"/>
                      <a:pt x="4172" y="296"/>
                    </a:cubicBezTo>
                    <a:lnTo>
                      <a:pt x="4172" y="432"/>
                    </a:lnTo>
                    <a:cubicBezTo>
                      <a:pt x="4172" y="445"/>
                      <a:pt x="4162" y="455"/>
                      <a:pt x="4149" y="455"/>
                    </a:cubicBezTo>
                    <a:moveTo>
                      <a:pt x="47" y="408"/>
                    </a:moveTo>
                    <a:lnTo>
                      <a:pt x="4125" y="408"/>
                    </a:lnTo>
                    <a:lnTo>
                      <a:pt x="4125" y="317"/>
                    </a:lnTo>
                    <a:lnTo>
                      <a:pt x="2086" y="47"/>
                    </a:lnTo>
                    <a:lnTo>
                      <a:pt x="47" y="317"/>
                    </a:lnTo>
                    <a:lnTo>
                      <a:pt x="47" y="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41"/>
              <p:cNvSpPr/>
              <p:nvPr/>
            </p:nvSpPr>
            <p:spPr>
              <a:xfrm>
                <a:off x="3900240" y="2675160"/>
                <a:ext cx="650880" cy="27828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73" extrusionOk="0">
                    <a:moveTo>
                      <a:pt x="23" y="773"/>
                    </a:moveTo>
                    <a:cubicBezTo>
                      <a:pt x="10" y="773"/>
                      <a:pt x="0" y="762"/>
                      <a:pt x="0" y="749"/>
                    </a:cubicBezTo>
                    <a:lnTo>
                      <a:pt x="0" y="256"/>
                    </a:lnTo>
                    <a:cubicBezTo>
                      <a:pt x="0" y="248"/>
                      <a:pt x="4" y="240"/>
                      <a:pt x="12" y="236"/>
                    </a:cubicBezTo>
                    <a:cubicBezTo>
                      <a:pt x="19" y="231"/>
                      <a:pt x="28" y="231"/>
                      <a:pt x="35" y="236"/>
                    </a:cubicBezTo>
                    <a:lnTo>
                      <a:pt x="267" y="364"/>
                    </a:lnTo>
                    <a:lnTo>
                      <a:pt x="526" y="169"/>
                    </a:lnTo>
                    <a:cubicBezTo>
                      <a:pt x="535" y="163"/>
                      <a:pt x="545" y="163"/>
                      <a:pt x="554" y="169"/>
                    </a:cubicBezTo>
                    <a:lnTo>
                      <a:pt x="822" y="363"/>
                    </a:lnTo>
                    <a:lnTo>
                      <a:pt x="1126" y="92"/>
                    </a:lnTo>
                    <a:cubicBezTo>
                      <a:pt x="1135" y="84"/>
                      <a:pt x="1148" y="84"/>
                      <a:pt x="1157" y="92"/>
                    </a:cubicBezTo>
                    <a:lnTo>
                      <a:pt x="1460" y="360"/>
                    </a:lnTo>
                    <a:lnTo>
                      <a:pt x="1769" y="9"/>
                    </a:lnTo>
                    <a:cubicBezTo>
                      <a:pt x="1778" y="-2"/>
                      <a:pt x="1792" y="-2"/>
                      <a:pt x="1801" y="7"/>
                    </a:cubicBezTo>
                    <a:cubicBezTo>
                      <a:pt x="1811" y="16"/>
                      <a:pt x="1811" y="30"/>
                      <a:pt x="1802" y="39"/>
                    </a:cubicBezTo>
                    <a:lnTo>
                      <a:pt x="1479" y="408"/>
                    </a:lnTo>
                    <a:cubicBezTo>
                      <a:pt x="1475" y="412"/>
                      <a:pt x="1469" y="415"/>
                      <a:pt x="1463" y="415"/>
                    </a:cubicBezTo>
                    <a:cubicBezTo>
                      <a:pt x="1457" y="415"/>
                      <a:pt x="1451" y="414"/>
                      <a:pt x="1445" y="409"/>
                    </a:cubicBezTo>
                    <a:lnTo>
                      <a:pt x="1141" y="140"/>
                    </a:lnTo>
                    <a:lnTo>
                      <a:pt x="838" y="409"/>
                    </a:lnTo>
                    <a:cubicBezTo>
                      <a:pt x="829" y="417"/>
                      <a:pt x="817" y="417"/>
                      <a:pt x="809" y="411"/>
                    </a:cubicBezTo>
                    <a:lnTo>
                      <a:pt x="539" y="217"/>
                    </a:lnTo>
                    <a:lnTo>
                      <a:pt x="281" y="411"/>
                    </a:lnTo>
                    <a:cubicBezTo>
                      <a:pt x="274" y="417"/>
                      <a:pt x="264" y="417"/>
                      <a:pt x="256" y="412"/>
                    </a:cubicBezTo>
                    <a:lnTo>
                      <a:pt x="45" y="296"/>
                    </a:lnTo>
                    <a:lnTo>
                      <a:pt x="45" y="749"/>
                    </a:lnTo>
                    <a:cubicBezTo>
                      <a:pt x="47" y="762"/>
                      <a:pt x="36" y="773"/>
                      <a:pt x="23" y="7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41"/>
              <p:cNvSpPr/>
              <p:nvPr/>
            </p:nvSpPr>
            <p:spPr>
              <a:xfrm>
                <a:off x="3899880" y="2691720"/>
                <a:ext cx="6433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69" extrusionOk="0">
                    <a:moveTo>
                      <a:pt x="24" y="369"/>
                    </a:moveTo>
                    <a:cubicBezTo>
                      <a:pt x="17" y="369"/>
                      <a:pt x="10" y="366"/>
                      <a:pt x="5" y="359"/>
                    </a:cubicBezTo>
                    <a:cubicBezTo>
                      <a:pt x="-2" y="349"/>
                      <a:pt x="-1" y="334"/>
                      <a:pt x="11" y="327"/>
                    </a:cubicBezTo>
                    <a:lnTo>
                      <a:pt x="243" y="161"/>
                    </a:lnTo>
                    <a:cubicBezTo>
                      <a:pt x="250" y="155"/>
                      <a:pt x="260" y="155"/>
                      <a:pt x="268" y="159"/>
                    </a:cubicBezTo>
                    <a:lnTo>
                      <a:pt x="539" y="317"/>
                    </a:lnTo>
                    <a:lnTo>
                      <a:pt x="767" y="92"/>
                    </a:lnTo>
                    <a:cubicBezTo>
                      <a:pt x="775" y="85"/>
                      <a:pt x="786" y="83"/>
                      <a:pt x="797" y="89"/>
                    </a:cubicBezTo>
                    <a:lnTo>
                      <a:pt x="1149" y="315"/>
                    </a:lnTo>
                    <a:lnTo>
                      <a:pt x="1422" y="8"/>
                    </a:lnTo>
                    <a:cubicBezTo>
                      <a:pt x="1426" y="3"/>
                      <a:pt x="1432" y="0"/>
                      <a:pt x="1438" y="0"/>
                    </a:cubicBezTo>
                    <a:cubicBezTo>
                      <a:pt x="1443" y="0"/>
                      <a:pt x="1451" y="3"/>
                      <a:pt x="1455" y="8"/>
                    </a:cubicBezTo>
                    <a:lnTo>
                      <a:pt x="1781" y="330"/>
                    </a:lnTo>
                    <a:cubicBezTo>
                      <a:pt x="1790" y="338"/>
                      <a:pt x="1790" y="353"/>
                      <a:pt x="1781" y="363"/>
                    </a:cubicBezTo>
                    <a:cubicBezTo>
                      <a:pt x="1773" y="372"/>
                      <a:pt x="1758" y="372"/>
                      <a:pt x="1748" y="363"/>
                    </a:cubicBezTo>
                    <a:lnTo>
                      <a:pt x="1439" y="57"/>
                    </a:lnTo>
                    <a:lnTo>
                      <a:pt x="1170" y="362"/>
                    </a:lnTo>
                    <a:cubicBezTo>
                      <a:pt x="1162" y="371"/>
                      <a:pt x="1149" y="372"/>
                      <a:pt x="1140" y="366"/>
                    </a:cubicBezTo>
                    <a:lnTo>
                      <a:pt x="786" y="140"/>
                    </a:lnTo>
                    <a:lnTo>
                      <a:pt x="558" y="362"/>
                    </a:lnTo>
                    <a:cubicBezTo>
                      <a:pt x="550" y="369"/>
                      <a:pt x="539" y="371"/>
                      <a:pt x="530" y="365"/>
                    </a:cubicBezTo>
                    <a:lnTo>
                      <a:pt x="256" y="206"/>
                    </a:lnTo>
                    <a:lnTo>
                      <a:pt x="37" y="363"/>
                    </a:lnTo>
                    <a:cubicBezTo>
                      <a:pt x="33" y="368"/>
                      <a:pt x="29" y="369"/>
                      <a:pt x="24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41"/>
              <p:cNvSpPr/>
              <p:nvPr/>
            </p:nvSpPr>
            <p:spPr>
              <a:xfrm>
                <a:off x="4750920" y="2675520"/>
                <a:ext cx="651240" cy="27792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772" extrusionOk="0">
                    <a:moveTo>
                      <a:pt x="1786" y="772"/>
                    </a:moveTo>
                    <a:cubicBezTo>
                      <a:pt x="1773" y="772"/>
                      <a:pt x="1762" y="761"/>
                      <a:pt x="1762" y="748"/>
                    </a:cubicBezTo>
                    <a:lnTo>
                      <a:pt x="1762" y="295"/>
                    </a:lnTo>
                    <a:lnTo>
                      <a:pt x="1551" y="411"/>
                    </a:lnTo>
                    <a:cubicBezTo>
                      <a:pt x="1542" y="416"/>
                      <a:pt x="1534" y="416"/>
                      <a:pt x="1526" y="410"/>
                    </a:cubicBezTo>
                    <a:lnTo>
                      <a:pt x="1268" y="216"/>
                    </a:lnTo>
                    <a:lnTo>
                      <a:pt x="1000" y="410"/>
                    </a:lnTo>
                    <a:cubicBezTo>
                      <a:pt x="991" y="416"/>
                      <a:pt x="979" y="416"/>
                      <a:pt x="971" y="408"/>
                    </a:cubicBezTo>
                    <a:lnTo>
                      <a:pt x="668" y="139"/>
                    </a:lnTo>
                    <a:lnTo>
                      <a:pt x="363" y="408"/>
                    </a:lnTo>
                    <a:cubicBezTo>
                      <a:pt x="359" y="413"/>
                      <a:pt x="353" y="414"/>
                      <a:pt x="346" y="414"/>
                    </a:cubicBezTo>
                    <a:cubicBezTo>
                      <a:pt x="340" y="414"/>
                      <a:pt x="334" y="411"/>
                      <a:pt x="330" y="407"/>
                    </a:cubicBezTo>
                    <a:lnTo>
                      <a:pt x="6" y="38"/>
                    </a:lnTo>
                    <a:cubicBezTo>
                      <a:pt x="-3" y="28"/>
                      <a:pt x="-1" y="13"/>
                      <a:pt x="8" y="6"/>
                    </a:cubicBezTo>
                    <a:cubicBezTo>
                      <a:pt x="18" y="-3"/>
                      <a:pt x="32" y="-1"/>
                      <a:pt x="40" y="8"/>
                    </a:cubicBezTo>
                    <a:lnTo>
                      <a:pt x="349" y="359"/>
                    </a:lnTo>
                    <a:lnTo>
                      <a:pt x="652" y="91"/>
                    </a:lnTo>
                    <a:cubicBezTo>
                      <a:pt x="660" y="83"/>
                      <a:pt x="673" y="83"/>
                      <a:pt x="682" y="91"/>
                    </a:cubicBezTo>
                    <a:lnTo>
                      <a:pt x="987" y="362"/>
                    </a:lnTo>
                    <a:lnTo>
                      <a:pt x="1254" y="168"/>
                    </a:lnTo>
                    <a:cubicBezTo>
                      <a:pt x="1263" y="162"/>
                      <a:pt x="1273" y="162"/>
                      <a:pt x="1282" y="168"/>
                    </a:cubicBezTo>
                    <a:lnTo>
                      <a:pt x="1541" y="363"/>
                    </a:lnTo>
                    <a:lnTo>
                      <a:pt x="1773" y="235"/>
                    </a:lnTo>
                    <a:cubicBezTo>
                      <a:pt x="1780" y="230"/>
                      <a:pt x="1789" y="230"/>
                      <a:pt x="1796" y="235"/>
                    </a:cubicBezTo>
                    <a:cubicBezTo>
                      <a:pt x="1803" y="239"/>
                      <a:pt x="1808" y="247"/>
                      <a:pt x="1808" y="255"/>
                    </a:cubicBezTo>
                    <a:lnTo>
                      <a:pt x="1808" y="748"/>
                    </a:lnTo>
                    <a:cubicBezTo>
                      <a:pt x="1809" y="761"/>
                      <a:pt x="1799" y="772"/>
                      <a:pt x="1786" y="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41"/>
              <p:cNvSpPr/>
              <p:nvPr/>
            </p:nvSpPr>
            <p:spPr>
              <a:xfrm>
                <a:off x="4759200" y="2691720"/>
                <a:ext cx="64296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69" extrusionOk="0">
                    <a:moveTo>
                      <a:pt x="1763" y="369"/>
                    </a:moveTo>
                    <a:cubicBezTo>
                      <a:pt x="1758" y="369"/>
                      <a:pt x="1754" y="368"/>
                      <a:pt x="1750" y="365"/>
                    </a:cubicBezTo>
                    <a:lnTo>
                      <a:pt x="1531" y="207"/>
                    </a:lnTo>
                    <a:lnTo>
                      <a:pt x="1257" y="366"/>
                    </a:lnTo>
                    <a:cubicBezTo>
                      <a:pt x="1248" y="372"/>
                      <a:pt x="1237" y="371"/>
                      <a:pt x="1229" y="363"/>
                    </a:cubicBezTo>
                    <a:lnTo>
                      <a:pt x="1002" y="140"/>
                    </a:lnTo>
                    <a:lnTo>
                      <a:pt x="648" y="366"/>
                    </a:lnTo>
                    <a:cubicBezTo>
                      <a:pt x="637" y="372"/>
                      <a:pt x="626" y="371"/>
                      <a:pt x="618" y="362"/>
                    </a:cubicBezTo>
                    <a:lnTo>
                      <a:pt x="349" y="57"/>
                    </a:lnTo>
                    <a:lnTo>
                      <a:pt x="40" y="363"/>
                    </a:lnTo>
                    <a:cubicBezTo>
                      <a:pt x="31" y="372"/>
                      <a:pt x="17" y="372"/>
                      <a:pt x="6" y="363"/>
                    </a:cubicBezTo>
                    <a:cubicBezTo>
                      <a:pt x="-2" y="355"/>
                      <a:pt x="-2" y="340"/>
                      <a:pt x="6" y="330"/>
                    </a:cubicBezTo>
                    <a:lnTo>
                      <a:pt x="333" y="8"/>
                    </a:lnTo>
                    <a:cubicBezTo>
                      <a:pt x="337" y="3"/>
                      <a:pt x="343" y="0"/>
                      <a:pt x="350" y="0"/>
                    </a:cubicBezTo>
                    <a:cubicBezTo>
                      <a:pt x="356" y="0"/>
                      <a:pt x="362" y="3"/>
                      <a:pt x="366" y="8"/>
                    </a:cubicBezTo>
                    <a:lnTo>
                      <a:pt x="639" y="315"/>
                    </a:lnTo>
                    <a:lnTo>
                      <a:pt x="991" y="89"/>
                    </a:lnTo>
                    <a:cubicBezTo>
                      <a:pt x="1000" y="83"/>
                      <a:pt x="1012" y="85"/>
                      <a:pt x="1021" y="92"/>
                    </a:cubicBezTo>
                    <a:lnTo>
                      <a:pt x="1248" y="317"/>
                    </a:lnTo>
                    <a:lnTo>
                      <a:pt x="1519" y="159"/>
                    </a:lnTo>
                    <a:cubicBezTo>
                      <a:pt x="1527" y="155"/>
                      <a:pt x="1537" y="155"/>
                      <a:pt x="1544" y="161"/>
                    </a:cubicBezTo>
                    <a:lnTo>
                      <a:pt x="1776" y="327"/>
                    </a:lnTo>
                    <a:cubicBezTo>
                      <a:pt x="1786" y="334"/>
                      <a:pt x="1789" y="349"/>
                      <a:pt x="1782" y="359"/>
                    </a:cubicBezTo>
                    <a:cubicBezTo>
                      <a:pt x="1777" y="365"/>
                      <a:pt x="1770" y="369"/>
                      <a:pt x="1763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Electricity price spikes ?</a:t>
            </a:r>
            <a:endParaRPr dirty="0"/>
          </a:p>
        </p:txBody>
      </p:sp>
      <p:sp>
        <p:nvSpPr>
          <p:cNvPr id="859" name="Google Shape;859;p42"/>
          <p:cNvSpPr txBox="1">
            <a:spLocks noGrp="1"/>
          </p:cNvSpPr>
          <p:nvPr>
            <p:ph type="subTitle" idx="1"/>
          </p:nvPr>
        </p:nvSpPr>
        <p:spPr>
          <a:xfrm>
            <a:off x="5022576" y="1277500"/>
            <a:ext cx="3163200" cy="27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Objective: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machine learning to unbiasedly investigate drivers of high wholesale prices (above 95th percentile) across NEM regions.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Method: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Models: Random Forest &amp; </a:t>
            </a:r>
            <a:r>
              <a:rPr lang="en-US" dirty="0" err="1"/>
              <a:t>XGBoost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Features: Fuel types, dispatch shares, and time-based patterns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Outcome: Identify which factors most influence price spikes, regionally and temporally</a:t>
            </a:r>
            <a:endParaRPr dirty="0"/>
          </a:p>
        </p:txBody>
      </p:sp>
      <p:sp>
        <p:nvSpPr>
          <p:cNvPr id="860" name="Google Shape;860;p42"/>
          <p:cNvSpPr txBox="1">
            <a:spLocks noGrp="1"/>
          </p:cNvSpPr>
          <p:nvPr>
            <p:ph type="subTitle" idx="2"/>
          </p:nvPr>
        </p:nvSpPr>
        <p:spPr>
          <a:xfrm>
            <a:off x="972650" y="1277500"/>
            <a:ext cx="3163200" cy="29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Context: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the next federal election set for May 3, 2025, electricity prices are a major issue.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Coalition blames renewables under Labor’s Capacity Investment Scheme (CIS)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Labor blames fossil gas generation in the National Electricity Market (NEM)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Industry Insight: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Natural gas is commonly seen as the "</a:t>
            </a:r>
            <a:r>
              <a:rPr lang="en-US" dirty="0" err="1"/>
              <a:t>peaker</a:t>
            </a:r>
            <a:r>
              <a:rPr lang="en-US" dirty="0"/>
              <a:t>" — the fuel that sets prices during demand spikes.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>
          <a:extLst>
            <a:ext uri="{FF2B5EF4-FFF2-40B4-BE49-F238E27FC236}">
              <a16:creationId xmlns:a16="http://schemas.microsoft.com/office/drawing/2014/main" id="{EF697F21-9789-B0E8-7315-2C36D5201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1">
            <a:extLst>
              <a:ext uri="{FF2B5EF4-FFF2-40B4-BE49-F238E27FC236}">
                <a16:creationId xmlns:a16="http://schemas.microsoft.com/office/drawing/2014/main" id="{091893C1-26AC-E9AD-8B1A-3D5CE077B4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51275"/>
            <a:ext cx="4698600" cy="15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Objective</a:t>
            </a:r>
          </a:p>
        </p:txBody>
      </p:sp>
      <p:sp>
        <p:nvSpPr>
          <p:cNvPr id="796" name="Google Shape;796;p41">
            <a:extLst>
              <a:ext uri="{FF2B5EF4-FFF2-40B4-BE49-F238E27FC236}">
                <a16:creationId xmlns:a16="http://schemas.microsoft.com/office/drawing/2014/main" id="{BA45AB52-15C6-FEA4-10D9-89DE293F7DF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363550" y="1037225"/>
            <a:ext cx="1411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98" name="Google Shape;798;p41">
            <a:extLst>
              <a:ext uri="{FF2B5EF4-FFF2-40B4-BE49-F238E27FC236}">
                <a16:creationId xmlns:a16="http://schemas.microsoft.com/office/drawing/2014/main" id="{BA688D3D-6B68-7E49-EA7F-40D83B9B96D0}"/>
              </a:ext>
            </a:extLst>
          </p:cNvPr>
          <p:cNvGrpSpPr/>
          <p:nvPr/>
        </p:nvGrpSpPr>
        <p:grpSpPr>
          <a:xfrm rot="-5400000" flipH="1">
            <a:off x="2983174" y="1483738"/>
            <a:ext cx="172251" cy="4462123"/>
            <a:chOff x="8793402" y="-3495374"/>
            <a:chExt cx="255301" cy="6613492"/>
          </a:xfrm>
        </p:grpSpPr>
        <p:cxnSp>
          <p:nvCxnSpPr>
            <p:cNvPr id="799" name="Google Shape;799;p41">
              <a:extLst>
                <a:ext uri="{FF2B5EF4-FFF2-40B4-BE49-F238E27FC236}">
                  <a16:creationId xmlns:a16="http://schemas.microsoft.com/office/drawing/2014/main" id="{342A3221-0078-9B29-B4AB-941C52FEA343}"/>
                </a:ext>
              </a:extLst>
            </p:cNvPr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41">
              <a:extLst>
                <a:ext uri="{FF2B5EF4-FFF2-40B4-BE49-F238E27FC236}">
                  <a16:creationId xmlns:a16="http://schemas.microsoft.com/office/drawing/2014/main" id="{B55ADD96-E9FC-6845-79FA-B7FE44BAEA76}"/>
                </a:ext>
              </a:extLst>
            </p:cNvPr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801" name="Google Shape;801;p41">
                <a:extLst>
                  <a:ext uri="{FF2B5EF4-FFF2-40B4-BE49-F238E27FC236}">
                    <a16:creationId xmlns:a16="http://schemas.microsoft.com/office/drawing/2014/main" id="{A6B1E678-728F-26B6-36A8-BCCE78B88885}"/>
                  </a:ext>
                </a:extLst>
              </p:cNvPr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2" name="Google Shape;802;p41">
                  <a:extLst>
                    <a:ext uri="{FF2B5EF4-FFF2-40B4-BE49-F238E27FC236}">
                      <a16:creationId xmlns:a16="http://schemas.microsoft.com/office/drawing/2014/main" id="{5267DD63-9504-6855-DEE2-19FFB2D0C4AA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03" name="Google Shape;803;p41">
                  <a:extLst>
                    <a:ext uri="{FF2B5EF4-FFF2-40B4-BE49-F238E27FC236}">
                      <a16:creationId xmlns:a16="http://schemas.microsoft.com/office/drawing/2014/main" id="{B94E8822-2A3B-3E41-1810-083C18357D45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804" name="Google Shape;804;p41">
                <a:extLst>
                  <a:ext uri="{FF2B5EF4-FFF2-40B4-BE49-F238E27FC236}">
                    <a16:creationId xmlns:a16="http://schemas.microsoft.com/office/drawing/2014/main" id="{675A5AD3-2C3D-133E-AB11-244AC26B9B02}"/>
                  </a:ext>
                </a:extLst>
              </p:cNvPr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5" name="Google Shape;805;p41">
                  <a:extLst>
                    <a:ext uri="{FF2B5EF4-FFF2-40B4-BE49-F238E27FC236}">
                      <a16:creationId xmlns:a16="http://schemas.microsoft.com/office/drawing/2014/main" id="{EDB01C93-F4FF-D5BD-B203-B1C7030B18FF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06" name="Google Shape;806;p41">
                  <a:extLst>
                    <a:ext uri="{FF2B5EF4-FFF2-40B4-BE49-F238E27FC236}">
                      <a16:creationId xmlns:a16="http://schemas.microsoft.com/office/drawing/2014/main" id="{8ED4F65B-07FE-79D4-F8CA-C6A2D3035044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807" name="Google Shape;807;p41">
                <a:extLst>
                  <a:ext uri="{FF2B5EF4-FFF2-40B4-BE49-F238E27FC236}">
                    <a16:creationId xmlns:a16="http://schemas.microsoft.com/office/drawing/2014/main" id="{CE69161C-0CDE-5338-7603-A4D07498A38F}"/>
                  </a:ext>
                </a:extLst>
              </p:cNvPr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8" name="Google Shape;808;p41">
                  <a:extLst>
                    <a:ext uri="{FF2B5EF4-FFF2-40B4-BE49-F238E27FC236}">
                      <a16:creationId xmlns:a16="http://schemas.microsoft.com/office/drawing/2014/main" id="{2C6B25AD-930D-B3C7-D274-83B0C508EAB7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09" name="Google Shape;809;p41">
                  <a:extLst>
                    <a:ext uri="{FF2B5EF4-FFF2-40B4-BE49-F238E27FC236}">
                      <a16:creationId xmlns:a16="http://schemas.microsoft.com/office/drawing/2014/main" id="{0138D80E-B9B5-0176-6052-609E11B701C2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810" name="Google Shape;810;p41">
                <a:extLst>
                  <a:ext uri="{FF2B5EF4-FFF2-40B4-BE49-F238E27FC236}">
                    <a16:creationId xmlns:a16="http://schemas.microsoft.com/office/drawing/2014/main" id="{C3252A51-BE2C-6AF9-2278-2FE8D2E05C38}"/>
                  </a:ext>
                </a:extLst>
              </p:cNvPr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11" name="Google Shape;811;p41">
                  <a:extLst>
                    <a:ext uri="{FF2B5EF4-FFF2-40B4-BE49-F238E27FC236}">
                      <a16:creationId xmlns:a16="http://schemas.microsoft.com/office/drawing/2014/main" id="{8B386A3D-F703-0E2C-155A-740729EA82AB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12" name="Google Shape;812;p41">
                  <a:extLst>
                    <a:ext uri="{FF2B5EF4-FFF2-40B4-BE49-F238E27FC236}">
                      <a16:creationId xmlns:a16="http://schemas.microsoft.com/office/drawing/2014/main" id="{A4033AC3-31A7-648B-1126-D07B93C99EE9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</p:grpSp>
      </p:grpSp>
      <p:grpSp>
        <p:nvGrpSpPr>
          <p:cNvPr id="814" name="Google Shape;814;p41">
            <a:extLst>
              <a:ext uri="{FF2B5EF4-FFF2-40B4-BE49-F238E27FC236}">
                <a16:creationId xmlns:a16="http://schemas.microsoft.com/office/drawing/2014/main" id="{42A62F2D-DA1A-CF67-EBA7-B65641A88063}"/>
              </a:ext>
            </a:extLst>
          </p:cNvPr>
          <p:cNvGrpSpPr/>
          <p:nvPr/>
        </p:nvGrpSpPr>
        <p:grpSpPr>
          <a:xfrm>
            <a:off x="5552895" y="1943365"/>
            <a:ext cx="3030330" cy="2660692"/>
            <a:chOff x="5552895" y="1943365"/>
            <a:chExt cx="3030330" cy="2660692"/>
          </a:xfrm>
        </p:grpSpPr>
        <p:sp>
          <p:nvSpPr>
            <p:cNvPr id="815" name="Google Shape;815;p41">
              <a:extLst>
                <a:ext uri="{FF2B5EF4-FFF2-40B4-BE49-F238E27FC236}">
                  <a16:creationId xmlns:a16="http://schemas.microsoft.com/office/drawing/2014/main" id="{35B540DE-843E-1628-C5E4-1866B4F47E92}"/>
                </a:ext>
              </a:extLst>
            </p:cNvPr>
            <p:cNvSpPr/>
            <p:nvPr/>
          </p:nvSpPr>
          <p:spPr>
            <a:xfrm rot="149926">
              <a:off x="6449454" y="3151591"/>
              <a:ext cx="409596" cy="766785"/>
            </a:xfrm>
            <a:custGeom>
              <a:avLst/>
              <a:gdLst/>
              <a:ahLst/>
              <a:cxnLst/>
              <a:rect l="l" t="t" r="r" b="b"/>
              <a:pathLst>
                <a:path w="16383" h="29718" extrusionOk="0">
                  <a:moveTo>
                    <a:pt x="0" y="0"/>
                  </a:moveTo>
                  <a:cubicBezTo>
                    <a:pt x="1860" y="11158"/>
                    <a:pt x="6971" y="23443"/>
                    <a:pt x="16383" y="2971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AU"/>
            </a:p>
          </p:txBody>
        </p:sp>
        <p:cxnSp>
          <p:nvCxnSpPr>
            <p:cNvPr id="816" name="Google Shape;816;p41">
              <a:extLst>
                <a:ext uri="{FF2B5EF4-FFF2-40B4-BE49-F238E27FC236}">
                  <a16:creationId xmlns:a16="http://schemas.microsoft.com/office/drawing/2014/main" id="{CD07A4AE-3B22-1E08-749B-7F5BD0F70DF8}"/>
                </a:ext>
              </a:extLst>
            </p:cNvPr>
            <p:cNvCxnSpPr/>
            <p:nvPr/>
          </p:nvCxnSpPr>
          <p:spPr>
            <a:xfrm>
              <a:off x="5704425" y="4595950"/>
              <a:ext cx="287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7" name="Google Shape;817;p41">
              <a:extLst>
                <a:ext uri="{FF2B5EF4-FFF2-40B4-BE49-F238E27FC236}">
                  <a16:creationId xmlns:a16="http://schemas.microsoft.com/office/drawing/2014/main" id="{2B5B5C76-EB86-5EAE-2AC3-95479ACE962E}"/>
                </a:ext>
              </a:extLst>
            </p:cNvPr>
            <p:cNvSpPr/>
            <p:nvPr/>
          </p:nvSpPr>
          <p:spPr>
            <a:xfrm>
              <a:off x="7939813" y="3515393"/>
              <a:ext cx="120419" cy="1080547"/>
            </a:xfrm>
            <a:custGeom>
              <a:avLst/>
              <a:gdLst/>
              <a:ahLst/>
              <a:cxnLst/>
              <a:rect l="l" t="t" r="r" b="b"/>
              <a:pathLst>
                <a:path w="186" h="1661" extrusionOk="0">
                  <a:moveTo>
                    <a:pt x="127" y="0"/>
                  </a:moveTo>
                  <a:lnTo>
                    <a:pt x="119" y="0"/>
                  </a:lnTo>
                  <a:lnTo>
                    <a:pt x="103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0" y="1661"/>
                  </a:lnTo>
                  <a:lnTo>
                    <a:pt x="71" y="1661"/>
                  </a:lnTo>
                  <a:lnTo>
                    <a:pt x="84" y="1661"/>
                  </a:lnTo>
                  <a:lnTo>
                    <a:pt x="103" y="1661"/>
                  </a:lnTo>
                  <a:lnTo>
                    <a:pt x="119" y="1661"/>
                  </a:lnTo>
                  <a:lnTo>
                    <a:pt x="186" y="166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1">
              <a:extLst>
                <a:ext uri="{FF2B5EF4-FFF2-40B4-BE49-F238E27FC236}">
                  <a16:creationId xmlns:a16="http://schemas.microsoft.com/office/drawing/2014/main" id="{42221DE5-EC40-1A74-7D52-A99038266043}"/>
                </a:ext>
              </a:extLst>
            </p:cNvPr>
            <p:cNvSpPr/>
            <p:nvPr/>
          </p:nvSpPr>
          <p:spPr>
            <a:xfrm>
              <a:off x="7953482" y="3108561"/>
              <a:ext cx="93732" cy="406183"/>
            </a:xfrm>
            <a:custGeom>
              <a:avLst/>
              <a:gdLst/>
              <a:ahLst/>
              <a:cxnLst/>
              <a:rect l="l" t="t" r="r" b="b"/>
              <a:pathLst>
                <a:path w="145" h="625" extrusionOk="0">
                  <a:moveTo>
                    <a:pt x="39" y="0"/>
                  </a:moveTo>
                  <a:lnTo>
                    <a:pt x="0" y="582"/>
                  </a:lnTo>
                  <a:lnTo>
                    <a:pt x="74" y="625"/>
                  </a:lnTo>
                  <a:lnTo>
                    <a:pt x="145" y="582"/>
                  </a:lnTo>
                  <a:lnTo>
                    <a:pt x="108" y="4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1">
              <a:extLst>
                <a:ext uri="{FF2B5EF4-FFF2-40B4-BE49-F238E27FC236}">
                  <a16:creationId xmlns:a16="http://schemas.microsoft.com/office/drawing/2014/main" id="{6C3BBC58-6B3D-2DCC-E8D4-7427CAA01DF0}"/>
                </a:ext>
              </a:extLst>
            </p:cNvPr>
            <p:cNvSpPr/>
            <p:nvPr/>
          </p:nvSpPr>
          <p:spPr>
            <a:xfrm>
              <a:off x="8008159" y="3496516"/>
              <a:ext cx="358654" cy="240194"/>
            </a:xfrm>
            <a:custGeom>
              <a:avLst/>
              <a:gdLst/>
              <a:ahLst/>
              <a:cxnLst/>
              <a:rect l="l" t="t" r="r" b="b"/>
              <a:pathLst>
                <a:path w="552" h="370" extrusionOk="0">
                  <a:moveTo>
                    <a:pt x="552" y="330"/>
                  </a:moveTo>
                  <a:lnTo>
                    <a:pt x="71" y="0"/>
                  </a:lnTo>
                  <a:lnTo>
                    <a:pt x="0" y="42"/>
                  </a:lnTo>
                  <a:lnTo>
                    <a:pt x="0" y="127"/>
                  </a:lnTo>
                  <a:lnTo>
                    <a:pt x="481" y="370"/>
                  </a:lnTo>
                  <a:lnTo>
                    <a:pt x="552" y="3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1">
              <a:extLst>
                <a:ext uri="{FF2B5EF4-FFF2-40B4-BE49-F238E27FC236}">
                  <a16:creationId xmlns:a16="http://schemas.microsoft.com/office/drawing/2014/main" id="{A0F01F60-BDFC-001C-DBC9-1211EBA32EC2}"/>
                </a:ext>
              </a:extLst>
            </p:cNvPr>
            <p:cNvSpPr/>
            <p:nvPr/>
          </p:nvSpPr>
          <p:spPr>
            <a:xfrm>
              <a:off x="7655363" y="3496516"/>
              <a:ext cx="338477" cy="250610"/>
            </a:xfrm>
            <a:custGeom>
              <a:avLst/>
              <a:gdLst/>
              <a:ahLst/>
              <a:cxnLst/>
              <a:rect l="l" t="t" r="r" b="b"/>
              <a:pathLst>
                <a:path w="521" h="386" extrusionOk="0">
                  <a:moveTo>
                    <a:pt x="0" y="386"/>
                  </a:moveTo>
                  <a:lnTo>
                    <a:pt x="521" y="127"/>
                  </a:lnTo>
                  <a:lnTo>
                    <a:pt x="521" y="42"/>
                  </a:lnTo>
                  <a:lnTo>
                    <a:pt x="450" y="0"/>
                  </a:lnTo>
                  <a:lnTo>
                    <a:pt x="0" y="304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1">
              <a:extLst>
                <a:ext uri="{FF2B5EF4-FFF2-40B4-BE49-F238E27FC236}">
                  <a16:creationId xmlns:a16="http://schemas.microsoft.com/office/drawing/2014/main" id="{DFF66B95-6B3D-881B-DF28-CAE2F0CBF959}"/>
                </a:ext>
              </a:extLst>
            </p:cNvPr>
            <p:cNvSpPr/>
            <p:nvPr/>
          </p:nvSpPr>
          <p:spPr>
            <a:xfrm>
              <a:off x="7973660" y="3487403"/>
              <a:ext cx="54677" cy="54678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85" y="43"/>
                  </a:moveTo>
                  <a:cubicBezTo>
                    <a:pt x="85" y="67"/>
                    <a:pt x="67" y="85"/>
                    <a:pt x="43" y="85"/>
                  </a:cubicBezTo>
                  <a:cubicBezTo>
                    <a:pt x="19" y="85"/>
                    <a:pt x="0" y="67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7" y="0"/>
                    <a:pt x="85" y="19"/>
                    <a:pt x="85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1">
              <a:extLst>
                <a:ext uri="{FF2B5EF4-FFF2-40B4-BE49-F238E27FC236}">
                  <a16:creationId xmlns:a16="http://schemas.microsoft.com/office/drawing/2014/main" id="{0E52F0AC-9F8E-690A-77BC-A0D73F5DC7CE}"/>
                </a:ext>
              </a:extLst>
            </p:cNvPr>
            <p:cNvSpPr/>
            <p:nvPr/>
          </p:nvSpPr>
          <p:spPr>
            <a:xfrm>
              <a:off x="7564235" y="2811085"/>
              <a:ext cx="199180" cy="1784863"/>
            </a:xfrm>
            <a:custGeom>
              <a:avLst/>
              <a:gdLst/>
              <a:ahLst/>
              <a:cxnLst/>
              <a:rect l="l" t="t" r="r" b="b"/>
              <a:pathLst>
                <a:path w="307" h="2743" extrusionOk="0">
                  <a:moveTo>
                    <a:pt x="206" y="0"/>
                  </a:moveTo>
                  <a:lnTo>
                    <a:pt x="193" y="0"/>
                  </a:lnTo>
                  <a:lnTo>
                    <a:pt x="166" y="0"/>
                  </a:lnTo>
                  <a:lnTo>
                    <a:pt x="137" y="0"/>
                  </a:lnTo>
                  <a:lnTo>
                    <a:pt x="114" y="0"/>
                  </a:lnTo>
                  <a:lnTo>
                    <a:pt x="100" y="0"/>
                  </a:lnTo>
                  <a:lnTo>
                    <a:pt x="0" y="2743"/>
                  </a:lnTo>
                  <a:lnTo>
                    <a:pt x="114" y="2743"/>
                  </a:lnTo>
                  <a:lnTo>
                    <a:pt x="137" y="2743"/>
                  </a:lnTo>
                  <a:lnTo>
                    <a:pt x="166" y="2743"/>
                  </a:lnTo>
                  <a:lnTo>
                    <a:pt x="193" y="2743"/>
                  </a:lnTo>
                  <a:lnTo>
                    <a:pt x="307" y="274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1">
              <a:extLst>
                <a:ext uri="{FF2B5EF4-FFF2-40B4-BE49-F238E27FC236}">
                  <a16:creationId xmlns:a16="http://schemas.microsoft.com/office/drawing/2014/main" id="{15BDB5DC-1DE5-CCC8-262C-69B830E16E88}"/>
                </a:ext>
              </a:extLst>
            </p:cNvPr>
            <p:cNvSpPr/>
            <p:nvPr/>
          </p:nvSpPr>
          <p:spPr>
            <a:xfrm>
              <a:off x="7586366" y="2137371"/>
              <a:ext cx="154267" cy="673066"/>
            </a:xfrm>
            <a:custGeom>
              <a:avLst/>
              <a:gdLst/>
              <a:ahLst/>
              <a:cxnLst/>
              <a:rect l="l" t="t" r="r" b="b"/>
              <a:pathLst>
                <a:path w="238" h="1035" extrusionOk="0">
                  <a:moveTo>
                    <a:pt x="64" y="0"/>
                  </a:moveTo>
                  <a:lnTo>
                    <a:pt x="0" y="963"/>
                  </a:lnTo>
                  <a:lnTo>
                    <a:pt x="119" y="1035"/>
                  </a:lnTo>
                  <a:lnTo>
                    <a:pt x="238" y="963"/>
                  </a:lnTo>
                  <a:lnTo>
                    <a:pt x="177" y="7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1">
              <a:extLst>
                <a:ext uri="{FF2B5EF4-FFF2-40B4-BE49-F238E27FC236}">
                  <a16:creationId xmlns:a16="http://schemas.microsoft.com/office/drawing/2014/main" id="{DE66CDB8-DA4E-EBCB-060C-381A5ADDA398}"/>
                </a:ext>
              </a:extLst>
            </p:cNvPr>
            <p:cNvSpPr/>
            <p:nvPr/>
          </p:nvSpPr>
          <p:spPr>
            <a:xfrm>
              <a:off x="7674239" y="2779840"/>
              <a:ext cx="596238" cy="395768"/>
            </a:xfrm>
            <a:custGeom>
              <a:avLst/>
              <a:gdLst/>
              <a:ahLst/>
              <a:cxnLst/>
              <a:rect l="l" t="t" r="r" b="b"/>
              <a:pathLst>
                <a:path w="917" h="609" extrusionOk="0">
                  <a:moveTo>
                    <a:pt x="917" y="545"/>
                  </a:moveTo>
                  <a:lnTo>
                    <a:pt x="122" y="0"/>
                  </a:lnTo>
                  <a:lnTo>
                    <a:pt x="0" y="66"/>
                  </a:lnTo>
                  <a:lnTo>
                    <a:pt x="0" y="206"/>
                  </a:lnTo>
                  <a:lnTo>
                    <a:pt x="798" y="609"/>
                  </a:lnTo>
                  <a:lnTo>
                    <a:pt x="917" y="5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1">
              <a:extLst>
                <a:ext uri="{FF2B5EF4-FFF2-40B4-BE49-F238E27FC236}">
                  <a16:creationId xmlns:a16="http://schemas.microsoft.com/office/drawing/2014/main" id="{28E0CED8-13C3-FC08-B76C-D30A2E454B7A}"/>
                </a:ext>
              </a:extLst>
            </p:cNvPr>
            <p:cNvSpPr/>
            <p:nvPr/>
          </p:nvSpPr>
          <p:spPr>
            <a:xfrm>
              <a:off x="7092321" y="2779840"/>
              <a:ext cx="560440" cy="412691"/>
            </a:xfrm>
            <a:custGeom>
              <a:avLst/>
              <a:gdLst/>
              <a:ahLst/>
              <a:cxnLst/>
              <a:rect l="l" t="t" r="r" b="b"/>
              <a:pathLst>
                <a:path w="862" h="635" extrusionOk="0">
                  <a:moveTo>
                    <a:pt x="0" y="635"/>
                  </a:moveTo>
                  <a:lnTo>
                    <a:pt x="862" y="206"/>
                  </a:lnTo>
                  <a:lnTo>
                    <a:pt x="862" y="69"/>
                  </a:lnTo>
                  <a:lnTo>
                    <a:pt x="741" y="0"/>
                  </a:lnTo>
                  <a:lnTo>
                    <a:pt x="3" y="503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1">
              <a:extLst>
                <a:ext uri="{FF2B5EF4-FFF2-40B4-BE49-F238E27FC236}">
                  <a16:creationId xmlns:a16="http://schemas.microsoft.com/office/drawing/2014/main" id="{58163E13-AA09-4D13-CA75-43F5D1E2E066}"/>
                </a:ext>
              </a:extLst>
            </p:cNvPr>
            <p:cNvSpPr/>
            <p:nvPr/>
          </p:nvSpPr>
          <p:spPr>
            <a:xfrm>
              <a:off x="7617610" y="2764218"/>
              <a:ext cx="92430" cy="92432"/>
            </a:xfrm>
            <a:custGeom>
              <a:avLst/>
              <a:gdLst/>
              <a:ahLst/>
              <a:cxnLst/>
              <a:rect l="l" t="t" r="r" b="b"/>
              <a:pathLst>
                <a:path w="143" h="143" extrusionOk="0">
                  <a:moveTo>
                    <a:pt x="143" y="72"/>
                  </a:moveTo>
                  <a:cubicBezTo>
                    <a:pt x="143" y="111"/>
                    <a:pt x="110" y="143"/>
                    <a:pt x="71" y="143"/>
                  </a:cubicBezTo>
                  <a:cubicBezTo>
                    <a:pt x="31" y="143"/>
                    <a:pt x="0" y="111"/>
                    <a:pt x="0" y="72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1" y="0"/>
                    <a:pt x="143" y="32"/>
                    <a:pt x="143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1">
              <a:extLst>
                <a:ext uri="{FF2B5EF4-FFF2-40B4-BE49-F238E27FC236}">
                  <a16:creationId xmlns:a16="http://schemas.microsoft.com/office/drawing/2014/main" id="{9677DB1A-67C4-69A5-A795-2186481A5A82}"/>
                </a:ext>
              </a:extLst>
            </p:cNvPr>
            <p:cNvSpPr/>
            <p:nvPr/>
          </p:nvSpPr>
          <p:spPr>
            <a:xfrm>
              <a:off x="7729567" y="3950544"/>
              <a:ext cx="374276" cy="236939"/>
            </a:xfrm>
            <a:custGeom>
              <a:avLst/>
              <a:gdLst/>
              <a:ahLst/>
              <a:cxnLst/>
              <a:rect l="l" t="t" r="r" b="b"/>
              <a:pathLst>
                <a:path w="576" h="365" extrusionOk="0">
                  <a:moveTo>
                    <a:pt x="576" y="365"/>
                  </a:moveTo>
                  <a:lnTo>
                    <a:pt x="460" y="365"/>
                  </a:lnTo>
                  <a:lnTo>
                    <a:pt x="460" y="201"/>
                  </a:lnTo>
                  <a:cubicBezTo>
                    <a:pt x="460" y="153"/>
                    <a:pt x="423" y="116"/>
                    <a:pt x="375" y="116"/>
                  </a:cubicBezTo>
                  <a:lnTo>
                    <a:pt x="0" y="116"/>
                  </a:lnTo>
                  <a:lnTo>
                    <a:pt x="0" y="0"/>
                  </a:lnTo>
                  <a:lnTo>
                    <a:pt x="375" y="0"/>
                  </a:lnTo>
                  <a:cubicBezTo>
                    <a:pt x="487" y="0"/>
                    <a:pt x="576" y="90"/>
                    <a:pt x="576" y="201"/>
                  </a:cubicBezTo>
                  <a:lnTo>
                    <a:pt x="576" y="3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1">
              <a:extLst>
                <a:ext uri="{FF2B5EF4-FFF2-40B4-BE49-F238E27FC236}">
                  <a16:creationId xmlns:a16="http://schemas.microsoft.com/office/drawing/2014/main" id="{D53F9C82-9454-FB9A-B350-062A97C9C564}"/>
                </a:ext>
              </a:extLst>
            </p:cNvPr>
            <p:cNvSpPr/>
            <p:nvPr/>
          </p:nvSpPr>
          <p:spPr>
            <a:xfrm>
              <a:off x="7855194" y="4174787"/>
              <a:ext cx="423745" cy="417897"/>
            </a:xfrm>
            <a:custGeom>
              <a:avLst/>
              <a:gdLst/>
              <a:ahLst/>
              <a:cxnLst/>
              <a:rect l="l" t="t" r="r" b="b"/>
              <a:pathLst>
                <a:path w="652" h="643" extrusionOk="0">
                  <a:moveTo>
                    <a:pt x="652" y="490"/>
                  </a:moveTo>
                  <a:lnTo>
                    <a:pt x="652" y="630"/>
                  </a:lnTo>
                  <a:cubicBezTo>
                    <a:pt x="652" y="638"/>
                    <a:pt x="647" y="643"/>
                    <a:pt x="639" y="643"/>
                  </a:cubicBezTo>
                  <a:lnTo>
                    <a:pt x="13" y="643"/>
                  </a:lnTo>
                  <a:cubicBezTo>
                    <a:pt x="5" y="643"/>
                    <a:pt x="0" y="638"/>
                    <a:pt x="0" y="630"/>
                  </a:cubicBezTo>
                  <a:lnTo>
                    <a:pt x="0" y="490"/>
                  </a:lnTo>
                  <a:cubicBezTo>
                    <a:pt x="0" y="487"/>
                    <a:pt x="0" y="484"/>
                    <a:pt x="0" y="482"/>
                  </a:cubicBezTo>
                  <a:cubicBezTo>
                    <a:pt x="0" y="476"/>
                    <a:pt x="3" y="474"/>
                    <a:pt x="5" y="471"/>
                  </a:cubicBezTo>
                  <a:lnTo>
                    <a:pt x="137" y="259"/>
                  </a:lnTo>
                  <a:cubicBezTo>
                    <a:pt x="143" y="254"/>
                    <a:pt x="145" y="246"/>
                    <a:pt x="145" y="238"/>
                  </a:cubicBezTo>
                  <a:cubicBezTo>
                    <a:pt x="148" y="233"/>
                    <a:pt x="148" y="228"/>
                    <a:pt x="148" y="220"/>
                  </a:cubicBezTo>
                  <a:lnTo>
                    <a:pt x="148" y="13"/>
                  </a:lnTo>
                  <a:cubicBezTo>
                    <a:pt x="148" y="5"/>
                    <a:pt x="153" y="0"/>
                    <a:pt x="161" y="0"/>
                  </a:cubicBezTo>
                  <a:lnTo>
                    <a:pt x="488" y="0"/>
                  </a:lnTo>
                  <a:cubicBezTo>
                    <a:pt x="496" y="0"/>
                    <a:pt x="502" y="5"/>
                    <a:pt x="502" y="13"/>
                  </a:cubicBezTo>
                  <a:lnTo>
                    <a:pt x="502" y="220"/>
                  </a:lnTo>
                  <a:cubicBezTo>
                    <a:pt x="502" y="225"/>
                    <a:pt x="502" y="230"/>
                    <a:pt x="504" y="238"/>
                  </a:cubicBezTo>
                  <a:cubicBezTo>
                    <a:pt x="507" y="246"/>
                    <a:pt x="510" y="251"/>
                    <a:pt x="512" y="259"/>
                  </a:cubicBezTo>
                  <a:lnTo>
                    <a:pt x="644" y="471"/>
                  </a:lnTo>
                  <a:cubicBezTo>
                    <a:pt x="647" y="474"/>
                    <a:pt x="647" y="479"/>
                    <a:pt x="650" y="482"/>
                  </a:cubicBezTo>
                  <a:cubicBezTo>
                    <a:pt x="652" y="484"/>
                    <a:pt x="652" y="487"/>
                    <a:pt x="652" y="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1">
              <a:extLst>
                <a:ext uri="{FF2B5EF4-FFF2-40B4-BE49-F238E27FC236}">
                  <a16:creationId xmlns:a16="http://schemas.microsoft.com/office/drawing/2014/main" id="{38CFF7A9-7082-1696-C390-0266C1650905}"/>
                </a:ext>
              </a:extLst>
            </p:cNvPr>
            <p:cNvSpPr/>
            <p:nvPr/>
          </p:nvSpPr>
          <p:spPr>
            <a:xfrm>
              <a:off x="7493936" y="3264133"/>
              <a:ext cx="283798" cy="1328546"/>
            </a:xfrm>
            <a:custGeom>
              <a:avLst/>
              <a:gdLst/>
              <a:ahLst/>
              <a:cxnLst/>
              <a:rect l="l" t="t" r="r" b="b"/>
              <a:pathLst>
                <a:path w="437" h="2042" extrusionOk="0">
                  <a:moveTo>
                    <a:pt x="437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7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1">
              <a:extLst>
                <a:ext uri="{FF2B5EF4-FFF2-40B4-BE49-F238E27FC236}">
                  <a16:creationId xmlns:a16="http://schemas.microsoft.com/office/drawing/2014/main" id="{84ACA32B-B0F9-13F4-41DC-A87732E471C1}"/>
                </a:ext>
              </a:extLst>
            </p:cNvPr>
            <p:cNvSpPr/>
            <p:nvPr/>
          </p:nvSpPr>
          <p:spPr>
            <a:xfrm>
              <a:off x="7494261" y="3501723"/>
              <a:ext cx="283148" cy="372982"/>
            </a:xfrm>
            <a:custGeom>
              <a:avLst/>
              <a:gdLst/>
              <a:ahLst/>
              <a:cxnLst/>
              <a:rect l="l" t="t" r="r" b="b"/>
              <a:pathLst>
                <a:path w="436" h="574" extrusionOk="0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1">
              <a:extLst>
                <a:ext uri="{FF2B5EF4-FFF2-40B4-BE49-F238E27FC236}">
                  <a16:creationId xmlns:a16="http://schemas.microsoft.com/office/drawing/2014/main" id="{08C5C34C-939C-6BC4-39FA-52588B6C4CB9}"/>
                </a:ext>
              </a:extLst>
            </p:cNvPr>
            <p:cNvSpPr/>
            <p:nvPr/>
          </p:nvSpPr>
          <p:spPr>
            <a:xfrm>
              <a:off x="7094274" y="3264133"/>
              <a:ext cx="283148" cy="1328546"/>
            </a:xfrm>
            <a:custGeom>
              <a:avLst/>
              <a:gdLst/>
              <a:ahLst/>
              <a:cxnLst/>
              <a:rect l="l" t="t" r="r" b="b"/>
              <a:pathLst>
                <a:path w="436" h="2042" extrusionOk="0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7" y="0"/>
                    <a:pt x="216" y="0"/>
                  </a:cubicBezTo>
                  <a:lnTo>
                    <a:pt x="216" y="0"/>
                  </a:lnTo>
                  <a:cubicBezTo>
                    <a:pt x="336" y="0"/>
                    <a:pt x="433" y="97"/>
                    <a:pt x="433" y="217"/>
                  </a:cubicBezTo>
                  <a:lnTo>
                    <a:pt x="433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1">
              <a:extLst>
                <a:ext uri="{FF2B5EF4-FFF2-40B4-BE49-F238E27FC236}">
                  <a16:creationId xmlns:a16="http://schemas.microsoft.com/office/drawing/2014/main" id="{3C658C88-1A3B-EE50-2DA8-F26FA6A8244F}"/>
                </a:ext>
              </a:extLst>
            </p:cNvPr>
            <p:cNvSpPr/>
            <p:nvPr/>
          </p:nvSpPr>
          <p:spPr>
            <a:xfrm>
              <a:off x="7095576" y="3501723"/>
              <a:ext cx="283798" cy="372982"/>
            </a:xfrm>
            <a:custGeom>
              <a:avLst/>
              <a:gdLst/>
              <a:ahLst/>
              <a:cxnLst/>
              <a:rect l="l" t="t" r="r" b="b"/>
              <a:pathLst>
                <a:path w="437" h="574" extrusionOk="0">
                  <a:moveTo>
                    <a:pt x="0" y="0"/>
                  </a:moveTo>
                  <a:lnTo>
                    <a:pt x="437" y="0"/>
                  </a:lnTo>
                  <a:lnTo>
                    <a:pt x="437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1">
              <a:extLst>
                <a:ext uri="{FF2B5EF4-FFF2-40B4-BE49-F238E27FC236}">
                  <a16:creationId xmlns:a16="http://schemas.microsoft.com/office/drawing/2014/main" id="{D9A591F1-074F-8973-ECB0-13B710F4609D}"/>
                </a:ext>
              </a:extLst>
            </p:cNvPr>
            <p:cNvSpPr/>
            <p:nvPr/>
          </p:nvSpPr>
          <p:spPr>
            <a:xfrm>
              <a:off x="6694612" y="3264133"/>
              <a:ext cx="283148" cy="1328546"/>
            </a:xfrm>
            <a:custGeom>
              <a:avLst/>
              <a:gdLst/>
              <a:ahLst/>
              <a:cxnLst/>
              <a:rect l="l" t="t" r="r" b="b"/>
              <a:pathLst>
                <a:path w="436" h="2042" extrusionOk="0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1">
              <a:extLst>
                <a:ext uri="{FF2B5EF4-FFF2-40B4-BE49-F238E27FC236}">
                  <a16:creationId xmlns:a16="http://schemas.microsoft.com/office/drawing/2014/main" id="{87E00936-1694-97AE-F251-74F6822DD2FE}"/>
                </a:ext>
              </a:extLst>
            </p:cNvPr>
            <p:cNvSpPr/>
            <p:nvPr/>
          </p:nvSpPr>
          <p:spPr>
            <a:xfrm>
              <a:off x="6694612" y="3501723"/>
              <a:ext cx="283148" cy="372982"/>
            </a:xfrm>
            <a:custGeom>
              <a:avLst/>
              <a:gdLst/>
              <a:ahLst/>
              <a:cxnLst/>
              <a:rect l="l" t="t" r="r" b="b"/>
              <a:pathLst>
                <a:path w="436" h="574" extrusionOk="0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1">
              <a:extLst>
                <a:ext uri="{FF2B5EF4-FFF2-40B4-BE49-F238E27FC236}">
                  <a16:creationId xmlns:a16="http://schemas.microsoft.com/office/drawing/2014/main" id="{D013AFF7-16B1-8F60-7B9C-F05EFD553C5C}"/>
                </a:ext>
              </a:extLst>
            </p:cNvPr>
            <p:cNvSpPr/>
            <p:nvPr/>
          </p:nvSpPr>
          <p:spPr>
            <a:xfrm>
              <a:off x="7891165" y="4462019"/>
              <a:ext cx="254147" cy="133042"/>
            </a:xfrm>
            <a:custGeom>
              <a:avLst/>
              <a:gdLst/>
              <a:ahLst/>
              <a:cxnLst/>
              <a:rect l="l" t="t" r="r" b="b"/>
              <a:pathLst>
                <a:path w="576" h="302" extrusionOk="0">
                  <a:moveTo>
                    <a:pt x="526" y="0"/>
                  </a:moveTo>
                  <a:lnTo>
                    <a:pt x="50" y="0"/>
                  </a:lnTo>
                  <a:cubicBezTo>
                    <a:pt x="23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2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2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1">
              <a:extLst>
                <a:ext uri="{FF2B5EF4-FFF2-40B4-BE49-F238E27FC236}">
                  <a16:creationId xmlns:a16="http://schemas.microsoft.com/office/drawing/2014/main" id="{EE897A04-7AED-275E-BC77-275FEBB7D8AD}"/>
                </a:ext>
              </a:extLst>
            </p:cNvPr>
            <p:cNvSpPr/>
            <p:nvPr/>
          </p:nvSpPr>
          <p:spPr>
            <a:xfrm>
              <a:off x="7619780" y="4462019"/>
              <a:ext cx="254147" cy="133042"/>
            </a:xfrm>
            <a:custGeom>
              <a:avLst/>
              <a:gdLst/>
              <a:ahLst/>
              <a:cxnLst/>
              <a:rect l="l" t="t" r="r" b="b"/>
              <a:pathLst>
                <a:path w="576" h="302" extrusionOk="0">
                  <a:moveTo>
                    <a:pt x="526" y="0"/>
                  </a:moveTo>
                  <a:lnTo>
                    <a:pt x="50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3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3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1">
              <a:extLst>
                <a:ext uri="{FF2B5EF4-FFF2-40B4-BE49-F238E27FC236}">
                  <a16:creationId xmlns:a16="http://schemas.microsoft.com/office/drawing/2014/main" id="{96D2C369-0A78-1761-8629-27D70227DFD1}"/>
                </a:ext>
              </a:extLst>
            </p:cNvPr>
            <p:cNvSpPr/>
            <p:nvPr/>
          </p:nvSpPr>
          <p:spPr>
            <a:xfrm>
              <a:off x="7953482" y="4226861"/>
              <a:ext cx="229123" cy="45565"/>
            </a:xfrm>
            <a:custGeom>
              <a:avLst/>
              <a:gdLst/>
              <a:ahLst/>
              <a:cxnLst/>
              <a:rect l="l" t="t" r="r" b="b"/>
              <a:pathLst>
                <a:path w="353" h="71" extrusionOk="0">
                  <a:moveTo>
                    <a:pt x="0" y="0"/>
                  </a:moveTo>
                  <a:lnTo>
                    <a:pt x="353" y="0"/>
                  </a:lnTo>
                  <a:lnTo>
                    <a:pt x="353" y="71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1">
              <a:extLst>
                <a:ext uri="{FF2B5EF4-FFF2-40B4-BE49-F238E27FC236}">
                  <a16:creationId xmlns:a16="http://schemas.microsoft.com/office/drawing/2014/main" id="{02FA02B9-C9F3-0DB3-C112-977E1F6A3D7C}"/>
                </a:ext>
              </a:extLst>
            </p:cNvPr>
            <p:cNvSpPr/>
            <p:nvPr/>
          </p:nvSpPr>
          <p:spPr>
            <a:xfrm>
              <a:off x="7339998" y="4462019"/>
              <a:ext cx="254588" cy="133042"/>
            </a:xfrm>
            <a:custGeom>
              <a:avLst/>
              <a:gdLst/>
              <a:ahLst/>
              <a:cxnLst/>
              <a:rect l="l" t="t" r="r" b="b"/>
              <a:pathLst>
                <a:path w="577" h="302" extrusionOk="0">
                  <a:moveTo>
                    <a:pt x="527" y="0"/>
                  </a:moveTo>
                  <a:lnTo>
                    <a:pt x="51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2" y="302"/>
                    <a:pt x="51" y="302"/>
                  </a:cubicBezTo>
                  <a:lnTo>
                    <a:pt x="527" y="302"/>
                  </a:lnTo>
                  <a:cubicBezTo>
                    <a:pt x="553" y="302"/>
                    <a:pt x="577" y="281"/>
                    <a:pt x="577" y="251"/>
                  </a:cubicBezTo>
                  <a:lnTo>
                    <a:pt x="577" y="50"/>
                  </a:lnTo>
                  <a:cubicBezTo>
                    <a:pt x="575" y="21"/>
                    <a:pt x="553" y="0"/>
                    <a:pt x="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9" name="Google Shape;839;p41">
              <a:extLst>
                <a:ext uri="{FF2B5EF4-FFF2-40B4-BE49-F238E27FC236}">
                  <a16:creationId xmlns:a16="http://schemas.microsoft.com/office/drawing/2014/main" id="{6EE3AAF5-E1E7-7475-55F6-3995B208C1B5}"/>
                </a:ext>
              </a:extLst>
            </p:cNvPr>
            <p:cNvGrpSpPr/>
            <p:nvPr/>
          </p:nvGrpSpPr>
          <p:grpSpPr>
            <a:xfrm>
              <a:off x="5552895" y="1943365"/>
              <a:ext cx="1063614" cy="2660692"/>
              <a:chOff x="3899880" y="1817280"/>
              <a:chExt cx="1502280" cy="3758040"/>
            </a:xfrm>
          </p:grpSpPr>
          <p:sp>
            <p:nvSpPr>
              <p:cNvPr id="840" name="Google Shape;840;p41">
                <a:extLst>
                  <a:ext uri="{FF2B5EF4-FFF2-40B4-BE49-F238E27FC236}">
                    <a16:creationId xmlns:a16="http://schemas.microsoft.com/office/drawing/2014/main" id="{66255E93-87DA-2F5E-0789-2B515FAEC398}"/>
                  </a:ext>
                </a:extLst>
              </p:cNvPr>
              <p:cNvSpPr/>
              <p:nvPr/>
            </p:nvSpPr>
            <p:spPr>
              <a:xfrm>
                <a:off x="4374000" y="1818000"/>
                <a:ext cx="554760" cy="3757320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437" extrusionOk="0">
                    <a:moveTo>
                      <a:pt x="1519" y="10437"/>
                    </a:moveTo>
                    <a:cubicBezTo>
                      <a:pt x="1508" y="10437"/>
                      <a:pt x="1498" y="10427"/>
                      <a:pt x="1496" y="10416"/>
                    </a:cubicBezTo>
                    <a:lnTo>
                      <a:pt x="918" y="47"/>
                    </a:lnTo>
                    <a:lnTo>
                      <a:pt x="625" y="47"/>
                    </a:lnTo>
                    <a:lnTo>
                      <a:pt x="46" y="10416"/>
                    </a:lnTo>
                    <a:cubicBezTo>
                      <a:pt x="46" y="10429"/>
                      <a:pt x="36" y="10439"/>
                      <a:pt x="22" y="10437"/>
                    </a:cubicBezTo>
                    <a:cubicBezTo>
                      <a:pt x="8" y="10437"/>
                      <a:pt x="0" y="10426"/>
                      <a:pt x="0" y="10413"/>
                    </a:cubicBezTo>
                    <a:lnTo>
                      <a:pt x="578" y="22"/>
                    </a:lnTo>
                    <a:cubicBezTo>
                      <a:pt x="578" y="10"/>
                      <a:pt x="588" y="0"/>
                      <a:pt x="601" y="0"/>
                    </a:cubicBezTo>
                    <a:lnTo>
                      <a:pt x="938" y="0"/>
                    </a:lnTo>
                    <a:cubicBezTo>
                      <a:pt x="950" y="0"/>
                      <a:pt x="960" y="10"/>
                      <a:pt x="961" y="22"/>
                    </a:cubicBezTo>
                    <a:lnTo>
                      <a:pt x="1541" y="10413"/>
                    </a:lnTo>
                    <a:cubicBezTo>
                      <a:pt x="1543" y="10426"/>
                      <a:pt x="1534" y="10436"/>
                      <a:pt x="1519" y="10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1">
                <a:extLst>
                  <a:ext uri="{FF2B5EF4-FFF2-40B4-BE49-F238E27FC236}">
                    <a16:creationId xmlns:a16="http://schemas.microsoft.com/office/drawing/2014/main" id="{63FF6AF0-88ED-E74C-9BC3-E865EF48537A}"/>
                  </a:ext>
                </a:extLst>
              </p:cNvPr>
              <p:cNvSpPr/>
              <p:nvPr/>
            </p:nvSpPr>
            <p:spPr>
              <a:xfrm>
                <a:off x="4381200" y="1817280"/>
                <a:ext cx="527760" cy="361332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0037" extrusionOk="0">
                    <a:moveTo>
                      <a:pt x="25" y="10037"/>
                    </a:moveTo>
                    <a:cubicBezTo>
                      <a:pt x="16" y="10037"/>
                      <a:pt x="7" y="10031"/>
                      <a:pt x="3" y="10024"/>
                    </a:cubicBezTo>
                    <a:cubicBezTo>
                      <a:pt x="-3" y="10013"/>
                      <a:pt x="3" y="9999"/>
                      <a:pt x="15" y="9994"/>
                    </a:cubicBezTo>
                    <a:lnTo>
                      <a:pt x="1392" y="9377"/>
                    </a:lnTo>
                    <a:lnTo>
                      <a:pt x="93" y="8561"/>
                    </a:lnTo>
                    <a:cubicBezTo>
                      <a:pt x="86" y="8557"/>
                      <a:pt x="82" y="8550"/>
                      <a:pt x="83" y="8541"/>
                    </a:cubicBezTo>
                    <a:cubicBezTo>
                      <a:pt x="83" y="8532"/>
                      <a:pt x="88" y="8525"/>
                      <a:pt x="95" y="8522"/>
                    </a:cubicBezTo>
                    <a:lnTo>
                      <a:pt x="1309" y="7801"/>
                    </a:lnTo>
                    <a:lnTo>
                      <a:pt x="176" y="7125"/>
                    </a:lnTo>
                    <a:cubicBezTo>
                      <a:pt x="169" y="7120"/>
                      <a:pt x="165" y="7113"/>
                      <a:pt x="165" y="7106"/>
                    </a:cubicBezTo>
                    <a:cubicBezTo>
                      <a:pt x="165" y="7097"/>
                      <a:pt x="169" y="7090"/>
                      <a:pt x="175" y="7085"/>
                    </a:cubicBezTo>
                    <a:lnTo>
                      <a:pt x="1233" y="6422"/>
                    </a:lnTo>
                    <a:lnTo>
                      <a:pt x="249" y="5787"/>
                    </a:lnTo>
                    <a:cubicBezTo>
                      <a:pt x="243" y="5783"/>
                      <a:pt x="239" y="5778"/>
                      <a:pt x="239" y="5770"/>
                    </a:cubicBezTo>
                    <a:cubicBezTo>
                      <a:pt x="239" y="5763"/>
                      <a:pt x="242" y="5755"/>
                      <a:pt x="248" y="5751"/>
                    </a:cubicBezTo>
                    <a:lnTo>
                      <a:pt x="1161" y="5005"/>
                    </a:lnTo>
                    <a:lnTo>
                      <a:pt x="331" y="4304"/>
                    </a:lnTo>
                    <a:cubicBezTo>
                      <a:pt x="325" y="4299"/>
                      <a:pt x="322" y="4294"/>
                      <a:pt x="322" y="4286"/>
                    </a:cubicBezTo>
                    <a:cubicBezTo>
                      <a:pt x="322" y="4279"/>
                      <a:pt x="325" y="4273"/>
                      <a:pt x="331" y="4269"/>
                    </a:cubicBezTo>
                    <a:lnTo>
                      <a:pt x="1086" y="3622"/>
                    </a:lnTo>
                    <a:lnTo>
                      <a:pt x="402" y="3034"/>
                    </a:lnTo>
                    <a:cubicBezTo>
                      <a:pt x="396" y="3030"/>
                      <a:pt x="393" y="3022"/>
                      <a:pt x="393" y="3015"/>
                    </a:cubicBezTo>
                    <a:cubicBezTo>
                      <a:pt x="393" y="3008"/>
                      <a:pt x="398" y="3002"/>
                      <a:pt x="404" y="2998"/>
                    </a:cubicBezTo>
                    <a:lnTo>
                      <a:pt x="1020" y="2563"/>
                    </a:lnTo>
                    <a:lnTo>
                      <a:pt x="449" y="2208"/>
                    </a:lnTo>
                    <a:cubicBezTo>
                      <a:pt x="443" y="2204"/>
                      <a:pt x="439" y="2198"/>
                      <a:pt x="437" y="2189"/>
                    </a:cubicBezTo>
                    <a:cubicBezTo>
                      <a:pt x="437" y="2182"/>
                      <a:pt x="440" y="2174"/>
                      <a:pt x="446" y="2170"/>
                    </a:cubicBezTo>
                    <a:lnTo>
                      <a:pt x="976" y="1750"/>
                    </a:lnTo>
                    <a:lnTo>
                      <a:pt x="493" y="1383"/>
                    </a:lnTo>
                    <a:cubicBezTo>
                      <a:pt x="487" y="1379"/>
                      <a:pt x="484" y="1371"/>
                      <a:pt x="484" y="1364"/>
                    </a:cubicBezTo>
                    <a:cubicBezTo>
                      <a:pt x="484" y="1356"/>
                      <a:pt x="487" y="1350"/>
                      <a:pt x="493" y="1345"/>
                    </a:cubicBezTo>
                    <a:lnTo>
                      <a:pt x="936" y="994"/>
                    </a:lnTo>
                    <a:lnTo>
                      <a:pt x="532" y="697"/>
                    </a:lnTo>
                    <a:cubicBezTo>
                      <a:pt x="526" y="693"/>
                      <a:pt x="523" y="685"/>
                      <a:pt x="523" y="678"/>
                    </a:cubicBezTo>
                    <a:cubicBezTo>
                      <a:pt x="523" y="671"/>
                      <a:pt x="526" y="663"/>
                      <a:pt x="532" y="659"/>
                    </a:cubicBezTo>
                    <a:lnTo>
                      <a:pt x="903" y="362"/>
                    </a:lnTo>
                    <a:lnTo>
                      <a:pt x="567" y="41"/>
                    </a:lnTo>
                    <a:cubicBezTo>
                      <a:pt x="558" y="33"/>
                      <a:pt x="557" y="18"/>
                      <a:pt x="565" y="8"/>
                    </a:cubicBezTo>
                    <a:cubicBezTo>
                      <a:pt x="574" y="-1"/>
                      <a:pt x="589" y="-2"/>
                      <a:pt x="599" y="6"/>
                    </a:cubicBezTo>
                    <a:lnTo>
                      <a:pt x="954" y="344"/>
                    </a:lnTo>
                    <a:cubicBezTo>
                      <a:pt x="959" y="349"/>
                      <a:pt x="962" y="356"/>
                      <a:pt x="962" y="362"/>
                    </a:cubicBezTo>
                    <a:cubicBezTo>
                      <a:pt x="962" y="369"/>
                      <a:pt x="959" y="375"/>
                      <a:pt x="953" y="379"/>
                    </a:cubicBezTo>
                    <a:lnTo>
                      <a:pt x="584" y="675"/>
                    </a:lnTo>
                    <a:lnTo>
                      <a:pt x="988" y="972"/>
                    </a:lnTo>
                    <a:cubicBezTo>
                      <a:pt x="994" y="977"/>
                      <a:pt x="997" y="983"/>
                      <a:pt x="997" y="991"/>
                    </a:cubicBezTo>
                    <a:cubicBezTo>
                      <a:pt x="997" y="998"/>
                      <a:pt x="994" y="1006"/>
                      <a:pt x="988" y="1010"/>
                    </a:cubicBezTo>
                    <a:lnTo>
                      <a:pt x="545" y="1361"/>
                    </a:lnTo>
                    <a:lnTo>
                      <a:pt x="1029" y="1729"/>
                    </a:lnTo>
                    <a:cubicBezTo>
                      <a:pt x="1035" y="1733"/>
                      <a:pt x="1038" y="1740"/>
                      <a:pt x="1038" y="1748"/>
                    </a:cubicBezTo>
                    <a:cubicBezTo>
                      <a:pt x="1038" y="1755"/>
                      <a:pt x="1035" y="1762"/>
                      <a:pt x="1029" y="1766"/>
                    </a:cubicBezTo>
                    <a:lnTo>
                      <a:pt x="501" y="2185"/>
                    </a:lnTo>
                    <a:lnTo>
                      <a:pt x="1072" y="2537"/>
                    </a:lnTo>
                    <a:cubicBezTo>
                      <a:pt x="1080" y="2542"/>
                      <a:pt x="1083" y="2549"/>
                      <a:pt x="1084" y="2556"/>
                    </a:cubicBezTo>
                    <a:cubicBezTo>
                      <a:pt x="1084" y="2563"/>
                      <a:pt x="1081" y="2571"/>
                      <a:pt x="1074" y="2575"/>
                    </a:cubicBezTo>
                    <a:lnTo>
                      <a:pt x="453" y="3012"/>
                    </a:lnTo>
                    <a:lnTo>
                      <a:pt x="1135" y="3597"/>
                    </a:lnTo>
                    <a:cubicBezTo>
                      <a:pt x="1141" y="3601"/>
                      <a:pt x="1144" y="3608"/>
                      <a:pt x="1144" y="3615"/>
                    </a:cubicBezTo>
                    <a:cubicBezTo>
                      <a:pt x="1144" y="3623"/>
                      <a:pt x="1141" y="3628"/>
                      <a:pt x="1135" y="3632"/>
                    </a:cubicBezTo>
                    <a:lnTo>
                      <a:pt x="380" y="4279"/>
                    </a:lnTo>
                    <a:lnTo>
                      <a:pt x="1212" y="4980"/>
                    </a:lnTo>
                    <a:cubicBezTo>
                      <a:pt x="1218" y="4984"/>
                      <a:pt x="1221" y="4991"/>
                      <a:pt x="1221" y="4997"/>
                    </a:cubicBezTo>
                    <a:cubicBezTo>
                      <a:pt x="1221" y="5005"/>
                      <a:pt x="1218" y="5010"/>
                      <a:pt x="1212" y="5015"/>
                    </a:cubicBezTo>
                    <a:lnTo>
                      <a:pt x="302" y="5758"/>
                    </a:lnTo>
                    <a:lnTo>
                      <a:pt x="1290" y="6396"/>
                    </a:lnTo>
                    <a:cubicBezTo>
                      <a:pt x="1297" y="6400"/>
                      <a:pt x="1300" y="6408"/>
                      <a:pt x="1300" y="6415"/>
                    </a:cubicBezTo>
                    <a:cubicBezTo>
                      <a:pt x="1300" y="6422"/>
                      <a:pt x="1295" y="6430"/>
                      <a:pt x="1290" y="6434"/>
                    </a:cubicBezTo>
                    <a:lnTo>
                      <a:pt x="233" y="7095"/>
                    </a:lnTo>
                    <a:lnTo>
                      <a:pt x="1367" y="7773"/>
                    </a:lnTo>
                    <a:cubicBezTo>
                      <a:pt x="1374" y="7777"/>
                      <a:pt x="1378" y="7785"/>
                      <a:pt x="1378" y="7793"/>
                    </a:cubicBezTo>
                    <a:cubicBezTo>
                      <a:pt x="1378" y="7802"/>
                      <a:pt x="1374" y="7809"/>
                      <a:pt x="1367" y="7814"/>
                    </a:cubicBezTo>
                    <a:lnTo>
                      <a:pt x="153" y="8537"/>
                    </a:lnTo>
                    <a:lnTo>
                      <a:pt x="1456" y="9355"/>
                    </a:lnTo>
                    <a:cubicBezTo>
                      <a:pt x="1463" y="9360"/>
                      <a:pt x="1467" y="9368"/>
                      <a:pt x="1466" y="9377"/>
                    </a:cubicBezTo>
                    <a:cubicBezTo>
                      <a:pt x="1466" y="9386"/>
                      <a:pt x="1460" y="9393"/>
                      <a:pt x="1453" y="9396"/>
                    </a:cubicBezTo>
                    <a:lnTo>
                      <a:pt x="35" y="10030"/>
                    </a:lnTo>
                    <a:cubicBezTo>
                      <a:pt x="31" y="10036"/>
                      <a:pt x="28" y="10037"/>
                      <a:pt x="25" y="10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1">
                <a:extLst>
                  <a:ext uri="{FF2B5EF4-FFF2-40B4-BE49-F238E27FC236}">
                    <a16:creationId xmlns:a16="http://schemas.microsoft.com/office/drawing/2014/main" id="{67AF5089-2A2F-AAC3-B860-52BE090F1A9D}"/>
                  </a:ext>
                </a:extLst>
              </p:cNvPr>
              <p:cNvSpPr/>
              <p:nvPr/>
            </p:nvSpPr>
            <p:spPr>
              <a:xfrm>
                <a:off x="4394520" y="1817640"/>
                <a:ext cx="527040" cy="361296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0036" extrusionOk="0">
                    <a:moveTo>
                      <a:pt x="1439" y="10036"/>
                    </a:moveTo>
                    <a:cubicBezTo>
                      <a:pt x="1436" y="10036"/>
                      <a:pt x="1433" y="10036"/>
                      <a:pt x="1430" y="10035"/>
                    </a:cubicBezTo>
                    <a:lnTo>
                      <a:pt x="13" y="9401"/>
                    </a:lnTo>
                    <a:cubicBezTo>
                      <a:pt x="5" y="9398"/>
                      <a:pt x="0" y="9389"/>
                      <a:pt x="0" y="9382"/>
                    </a:cubicBezTo>
                    <a:cubicBezTo>
                      <a:pt x="0" y="9373"/>
                      <a:pt x="2" y="9366"/>
                      <a:pt x="10" y="9360"/>
                    </a:cubicBezTo>
                    <a:lnTo>
                      <a:pt x="1312" y="8541"/>
                    </a:lnTo>
                    <a:lnTo>
                      <a:pt x="99" y="7817"/>
                    </a:lnTo>
                    <a:cubicBezTo>
                      <a:pt x="91" y="7813"/>
                      <a:pt x="87" y="7806"/>
                      <a:pt x="87" y="7797"/>
                    </a:cubicBezTo>
                    <a:cubicBezTo>
                      <a:pt x="87" y="7788"/>
                      <a:pt x="91" y="7781"/>
                      <a:pt x="99" y="7776"/>
                    </a:cubicBezTo>
                    <a:lnTo>
                      <a:pt x="1232" y="7099"/>
                    </a:lnTo>
                    <a:lnTo>
                      <a:pt x="176" y="6437"/>
                    </a:lnTo>
                    <a:cubicBezTo>
                      <a:pt x="169" y="6433"/>
                      <a:pt x="166" y="6426"/>
                      <a:pt x="166" y="6418"/>
                    </a:cubicBezTo>
                    <a:cubicBezTo>
                      <a:pt x="166" y="6411"/>
                      <a:pt x="170" y="6402"/>
                      <a:pt x="176" y="6399"/>
                    </a:cubicBezTo>
                    <a:lnTo>
                      <a:pt x="1164" y="5761"/>
                    </a:lnTo>
                    <a:lnTo>
                      <a:pt x="253" y="5018"/>
                    </a:lnTo>
                    <a:cubicBezTo>
                      <a:pt x="247" y="5014"/>
                      <a:pt x="244" y="5009"/>
                      <a:pt x="244" y="5001"/>
                    </a:cubicBezTo>
                    <a:cubicBezTo>
                      <a:pt x="244" y="4994"/>
                      <a:pt x="247" y="4988"/>
                      <a:pt x="253" y="4983"/>
                    </a:cubicBezTo>
                    <a:lnTo>
                      <a:pt x="1085" y="4282"/>
                    </a:lnTo>
                    <a:lnTo>
                      <a:pt x="330" y="3635"/>
                    </a:lnTo>
                    <a:cubicBezTo>
                      <a:pt x="324" y="3631"/>
                      <a:pt x="322" y="3625"/>
                      <a:pt x="322" y="3618"/>
                    </a:cubicBezTo>
                    <a:cubicBezTo>
                      <a:pt x="322" y="3611"/>
                      <a:pt x="324" y="3605"/>
                      <a:pt x="330" y="3600"/>
                    </a:cubicBezTo>
                    <a:lnTo>
                      <a:pt x="1012" y="3016"/>
                    </a:lnTo>
                    <a:lnTo>
                      <a:pt x="391" y="2579"/>
                    </a:lnTo>
                    <a:cubicBezTo>
                      <a:pt x="386" y="2574"/>
                      <a:pt x="381" y="2567"/>
                      <a:pt x="381" y="2560"/>
                    </a:cubicBezTo>
                    <a:cubicBezTo>
                      <a:pt x="381" y="2552"/>
                      <a:pt x="386" y="2545"/>
                      <a:pt x="393" y="2541"/>
                    </a:cubicBezTo>
                    <a:lnTo>
                      <a:pt x="964" y="2188"/>
                    </a:lnTo>
                    <a:lnTo>
                      <a:pt x="434" y="1767"/>
                    </a:lnTo>
                    <a:cubicBezTo>
                      <a:pt x="428" y="1763"/>
                      <a:pt x="425" y="1755"/>
                      <a:pt x="425" y="1748"/>
                    </a:cubicBezTo>
                    <a:cubicBezTo>
                      <a:pt x="425" y="1741"/>
                      <a:pt x="428" y="1733"/>
                      <a:pt x="434" y="1729"/>
                    </a:cubicBezTo>
                    <a:lnTo>
                      <a:pt x="917" y="1362"/>
                    </a:lnTo>
                    <a:lnTo>
                      <a:pt x="475" y="1011"/>
                    </a:lnTo>
                    <a:cubicBezTo>
                      <a:pt x="469" y="1006"/>
                      <a:pt x="466" y="999"/>
                      <a:pt x="466" y="992"/>
                    </a:cubicBezTo>
                    <a:cubicBezTo>
                      <a:pt x="466" y="984"/>
                      <a:pt x="469" y="977"/>
                      <a:pt x="475" y="973"/>
                    </a:cubicBezTo>
                    <a:lnTo>
                      <a:pt x="878" y="676"/>
                    </a:lnTo>
                    <a:lnTo>
                      <a:pt x="509" y="380"/>
                    </a:lnTo>
                    <a:cubicBezTo>
                      <a:pt x="504" y="375"/>
                      <a:pt x="501" y="369"/>
                      <a:pt x="501" y="362"/>
                    </a:cubicBezTo>
                    <a:cubicBezTo>
                      <a:pt x="501" y="354"/>
                      <a:pt x="504" y="349"/>
                      <a:pt x="508" y="345"/>
                    </a:cubicBezTo>
                    <a:lnTo>
                      <a:pt x="864" y="7"/>
                    </a:lnTo>
                    <a:cubicBezTo>
                      <a:pt x="872" y="-2"/>
                      <a:pt x="887" y="-2"/>
                      <a:pt x="897" y="8"/>
                    </a:cubicBezTo>
                    <a:cubicBezTo>
                      <a:pt x="906" y="17"/>
                      <a:pt x="906" y="32"/>
                      <a:pt x="896" y="42"/>
                    </a:cubicBezTo>
                    <a:lnTo>
                      <a:pt x="559" y="362"/>
                    </a:lnTo>
                    <a:lnTo>
                      <a:pt x="931" y="660"/>
                    </a:lnTo>
                    <a:cubicBezTo>
                      <a:pt x="936" y="664"/>
                      <a:pt x="939" y="670"/>
                      <a:pt x="939" y="678"/>
                    </a:cubicBezTo>
                    <a:cubicBezTo>
                      <a:pt x="939" y="685"/>
                      <a:pt x="936" y="693"/>
                      <a:pt x="931" y="697"/>
                    </a:cubicBezTo>
                    <a:lnTo>
                      <a:pt x="527" y="995"/>
                    </a:lnTo>
                    <a:lnTo>
                      <a:pt x="970" y="1346"/>
                    </a:lnTo>
                    <a:cubicBezTo>
                      <a:pt x="976" y="1350"/>
                      <a:pt x="979" y="1357"/>
                      <a:pt x="979" y="1365"/>
                    </a:cubicBezTo>
                    <a:cubicBezTo>
                      <a:pt x="979" y="1372"/>
                      <a:pt x="976" y="1379"/>
                      <a:pt x="970" y="1384"/>
                    </a:cubicBezTo>
                    <a:lnTo>
                      <a:pt x="486" y="1751"/>
                    </a:lnTo>
                    <a:lnTo>
                      <a:pt x="1017" y="2171"/>
                    </a:lnTo>
                    <a:cubicBezTo>
                      <a:pt x="1022" y="2175"/>
                      <a:pt x="1025" y="2181"/>
                      <a:pt x="1025" y="2189"/>
                    </a:cubicBezTo>
                    <a:cubicBezTo>
                      <a:pt x="1025" y="2196"/>
                      <a:pt x="1021" y="2204"/>
                      <a:pt x="1014" y="2208"/>
                    </a:cubicBezTo>
                    <a:lnTo>
                      <a:pt x="444" y="2560"/>
                    </a:lnTo>
                    <a:lnTo>
                      <a:pt x="1060" y="2994"/>
                    </a:lnTo>
                    <a:cubicBezTo>
                      <a:pt x="1066" y="2998"/>
                      <a:pt x="1070" y="3003"/>
                      <a:pt x="1070" y="3011"/>
                    </a:cubicBezTo>
                    <a:cubicBezTo>
                      <a:pt x="1070" y="3018"/>
                      <a:pt x="1068" y="3026"/>
                      <a:pt x="1062" y="3030"/>
                    </a:cubicBezTo>
                    <a:lnTo>
                      <a:pt x="378" y="3618"/>
                    </a:lnTo>
                    <a:lnTo>
                      <a:pt x="1133" y="4265"/>
                    </a:lnTo>
                    <a:cubicBezTo>
                      <a:pt x="1139" y="4269"/>
                      <a:pt x="1142" y="4275"/>
                      <a:pt x="1142" y="4282"/>
                    </a:cubicBezTo>
                    <a:cubicBezTo>
                      <a:pt x="1142" y="4290"/>
                      <a:pt x="1139" y="4295"/>
                      <a:pt x="1133" y="4300"/>
                    </a:cubicBezTo>
                    <a:lnTo>
                      <a:pt x="303" y="5001"/>
                    </a:lnTo>
                    <a:lnTo>
                      <a:pt x="1216" y="5747"/>
                    </a:lnTo>
                    <a:cubicBezTo>
                      <a:pt x="1222" y="5751"/>
                      <a:pt x="1225" y="5759"/>
                      <a:pt x="1225" y="5766"/>
                    </a:cubicBezTo>
                    <a:cubicBezTo>
                      <a:pt x="1225" y="5774"/>
                      <a:pt x="1221" y="5780"/>
                      <a:pt x="1215" y="5783"/>
                    </a:cubicBezTo>
                    <a:lnTo>
                      <a:pt x="231" y="6418"/>
                    </a:lnTo>
                    <a:lnTo>
                      <a:pt x="1289" y="7081"/>
                    </a:lnTo>
                    <a:cubicBezTo>
                      <a:pt x="1296" y="7086"/>
                      <a:pt x="1301" y="7093"/>
                      <a:pt x="1299" y="7102"/>
                    </a:cubicBezTo>
                    <a:cubicBezTo>
                      <a:pt x="1299" y="7110"/>
                      <a:pt x="1295" y="7118"/>
                      <a:pt x="1288" y="7121"/>
                    </a:cubicBezTo>
                    <a:lnTo>
                      <a:pt x="157" y="7797"/>
                    </a:lnTo>
                    <a:lnTo>
                      <a:pt x="1371" y="8518"/>
                    </a:lnTo>
                    <a:cubicBezTo>
                      <a:pt x="1378" y="8522"/>
                      <a:pt x="1382" y="8530"/>
                      <a:pt x="1382" y="8537"/>
                    </a:cubicBezTo>
                    <a:cubicBezTo>
                      <a:pt x="1382" y="8546"/>
                      <a:pt x="1378" y="8553"/>
                      <a:pt x="1372" y="8557"/>
                    </a:cubicBezTo>
                    <a:lnTo>
                      <a:pt x="74" y="9373"/>
                    </a:lnTo>
                    <a:lnTo>
                      <a:pt x="1451" y="9990"/>
                    </a:lnTo>
                    <a:cubicBezTo>
                      <a:pt x="1462" y="9995"/>
                      <a:pt x="1468" y="10009"/>
                      <a:pt x="1462" y="10020"/>
                    </a:cubicBezTo>
                    <a:cubicBezTo>
                      <a:pt x="1457" y="10030"/>
                      <a:pt x="1449" y="10036"/>
                      <a:pt x="1439" y="1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41">
                <a:extLst>
                  <a:ext uri="{FF2B5EF4-FFF2-40B4-BE49-F238E27FC236}">
                    <a16:creationId xmlns:a16="http://schemas.microsoft.com/office/drawing/2014/main" id="{A8DE00A7-76A9-C437-04E3-3837A6D64F0E}"/>
                  </a:ext>
                </a:extLst>
              </p:cNvPr>
              <p:cNvSpPr/>
              <p:nvPr/>
            </p:nvSpPr>
            <p:spPr>
              <a:xfrm>
                <a:off x="4150440" y="2053080"/>
                <a:ext cx="1001160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380" extrusionOk="0">
                    <a:moveTo>
                      <a:pt x="1391" y="379"/>
                    </a:moveTo>
                    <a:cubicBezTo>
                      <a:pt x="1390" y="379"/>
                      <a:pt x="1389" y="379"/>
                      <a:pt x="1387" y="379"/>
                    </a:cubicBezTo>
                    <a:lnTo>
                      <a:pt x="19" y="135"/>
                    </a:lnTo>
                    <a:cubicBezTo>
                      <a:pt x="7" y="134"/>
                      <a:pt x="0" y="124"/>
                      <a:pt x="0" y="11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757" y="0"/>
                    </a:lnTo>
                    <a:cubicBezTo>
                      <a:pt x="2770" y="0"/>
                      <a:pt x="2781" y="10"/>
                      <a:pt x="2781" y="23"/>
                    </a:cubicBezTo>
                    <a:lnTo>
                      <a:pt x="2781" y="113"/>
                    </a:lnTo>
                    <a:cubicBezTo>
                      <a:pt x="2781" y="125"/>
                      <a:pt x="2772" y="134"/>
                      <a:pt x="2762" y="137"/>
                    </a:cubicBezTo>
                    <a:lnTo>
                      <a:pt x="1394" y="380"/>
                    </a:lnTo>
                    <a:cubicBezTo>
                      <a:pt x="1394" y="379"/>
                      <a:pt x="1393" y="379"/>
                      <a:pt x="1391" y="379"/>
                    </a:cubicBezTo>
                    <a:moveTo>
                      <a:pt x="47" y="93"/>
                    </a:moveTo>
                    <a:lnTo>
                      <a:pt x="1391" y="332"/>
                    </a:lnTo>
                    <a:lnTo>
                      <a:pt x="2735" y="93"/>
                    </a:lnTo>
                    <a:lnTo>
                      <a:pt x="2735" y="45"/>
                    </a:lnTo>
                    <a:lnTo>
                      <a:pt x="47" y="45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41">
                <a:extLst>
                  <a:ext uri="{FF2B5EF4-FFF2-40B4-BE49-F238E27FC236}">
                    <a16:creationId xmlns:a16="http://schemas.microsoft.com/office/drawing/2014/main" id="{0058034A-20C3-7560-14E7-07409711D1BA}"/>
                  </a:ext>
                </a:extLst>
              </p:cNvPr>
              <p:cNvSpPr/>
              <p:nvPr/>
            </p:nvSpPr>
            <p:spPr>
              <a:xfrm>
                <a:off x="4150800" y="2053080"/>
                <a:ext cx="429840" cy="18468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3" extrusionOk="0">
                    <a:moveTo>
                      <a:pt x="24" y="513"/>
                    </a:moveTo>
                    <a:cubicBezTo>
                      <a:pt x="11" y="513"/>
                      <a:pt x="0" y="502"/>
                      <a:pt x="0" y="489"/>
                    </a:cubicBezTo>
                    <a:lnTo>
                      <a:pt x="0" y="23"/>
                    </a:lnTo>
                    <a:cubicBezTo>
                      <a:pt x="0" y="14"/>
                      <a:pt x="5" y="7"/>
                      <a:pt x="12" y="3"/>
                    </a:cubicBezTo>
                    <a:cubicBezTo>
                      <a:pt x="19" y="-2"/>
                      <a:pt x="30" y="0"/>
                      <a:pt x="35" y="4"/>
                    </a:cubicBezTo>
                    <a:lnTo>
                      <a:pt x="204" y="118"/>
                    </a:lnTo>
                    <a:lnTo>
                      <a:pt x="429" y="3"/>
                    </a:lnTo>
                    <a:cubicBezTo>
                      <a:pt x="439" y="-2"/>
                      <a:pt x="451" y="0"/>
                      <a:pt x="458" y="8"/>
                    </a:cubicBezTo>
                    <a:lnTo>
                      <a:pt x="596" y="183"/>
                    </a:lnTo>
                    <a:lnTo>
                      <a:pt x="879" y="4"/>
                    </a:lnTo>
                    <a:cubicBezTo>
                      <a:pt x="888" y="-2"/>
                      <a:pt x="901" y="0"/>
                      <a:pt x="908" y="7"/>
                    </a:cubicBezTo>
                    <a:lnTo>
                      <a:pt x="1188" y="301"/>
                    </a:lnTo>
                    <a:cubicBezTo>
                      <a:pt x="1197" y="310"/>
                      <a:pt x="1197" y="325"/>
                      <a:pt x="1186" y="335"/>
                    </a:cubicBezTo>
                    <a:cubicBezTo>
                      <a:pt x="1178" y="344"/>
                      <a:pt x="1163" y="344"/>
                      <a:pt x="1153" y="333"/>
                    </a:cubicBezTo>
                    <a:lnTo>
                      <a:pt x="886" y="52"/>
                    </a:lnTo>
                    <a:lnTo>
                      <a:pt x="602" y="233"/>
                    </a:lnTo>
                    <a:cubicBezTo>
                      <a:pt x="592" y="239"/>
                      <a:pt x="579" y="237"/>
                      <a:pt x="572" y="227"/>
                    </a:cubicBezTo>
                    <a:lnTo>
                      <a:pt x="433" y="51"/>
                    </a:lnTo>
                    <a:lnTo>
                      <a:pt x="215" y="164"/>
                    </a:lnTo>
                    <a:cubicBezTo>
                      <a:pt x="207" y="169"/>
                      <a:pt x="199" y="167"/>
                      <a:pt x="191" y="163"/>
                    </a:cubicBezTo>
                    <a:lnTo>
                      <a:pt x="47" y="65"/>
                    </a:lnTo>
                    <a:lnTo>
                      <a:pt x="47" y="488"/>
                    </a:lnTo>
                    <a:cubicBezTo>
                      <a:pt x="46" y="502"/>
                      <a:pt x="35" y="513"/>
                      <a:pt x="24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41">
                <a:extLst>
                  <a:ext uri="{FF2B5EF4-FFF2-40B4-BE49-F238E27FC236}">
                    <a16:creationId xmlns:a16="http://schemas.microsoft.com/office/drawing/2014/main" id="{6A559C80-EB90-A49F-D972-B33819CA30FA}"/>
                  </a:ext>
                </a:extLst>
              </p:cNvPr>
              <p:cNvSpPr/>
              <p:nvPr/>
            </p:nvSpPr>
            <p:spPr>
              <a:xfrm>
                <a:off x="4722120" y="2052360"/>
                <a:ext cx="429840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5" extrusionOk="0">
                    <a:moveTo>
                      <a:pt x="1171" y="515"/>
                    </a:moveTo>
                    <a:cubicBezTo>
                      <a:pt x="1158" y="515"/>
                      <a:pt x="1147" y="504"/>
                      <a:pt x="1147" y="491"/>
                    </a:cubicBezTo>
                    <a:lnTo>
                      <a:pt x="1147" y="69"/>
                    </a:lnTo>
                    <a:lnTo>
                      <a:pt x="1004" y="166"/>
                    </a:lnTo>
                    <a:cubicBezTo>
                      <a:pt x="997" y="171"/>
                      <a:pt x="988" y="172"/>
                      <a:pt x="981" y="168"/>
                    </a:cubicBezTo>
                    <a:lnTo>
                      <a:pt x="762" y="54"/>
                    </a:lnTo>
                    <a:lnTo>
                      <a:pt x="624" y="230"/>
                    </a:lnTo>
                    <a:cubicBezTo>
                      <a:pt x="617" y="239"/>
                      <a:pt x="603" y="242"/>
                      <a:pt x="593" y="236"/>
                    </a:cubicBezTo>
                    <a:lnTo>
                      <a:pt x="308" y="54"/>
                    </a:lnTo>
                    <a:lnTo>
                      <a:pt x="41" y="334"/>
                    </a:lnTo>
                    <a:cubicBezTo>
                      <a:pt x="32" y="343"/>
                      <a:pt x="18" y="344"/>
                      <a:pt x="7" y="335"/>
                    </a:cubicBezTo>
                    <a:cubicBezTo>
                      <a:pt x="-1" y="327"/>
                      <a:pt x="-3" y="312"/>
                      <a:pt x="6" y="302"/>
                    </a:cubicBezTo>
                    <a:lnTo>
                      <a:pt x="286" y="8"/>
                    </a:lnTo>
                    <a:cubicBezTo>
                      <a:pt x="293" y="0"/>
                      <a:pt x="306" y="-3"/>
                      <a:pt x="315" y="5"/>
                    </a:cubicBezTo>
                    <a:lnTo>
                      <a:pt x="598" y="184"/>
                    </a:lnTo>
                    <a:lnTo>
                      <a:pt x="736" y="9"/>
                    </a:lnTo>
                    <a:cubicBezTo>
                      <a:pt x="743" y="0"/>
                      <a:pt x="755" y="-3"/>
                      <a:pt x="765" y="3"/>
                    </a:cubicBezTo>
                    <a:lnTo>
                      <a:pt x="990" y="118"/>
                    </a:lnTo>
                    <a:lnTo>
                      <a:pt x="1158" y="5"/>
                    </a:lnTo>
                    <a:cubicBezTo>
                      <a:pt x="1165" y="0"/>
                      <a:pt x="1174" y="-1"/>
                      <a:pt x="1181" y="3"/>
                    </a:cubicBezTo>
                    <a:cubicBezTo>
                      <a:pt x="1188" y="8"/>
                      <a:pt x="1193" y="15"/>
                      <a:pt x="1193" y="24"/>
                    </a:cubicBezTo>
                    <a:lnTo>
                      <a:pt x="1193" y="490"/>
                    </a:lnTo>
                    <a:cubicBezTo>
                      <a:pt x="1194" y="504"/>
                      <a:pt x="1182" y="515"/>
                      <a:pt x="1171" y="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41">
                <a:extLst>
                  <a:ext uri="{FF2B5EF4-FFF2-40B4-BE49-F238E27FC236}">
                    <a16:creationId xmlns:a16="http://schemas.microsoft.com/office/drawing/2014/main" id="{1E9E8E0D-5386-5624-1C42-B6C3F5C87178}"/>
                  </a:ext>
                </a:extLst>
              </p:cNvPr>
              <p:cNvSpPr/>
              <p:nvPr/>
            </p:nvSpPr>
            <p:spPr>
              <a:xfrm>
                <a:off x="4102200" y="3223800"/>
                <a:ext cx="1098360" cy="14868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413" extrusionOk="0">
                    <a:moveTo>
                      <a:pt x="3028" y="413"/>
                    </a:moveTo>
                    <a:lnTo>
                      <a:pt x="23" y="413"/>
                    </a:lnTo>
                    <a:cubicBezTo>
                      <a:pt x="10" y="413"/>
                      <a:pt x="0" y="403"/>
                      <a:pt x="0" y="389"/>
                    </a:cubicBezTo>
                    <a:lnTo>
                      <a:pt x="0" y="290"/>
                    </a:lnTo>
                    <a:cubicBezTo>
                      <a:pt x="0" y="279"/>
                      <a:pt x="9" y="270"/>
                      <a:pt x="19" y="267"/>
                    </a:cubicBezTo>
                    <a:lnTo>
                      <a:pt x="1521" y="0"/>
                    </a:lnTo>
                    <a:cubicBezTo>
                      <a:pt x="1524" y="0"/>
                      <a:pt x="1527" y="0"/>
                      <a:pt x="1530" y="0"/>
                    </a:cubicBezTo>
                    <a:lnTo>
                      <a:pt x="3031" y="267"/>
                    </a:lnTo>
                    <a:cubicBezTo>
                      <a:pt x="3043" y="268"/>
                      <a:pt x="3050" y="279"/>
                      <a:pt x="3050" y="290"/>
                    </a:cubicBezTo>
                    <a:lnTo>
                      <a:pt x="3050" y="389"/>
                    </a:lnTo>
                    <a:cubicBezTo>
                      <a:pt x="3051" y="403"/>
                      <a:pt x="3040" y="413"/>
                      <a:pt x="3028" y="413"/>
                    </a:cubicBezTo>
                    <a:moveTo>
                      <a:pt x="47" y="368"/>
                    </a:moveTo>
                    <a:lnTo>
                      <a:pt x="3005" y="368"/>
                    </a:lnTo>
                    <a:lnTo>
                      <a:pt x="3005" y="311"/>
                    </a:lnTo>
                    <a:lnTo>
                      <a:pt x="1525" y="48"/>
                    </a:lnTo>
                    <a:lnTo>
                      <a:pt x="45" y="311"/>
                    </a:lnTo>
                    <a:lnTo>
                      <a:pt x="45" y="368"/>
                    </a:lnTo>
                    <a:lnTo>
                      <a:pt x="47" y="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41">
                <a:extLst>
                  <a:ext uri="{FF2B5EF4-FFF2-40B4-BE49-F238E27FC236}">
                    <a16:creationId xmlns:a16="http://schemas.microsoft.com/office/drawing/2014/main" id="{E5F44476-06EC-85E4-3094-1DF63F3DA0EF}"/>
                  </a:ext>
                </a:extLst>
              </p:cNvPr>
              <p:cNvSpPr/>
              <p:nvPr/>
            </p:nvSpPr>
            <p:spPr>
              <a:xfrm>
                <a:off x="4102200" y="3249720"/>
                <a:ext cx="416520" cy="2793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776" extrusionOk="0">
                    <a:moveTo>
                      <a:pt x="23" y="776"/>
                    </a:moveTo>
                    <a:cubicBezTo>
                      <a:pt x="10" y="776"/>
                      <a:pt x="0" y="766"/>
                      <a:pt x="0" y="753"/>
                    </a:cubicBezTo>
                    <a:lnTo>
                      <a:pt x="0" y="317"/>
                    </a:lnTo>
                    <a:cubicBezTo>
                      <a:pt x="0" y="309"/>
                      <a:pt x="4" y="301"/>
                      <a:pt x="12" y="297"/>
                    </a:cubicBezTo>
                    <a:lnTo>
                      <a:pt x="229" y="173"/>
                    </a:lnTo>
                    <a:cubicBezTo>
                      <a:pt x="236" y="169"/>
                      <a:pt x="245" y="169"/>
                      <a:pt x="252" y="173"/>
                    </a:cubicBezTo>
                    <a:lnTo>
                      <a:pt x="452" y="288"/>
                    </a:lnTo>
                    <a:lnTo>
                      <a:pt x="629" y="93"/>
                    </a:lnTo>
                    <a:cubicBezTo>
                      <a:pt x="634" y="89"/>
                      <a:pt x="640" y="86"/>
                      <a:pt x="645" y="86"/>
                    </a:cubicBezTo>
                    <a:cubicBezTo>
                      <a:pt x="651" y="86"/>
                      <a:pt x="657" y="87"/>
                      <a:pt x="661" y="92"/>
                    </a:cubicBezTo>
                    <a:lnTo>
                      <a:pt x="873" y="285"/>
                    </a:lnTo>
                    <a:lnTo>
                      <a:pt x="1117" y="7"/>
                    </a:lnTo>
                    <a:cubicBezTo>
                      <a:pt x="1126" y="-3"/>
                      <a:pt x="1141" y="-3"/>
                      <a:pt x="1150" y="6"/>
                    </a:cubicBezTo>
                    <a:cubicBezTo>
                      <a:pt x="1160" y="14"/>
                      <a:pt x="1160" y="29"/>
                      <a:pt x="1151" y="38"/>
                    </a:cubicBezTo>
                    <a:lnTo>
                      <a:pt x="890" y="335"/>
                    </a:lnTo>
                    <a:cubicBezTo>
                      <a:pt x="886" y="339"/>
                      <a:pt x="880" y="342"/>
                      <a:pt x="874" y="342"/>
                    </a:cubicBezTo>
                    <a:cubicBezTo>
                      <a:pt x="868" y="342"/>
                      <a:pt x="863" y="341"/>
                      <a:pt x="857" y="336"/>
                    </a:cubicBezTo>
                    <a:lnTo>
                      <a:pt x="645" y="143"/>
                    </a:lnTo>
                    <a:lnTo>
                      <a:pt x="471" y="335"/>
                    </a:lnTo>
                    <a:cubicBezTo>
                      <a:pt x="463" y="344"/>
                      <a:pt x="452" y="345"/>
                      <a:pt x="441" y="339"/>
                    </a:cubicBezTo>
                    <a:lnTo>
                      <a:pt x="237" y="221"/>
                    </a:lnTo>
                    <a:lnTo>
                      <a:pt x="44" y="332"/>
                    </a:lnTo>
                    <a:lnTo>
                      <a:pt x="44" y="753"/>
                    </a:lnTo>
                    <a:cubicBezTo>
                      <a:pt x="47" y="766"/>
                      <a:pt x="35" y="776"/>
                      <a:pt x="23" y="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41">
                <a:extLst>
                  <a:ext uri="{FF2B5EF4-FFF2-40B4-BE49-F238E27FC236}">
                    <a16:creationId xmlns:a16="http://schemas.microsoft.com/office/drawing/2014/main" id="{EDF4FD96-E80E-21BB-6CAC-BFC36CE37496}"/>
                  </a:ext>
                </a:extLst>
              </p:cNvPr>
              <p:cNvSpPr/>
              <p:nvPr/>
            </p:nvSpPr>
            <p:spPr>
              <a:xfrm>
                <a:off x="4783320" y="3249360"/>
                <a:ext cx="41688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777" extrusionOk="0">
                    <a:moveTo>
                      <a:pt x="1136" y="777"/>
                    </a:moveTo>
                    <a:cubicBezTo>
                      <a:pt x="1123" y="777"/>
                      <a:pt x="1113" y="767"/>
                      <a:pt x="1113" y="754"/>
                    </a:cubicBezTo>
                    <a:lnTo>
                      <a:pt x="1113" y="333"/>
                    </a:lnTo>
                    <a:lnTo>
                      <a:pt x="920" y="222"/>
                    </a:lnTo>
                    <a:lnTo>
                      <a:pt x="716" y="340"/>
                    </a:lnTo>
                    <a:cubicBezTo>
                      <a:pt x="707" y="346"/>
                      <a:pt x="694" y="343"/>
                      <a:pt x="687" y="336"/>
                    </a:cubicBezTo>
                    <a:lnTo>
                      <a:pt x="512" y="144"/>
                    </a:lnTo>
                    <a:lnTo>
                      <a:pt x="301" y="336"/>
                    </a:lnTo>
                    <a:cubicBezTo>
                      <a:pt x="296" y="340"/>
                      <a:pt x="291" y="342"/>
                      <a:pt x="283" y="342"/>
                    </a:cubicBezTo>
                    <a:cubicBezTo>
                      <a:pt x="278" y="342"/>
                      <a:pt x="272" y="339"/>
                      <a:pt x="267" y="334"/>
                    </a:cubicBezTo>
                    <a:lnTo>
                      <a:pt x="6" y="37"/>
                    </a:lnTo>
                    <a:cubicBezTo>
                      <a:pt x="-2" y="27"/>
                      <a:pt x="-1" y="12"/>
                      <a:pt x="8" y="5"/>
                    </a:cubicBezTo>
                    <a:cubicBezTo>
                      <a:pt x="18" y="-4"/>
                      <a:pt x="33" y="-2"/>
                      <a:pt x="40" y="7"/>
                    </a:cubicBezTo>
                    <a:lnTo>
                      <a:pt x="285" y="285"/>
                    </a:lnTo>
                    <a:lnTo>
                      <a:pt x="496" y="91"/>
                    </a:lnTo>
                    <a:cubicBezTo>
                      <a:pt x="500" y="87"/>
                      <a:pt x="506" y="85"/>
                      <a:pt x="512" y="85"/>
                    </a:cubicBezTo>
                    <a:cubicBezTo>
                      <a:pt x="518" y="85"/>
                      <a:pt x="524" y="88"/>
                      <a:pt x="528" y="93"/>
                    </a:cubicBezTo>
                    <a:lnTo>
                      <a:pt x="706" y="288"/>
                    </a:lnTo>
                    <a:lnTo>
                      <a:pt x="906" y="173"/>
                    </a:lnTo>
                    <a:cubicBezTo>
                      <a:pt x="913" y="168"/>
                      <a:pt x="922" y="168"/>
                      <a:pt x="929" y="173"/>
                    </a:cubicBezTo>
                    <a:lnTo>
                      <a:pt x="1145" y="297"/>
                    </a:lnTo>
                    <a:cubicBezTo>
                      <a:pt x="1152" y="301"/>
                      <a:pt x="1157" y="308"/>
                      <a:pt x="1157" y="317"/>
                    </a:cubicBezTo>
                    <a:lnTo>
                      <a:pt x="1157" y="753"/>
                    </a:lnTo>
                    <a:cubicBezTo>
                      <a:pt x="1159" y="767"/>
                      <a:pt x="1148" y="777"/>
                      <a:pt x="1136" y="7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41">
                <a:extLst>
                  <a:ext uri="{FF2B5EF4-FFF2-40B4-BE49-F238E27FC236}">
                    <a16:creationId xmlns:a16="http://schemas.microsoft.com/office/drawing/2014/main" id="{74986620-5C4C-13E4-DECB-5BFD44D9C1EE}"/>
                  </a:ext>
                </a:extLst>
              </p:cNvPr>
              <p:cNvSpPr/>
              <p:nvPr/>
            </p:nvSpPr>
            <p:spPr>
              <a:xfrm>
                <a:off x="3900240" y="2660760"/>
                <a:ext cx="1501920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455" extrusionOk="0">
                    <a:moveTo>
                      <a:pt x="4149" y="455"/>
                    </a:moveTo>
                    <a:lnTo>
                      <a:pt x="23" y="455"/>
                    </a:lnTo>
                    <a:cubicBezTo>
                      <a:pt x="10" y="455"/>
                      <a:pt x="0" y="445"/>
                      <a:pt x="0" y="432"/>
                    </a:cubicBezTo>
                    <a:lnTo>
                      <a:pt x="0" y="296"/>
                    </a:lnTo>
                    <a:cubicBezTo>
                      <a:pt x="0" y="285"/>
                      <a:pt x="9" y="274"/>
                      <a:pt x="20" y="273"/>
                    </a:cubicBezTo>
                    <a:lnTo>
                      <a:pt x="2084" y="0"/>
                    </a:lnTo>
                    <a:cubicBezTo>
                      <a:pt x="2085" y="0"/>
                      <a:pt x="2088" y="0"/>
                      <a:pt x="2089" y="0"/>
                    </a:cubicBezTo>
                    <a:lnTo>
                      <a:pt x="4152" y="273"/>
                    </a:lnTo>
                    <a:cubicBezTo>
                      <a:pt x="4163" y="274"/>
                      <a:pt x="4172" y="285"/>
                      <a:pt x="4172" y="296"/>
                    </a:cubicBezTo>
                    <a:lnTo>
                      <a:pt x="4172" y="432"/>
                    </a:lnTo>
                    <a:cubicBezTo>
                      <a:pt x="4172" y="445"/>
                      <a:pt x="4162" y="455"/>
                      <a:pt x="4149" y="455"/>
                    </a:cubicBezTo>
                    <a:moveTo>
                      <a:pt x="47" y="408"/>
                    </a:moveTo>
                    <a:lnTo>
                      <a:pt x="4125" y="408"/>
                    </a:lnTo>
                    <a:lnTo>
                      <a:pt x="4125" y="317"/>
                    </a:lnTo>
                    <a:lnTo>
                      <a:pt x="2086" y="47"/>
                    </a:lnTo>
                    <a:lnTo>
                      <a:pt x="47" y="317"/>
                    </a:lnTo>
                    <a:lnTo>
                      <a:pt x="47" y="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41">
                <a:extLst>
                  <a:ext uri="{FF2B5EF4-FFF2-40B4-BE49-F238E27FC236}">
                    <a16:creationId xmlns:a16="http://schemas.microsoft.com/office/drawing/2014/main" id="{D3B32E09-0591-BA4C-B716-5EFE2B9B08BD}"/>
                  </a:ext>
                </a:extLst>
              </p:cNvPr>
              <p:cNvSpPr/>
              <p:nvPr/>
            </p:nvSpPr>
            <p:spPr>
              <a:xfrm>
                <a:off x="3900240" y="2675160"/>
                <a:ext cx="650880" cy="27828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73" extrusionOk="0">
                    <a:moveTo>
                      <a:pt x="23" y="773"/>
                    </a:moveTo>
                    <a:cubicBezTo>
                      <a:pt x="10" y="773"/>
                      <a:pt x="0" y="762"/>
                      <a:pt x="0" y="749"/>
                    </a:cubicBezTo>
                    <a:lnTo>
                      <a:pt x="0" y="256"/>
                    </a:lnTo>
                    <a:cubicBezTo>
                      <a:pt x="0" y="248"/>
                      <a:pt x="4" y="240"/>
                      <a:pt x="12" y="236"/>
                    </a:cubicBezTo>
                    <a:cubicBezTo>
                      <a:pt x="19" y="231"/>
                      <a:pt x="28" y="231"/>
                      <a:pt x="35" y="236"/>
                    </a:cubicBezTo>
                    <a:lnTo>
                      <a:pt x="267" y="364"/>
                    </a:lnTo>
                    <a:lnTo>
                      <a:pt x="526" y="169"/>
                    </a:lnTo>
                    <a:cubicBezTo>
                      <a:pt x="535" y="163"/>
                      <a:pt x="545" y="163"/>
                      <a:pt x="554" y="169"/>
                    </a:cubicBezTo>
                    <a:lnTo>
                      <a:pt x="822" y="363"/>
                    </a:lnTo>
                    <a:lnTo>
                      <a:pt x="1126" y="92"/>
                    </a:lnTo>
                    <a:cubicBezTo>
                      <a:pt x="1135" y="84"/>
                      <a:pt x="1148" y="84"/>
                      <a:pt x="1157" y="92"/>
                    </a:cubicBezTo>
                    <a:lnTo>
                      <a:pt x="1460" y="360"/>
                    </a:lnTo>
                    <a:lnTo>
                      <a:pt x="1769" y="9"/>
                    </a:lnTo>
                    <a:cubicBezTo>
                      <a:pt x="1778" y="-2"/>
                      <a:pt x="1792" y="-2"/>
                      <a:pt x="1801" y="7"/>
                    </a:cubicBezTo>
                    <a:cubicBezTo>
                      <a:pt x="1811" y="16"/>
                      <a:pt x="1811" y="30"/>
                      <a:pt x="1802" y="39"/>
                    </a:cubicBezTo>
                    <a:lnTo>
                      <a:pt x="1479" y="408"/>
                    </a:lnTo>
                    <a:cubicBezTo>
                      <a:pt x="1475" y="412"/>
                      <a:pt x="1469" y="415"/>
                      <a:pt x="1463" y="415"/>
                    </a:cubicBezTo>
                    <a:cubicBezTo>
                      <a:pt x="1457" y="415"/>
                      <a:pt x="1451" y="414"/>
                      <a:pt x="1445" y="409"/>
                    </a:cubicBezTo>
                    <a:lnTo>
                      <a:pt x="1141" y="140"/>
                    </a:lnTo>
                    <a:lnTo>
                      <a:pt x="838" y="409"/>
                    </a:lnTo>
                    <a:cubicBezTo>
                      <a:pt x="829" y="417"/>
                      <a:pt x="817" y="417"/>
                      <a:pt x="809" y="411"/>
                    </a:cubicBezTo>
                    <a:lnTo>
                      <a:pt x="539" y="217"/>
                    </a:lnTo>
                    <a:lnTo>
                      <a:pt x="281" y="411"/>
                    </a:lnTo>
                    <a:cubicBezTo>
                      <a:pt x="274" y="417"/>
                      <a:pt x="264" y="417"/>
                      <a:pt x="256" y="412"/>
                    </a:cubicBezTo>
                    <a:lnTo>
                      <a:pt x="45" y="296"/>
                    </a:lnTo>
                    <a:lnTo>
                      <a:pt x="45" y="749"/>
                    </a:lnTo>
                    <a:cubicBezTo>
                      <a:pt x="47" y="762"/>
                      <a:pt x="36" y="773"/>
                      <a:pt x="23" y="7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41">
                <a:extLst>
                  <a:ext uri="{FF2B5EF4-FFF2-40B4-BE49-F238E27FC236}">
                    <a16:creationId xmlns:a16="http://schemas.microsoft.com/office/drawing/2014/main" id="{09132FCE-A622-78A0-E77C-78C863F975D2}"/>
                  </a:ext>
                </a:extLst>
              </p:cNvPr>
              <p:cNvSpPr/>
              <p:nvPr/>
            </p:nvSpPr>
            <p:spPr>
              <a:xfrm>
                <a:off x="3899880" y="2691720"/>
                <a:ext cx="6433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69" extrusionOk="0">
                    <a:moveTo>
                      <a:pt x="24" y="369"/>
                    </a:moveTo>
                    <a:cubicBezTo>
                      <a:pt x="17" y="369"/>
                      <a:pt x="10" y="366"/>
                      <a:pt x="5" y="359"/>
                    </a:cubicBezTo>
                    <a:cubicBezTo>
                      <a:pt x="-2" y="349"/>
                      <a:pt x="-1" y="334"/>
                      <a:pt x="11" y="327"/>
                    </a:cubicBezTo>
                    <a:lnTo>
                      <a:pt x="243" y="161"/>
                    </a:lnTo>
                    <a:cubicBezTo>
                      <a:pt x="250" y="155"/>
                      <a:pt x="260" y="155"/>
                      <a:pt x="268" y="159"/>
                    </a:cubicBezTo>
                    <a:lnTo>
                      <a:pt x="539" y="317"/>
                    </a:lnTo>
                    <a:lnTo>
                      <a:pt x="767" y="92"/>
                    </a:lnTo>
                    <a:cubicBezTo>
                      <a:pt x="775" y="85"/>
                      <a:pt x="786" y="83"/>
                      <a:pt x="797" y="89"/>
                    </a:cubicBezTo>
                    <a:lnTo>
                      <a:pt x="1149" y="315"/>
                    </a:lnTo>
                    <a:lnTo>
                      <a:pt x="1422" y="8"/>
                    </a:lnTo>
                    <a:cubicBezTo>
                      <a:pt x="1426" y="3"/>
                      <a:pt x="1432" y="0"/>
                      <a:pt x="1438" y="0"/>
                    </a:cubicBezTo>
                    <a:cubicBezTo>
                      <a:pt x="1443" y="0"/>
                      <a:pt x="1451" y="3"/>
                      <a:pt x="1455" y="8"/>
                    </a:cubicBezTo>
                    <a:lnTo>
                      <a:pt x="1781" y="330"/>
                    </a:lnTo>
                    <a:cubicBezTo>
                      <a:pt x="1790" y="338"/>
                      <a:pt x="1790" y="353"/>
                      <a:pt x="1781" y="363"/>
                    </a:cubicBezTo>
                    <a:cubicBezTo>
                      <a:pt x="1773" y="372"/>
                      <a:pt x="1758" y="372"/>
                      <a:pt x="1748" y="363"/>
                    </a:cubicBezTo>
                    <a:lnTo>
                      <a:pt x="1439" y="57"/>
                    </a:lnTo>
                    <a:lnTo>
                      <a:pt x="1170" y="362"/>
                    </a:lnTo>
                    <a:cubicBezTo>
                      <a:pt x="1162" y="371"/>
                      <a:pt x="1149" y="372"/>
                      <a:pt x="1140" y="366"/>
                    </a:cubicBezTo>
                    <a:lnTo>
                      <a:pt x="786" y="140"/>
                    </a:lnTo>
                    <a:lnTo>
                      <a:pt x="558" y="362"/>
                    </a:lnTo>
                    <a:cubicBezTo>
                      <a:pt x="550" y="369"/>
                      <a:pt x="539" y="371"/>
                      <a:pt x="530" y="365"/>
                    </a:cubicBezTo>
                    <a:lnTo>
                      <a:pt x="256" y="206"/>
                    </a:lnTo>
                    <a:lnTo>
                      <a:pt x="37" y="363"/>
                    </a:lnTo>
                    <a:cubicBezTo>
                      <a:pt x="33" y="368"/>
                      <a:pt x="29" y="369"/>
                      <a:pt x="24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41">
                <a:extLst>
                  <a:ext uri="{FF2B5EF4-FFF2-40B4-BE49-F238E27FC236}">
                    <a16:creationId xmlns:a16="http://schemas.microsoft.com/office/drawing/2014/main" id="{E92C3D05-5735-FF29-3FA7-30FEEE2F17CE}"/>
                  </a:ext>
                </a:extLst>
              </p:cNvPr>
              <p:cNvSpPr/>
              <p:nvPr/>
            </p:nvSpPr>
            <p:spPr>
              <a:xfrm>
                <a:off x="4750920" y="2675520"/>
                <a:ext cx="651240" cy="27792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772" extrusionOk="0">
                    <a:moveTo>
                      <a:pt x="1786" y="772"/>
                    </a:moveTo>
                    <a:cubicBezTo>
                      <a:pt x="1773" y="772"/>
                      <a:pt x="1762" y="761"/>
                      <a:pt x="1762" y="748"/>
                    </a:cubicBezTo>
                    <a:lnTo>
                      <a:pt x="1762" y="295"/>
                    </a:lnTo>
                    <a:lnTo>
                      <a:pt x="1551" y="411"/>
                    </a:lnTo>
                    <a:cubicBezTo>
                      <a:pt x="1542" y="416"/>
                      <a:pt x="1534" y="416"/>
                      <a:pt x="1526" y="410"/>
                    </a:cubicBezTo>
                    <a:lnTo>
                      <a:pt x="1268" y="216"/>
                    </a:lnTo>
                    <a:lnTo>
                      <a:pt x="1000" y="410"/>
                    </a:lnTo>
                    <a:cubicBezTo>
                      <a:pt x="991" y="416"/>
                      <a:pt x="979" y="416"/>
                      <a:pt x="971" y="408"/>
                    </a:cubicBezTo>
                    <a:lnTo>
                      <a:pt x="668" y="139"/>
                    </a:lnTo>
                    <a:lnTo>
                      <a:pt x="363" y="408"/>
                    </a:lnTo>
                    <a:cubicBezTo>
                      <a:pt x="359" y="413"/>
                      <a:pt x="353" y="414"/>
                      <a:pt x="346" y="414"/>
                    </a:cubicBezTo>
                    <a:cubicBezTo>
                      <a:pt x="340" y="414"/>
                      <a:pt x="334" y="411"/>
                      <a:pt x="330" y="407"/>
                    </a:cubicBezTo>
                    <a:lnTo>
                      <a:pt x="6" y="38"/>
                    </a:lnTo>
                    <a:cubicBezTo>
                      <a:pt x="-3" y="28"/>
                      <a:pt x="-1" y="13"/>
                      <a:pt x="8" y="6"/>
                    </a:cubicBezTo>
                    <a:cubicBezTo>
                      <a:pt x="18" y="-3"/>
                      <a:pt x="32" y="-1"/>
                      <a:pt x="40" y="8"/>
                    </a:cubicBezTo>
                    <a:lnTo>
                      <a:pt x="349" y="359"/>
                    </a:lnTo>
                    <a:lnTo>
                      <a:pt x="652" y="91"/>
                    </a:lnTo>
                    <a:cubicBezTo>
                      <a:pt x="660" y="83"/>
                      <a:pt x="673" y="83"/>
                      <a:pt x="682" y="91"/>
                    </a:cubicBezTo>
                    <a:lnTo>
                      <a:pt x="987" y="362"/>
                    </a:lnTo>
                    <a:lnTo>
                      <a:pt x="1254" y="168"/>
                    </a:lnTo>
                    <a:cubicBezTo>
                      <a:pt x="1263" y="162"/>
                      <a:pt x="1273" y="162"/>
                      <a:pt x="1282" y="168"/>
                    </a:cubicBezTo>
                    <a:lnTo>
                      <a:pt x="1541" y="363"/>
                    </a:lnTo>
                    <a:lnTo>
                      <a:pt x="1773" y="235"/>
                    </a:lnTo>
                    <a:cubicBezTo>
                      <a:pt x="1780" y="230"/>
                      <a:pt x="1789" y="230"/>
                      <a:pt x="1796" y="235"/>
                    </a:cubicBezTo>
                    <a:cubicBezTo>
                      <a:pt x="1803" y="239"/>
                      <a:pt x="1808" y="247"/>
                      <a:pt x="1808" y="255"/>
                    </a:cubicBezTo>
                    <a:lnTo>
                      <a:pt x="1808" y="748"/>
                    </a:lnTo>
                    <a:cubicBezTo>
                      <a:pt x="1809" y="761"/>
                      <a:pt x="1799" y="772"/>
                      <a:pt x="1786" y="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41">
                <a:extLst>
                  <a:ext uri="{FF2B5EF4-FFF2-40B4-BE49-F238E27FC236}">
                    <a16:creationId xmlns:a16="http://schemas.microsoft.com/office/drawing/2014/main" id="{BF811E23-7D21-D70F-08A6-EE2441B705F8}"/>
                  </a:ext>
                </a:extLst>
              </p:cNvPr>
              <p:cNvSpPr/>
              <p:nvPr/>
            </p:nvSpPr>
            <p:spPr>
              <a:xfrm>
                <a:off x="4759200" y="2691720"/>
                <a:ext cx="64296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69" extrusionOk="0">
                    <a:moveTo>
                      <a:pt x="1763" y="369"/>
                    </a:moveTo>
                    <a:cubicBezTo>
                      <a:pt x="1758" y="369"/>
                      <a:pt x="1754" y="368"/>
                      <a:pt x="1750" y="365"/>
                    </a:cubicBezTo>
                    <a:lnTo>
                      <a:pt x="1531" y="207"/>
                    </a:lnTo>
                    <a:lnTo>
                      <a:pt x="1257" y="366"/>
                    </a:lnTo>
                    <a:cubicBezTo>
                      <a:pt x="1248" y="372"/>
                      <a:pt x="1237" y="371"/>
                      <a:pt x="1229" y="363"/>
                    </a:cubicBezTo>
                    <a:lnTo>
                      <a:pt x="1002" y="140"/>
                    </a:lnTo>
                    <a:lnTo>
                      <a:pt x="648" y="366"/>
                    </a:lnTo>
                    <a:cubicBezTo>
                      <a:pt x="637" y="372"/>
                      <a:pt x="626" y="371"/>
                      <a:pt x="618" y="362"/>
                    </a:cubicBezTo>
                    <a:lnTo>
                      <a:pt x="349" y="57"/>
                    </a:lnTo>
                    <a:lnTo>
                      <a:pt x="40" y="363"/>
                    </a:lnTo>
                    <a:cubicBezTo>
                      <a:pt x="31" y="372"/>
                      <a:pt x="17" y="372"/>
                      <a:pt x="6" y="363"/>
                    </a:cubicBezTo>
                    <a:cubicBezTo>
                      <a:pt x="-2" y="355"/>
                      <a:pt x="-2" y="340"/>
                      <a:pt x="6" y="330"/>
                    </a:cubicBezTo>
                    <a:lnTo>
                      <a:pt x="333" y="8"/>
                    </a:lnTo>
                    <a:cubicBezTo>
                      <a:pt x="337" y="3"/>
                      <a:pt x="343" y="0"/>
                      <a:pt x="350" y="0"/>
                    </a:cubicBezTo>
                    <a:cubicBezTo>
                      <a:pt x="356" y="0"/>
                      <a:pt x="362" y="3"/>
                      <a:pt x="366" y="8"/>
                    </a:cubicBezTo>
                    <a:lnTo>
                      <a:pt x="639" y="315"/>
                    </a:lnTo>
                    <a:lnTo>
                      <a:pt x="991" y="89"/>
                    </a:lnTo>
                    <a:cubicBezTo>
                      <a:pt x="1000" y="83"/>
                      <a:pt x="1012" y="85"/>
                      <a:pt x="1021" y="92"/>
                    </a:cubicBezTo>
                    <a:lnTo>
                      <a:pt x="1248" y="317"/>
                    </a:lnTo>
                    <a:lnTo>
                      <a:pt x="1519" y="159"/>
                    </a:lnTo>
                    <a:cubicBezTo>
                      <a:pt x="1527" y="155"/>
                      <a:pt x="1537" y="155"/>
                      <a:pt x="1544" y="161"/>
                    </a:cubicBezTo>
                    <a:lnTo>
                      <a:pt x="1776" y="327"/>
                    </a:lnTo>
                    <a:cubicBezTo>
                      <a:pt x="1786" y="334"/>
                      <a:pt x="1789" y="349"/>
                      <a:pt x="1782" y="359"/>
                    </a:cubicBezTo>
                    <a:cubicBezTo>
                      <a:pt x="1777" y="365"/>
                      <a:pt x="1770" y="369"/>
                      <a:pt x="1763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637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>
          <a:extLst>
            <a:ext uri="{FF2B5EF4-FFF2-40B4-BE49-F238E27FC236}">
              <a16:creationId xmlns:a16="http://schemas.microsoft.com/office/drawing/2014/main" id="{BCD6A74B-28E8-1BF5-117B-732BC3D5C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2">
            <a:extLst>
              <a:ext uri="{FF2B5EF4-FFF2-40B4-BE49-F238E27FC236}">
                <a16:creationId xmlns:a16="http://schemas.microsoft.com/office/drawing/2014/main" id="{AF7A18E0-6136-6A2C-B360-20A78A8463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22576" y="924700"/>
            <a:ext cx="3163200" cy="27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Study Aim: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Classify high-price events (above 95th percentile) and identify conditions linked to these spikes.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Classification Goal: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Determine which factors act 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dirty="0" err="1"/>
              <a:t>Peakers</a:t>
            </a:r>
            <a:r>
              <a:rPr lang="en-US" dirty="0"/>
              <a:t>" – linked to price spikes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"Non-</a:t>
            </a:r>
            <a:r>
              <a:rPr lang="en-US" dirty="0" err="1"/>
              <a:t>Peakers</a:t>
            </a:r>
            <a:r>
              <a:rPr lang="en-US" dirty="0"/>
              <a:t>" – linked to normal pricing</a:t>
            </a:r>
            <a:endParaRPr dirty="0"/>
          </a:p>
        </p:txBody>
      </p:sp>
      <p:sp>
        <p:nvSpPr>
          <p:cNvPr id="860" name="Google Shape;860;p42">
            <a:extLst>
              <a:ext uri="{FF2B5EF4-FFF2-40B4-BE49-F238E27FC236}">
                <a16:creationId xmlns:a16="http://schemas.microsoft.com/office/drawing/2014/main" id="{66A34E33-6D93-1419-48BA-64EBD89022F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72650" y="924700"/>
            <a:ext cx="3163200" cy="29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NEM Overview: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Australia’s NEM spans 5 regions (NSW/ACT, QLD, VIC, SA, TAS), operating a real-time wholesale market managed by AEMO.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Dispatch &amp; Settlement: Every 5 minutes, matching supply and demand to ensure grid stability and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Challenge: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complexity of the NEM makes it difficult to pinpoint what drives price spikes.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63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>
          <a:extLst>
            <a:ext uri="{FF2B5EF4-FFF2-40B4-BE49-F238E27FC236}">
              <a16:creationId xmlns:a16="http://schemas.microsoft.com/office/drawing/2014/main" id="{8624DB2B-8A80-D860-AE3C-01D068A3B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1">
            <a:extLst>
              <a:ext uri="{FF2B5EF4-FFF2-40B4-BE49-F238E27FC236}">
                <a16:creationId xmlns:a16="http://schemas.microsoft.com/office/drawing/2014/main" id="{DC96044C-770D-6731-4DF6-AB092FBABA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51275"/>
            <a:ext cx="4698600" cy="15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Data Overview and Processing</a:t>
            </a:r>
          </a:p>
        </p:txBody>
      </p:sp>
      <p:sp>
        <p:nvSpPr>
          <p:cNvPr id="796" name="Google Shape;796;p41">
            <a:extLst>
              <a:ext uri="{FF2B5EF4-FFF2-40B4-BE49-F238E27FC236}">
                <a16:creationId xmlns:a16="http://schemas.microsoft.com/office/drawing/2014/main" id="{F4AE70CB-68B8-58C5-92BA-7BFFD25C49B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363550" y="1037225"/>
            <a:ext cx="1411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798" name="Google Shape;798;p41">
            <a:extLst>
              <a:ext uri="{FF2B5EF4-FFF2-40B4-BE49-F238E27FC236}">
                <a16:creationId xmlns:a16="http://schemas.microsoft.com/office/drawing/2014/main" id="{9DFEC7BA-99FD-1F21-5E7A-947F4CF49384}"/>
              </a:ext>
            </a:extLst>
          </p:cNvPr>
          <p:cNvGrpSpPr/>
          <p:nvPr/>
        </p:nvGrpSpPr>
        <p:grpSpPr>
          <a:xfrm rot="-5400000" flipH="1">
            <a:off x="2983174" y="1483738"/>
            <a:ext cx="172251" cy="4462123"/>
            <a:chOff x="8793402" y="-3495374"/>
            <a:chExt cx="255301" cy="6613492"/>
          </a:xfrm>
        </p:grpSpPr>
        <p:cxnSp>
          <p:nvCxnSpPr>
            <p:cNvPr id="799" name="Google Shape;799;p41">
              <a:extLst>
                <a:ext uri="{FF2B5EF4-FFF2-40B4-BE49-F238E27FC236}">
                  <a16:creationId xmlns:a16="http://schemas.microsoft.com/office/drawing/2014/main" id="{3E2AE693-75CC-95EC-7A31-8030E3194A49}"/>
                </a:ext>
              </a:extLst>
            </p:cNvPr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41">
              <a:extLst>
                <a:ext uri="{FF2B5EF4-FFF2-40B4-BE49-F238E27FC236}">
                  <a16:creationId xmlns:a16="http://schemas.microsoft.com/office/drawing/2014/main" id="{5C12C26E-2FE1-DB1A-8F84-B998E1ACD48D}"/>
                </a:ext>
              </a:extLst>
            </p:cNvPr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801" name="Google Shape;801;p41">
                <a:extLst>
                  <a:ext uri="{FF2B5EF4-FFF2-40B4-BE49-F238E27FC236}">
                    <a16:creationId xmlns:a16="http://schemas.microsoft.com/office/drawing/2014/main" id="{F0B046F1-A6AC-A042-3F39-4EA83A05F451}"/>
                  </a:ext>
                </a:extLst>
              </p:cNvPr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2" name="Google Shape;802;p41">
                  <a:extLst>
                    <a:ext uri="{FF2B5EF4-FFF2-40B4-BE49-F238E27FC236}">
                      <a16:creationId xmlns:a16="http://schemas.microsoft.com/office/drawing/2014/main" id="{D69C0821-F3FC-E81C-477E-26E4B0A00EF1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03" name="Google Shape;803;p41">
                  <a:extLst>
                    <a:ext uri="{FF2B5EF4-FFF2-40B4-BE49-F238E27FC236}">
                      <a16:creationId xmlns:a16="http://schemas.microsoft.com/office/drawing/2014/main" id="{55F72A77-35E7-C084-493A-FE94DC072A32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804" name="Google Shape;804;p41">
                <a:extLst>
                  <a:ext uri="{FF2B5EF4-FFF2-40B4-BE49-F238E27FC236}">
                    <a16:creationId xmlns:a16="http://schemas.microsoft.com/office/drawing/2014/main" id="{12515D99-FCE1-1437-326B-5705EA2DB602}"/>
                  </a:ext>
                </a:extLst>
              </p:cNvPr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5" name="Google Shape;805;p41">
                  <a:extLst>
                    <a:ext uri="{FF2B5EF4-FFF2-40B4-BE49-F238E27FC236}">
                      <a16:creationId xmlns:a16="http://schemas.microsoft.com/office/drawing/2014/main" id="{C8DC8055-F111-55EF-4566-83F44241BE6C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06" name="Google Shape;806;p41">
                  <a:extLst>
                    <a:ext uri="{FF2B5EF4-FFF2-40B4-BE49-F238E27FC236}">
                      <a16:creationId xmlns:a16="http://schemas.microsoft.com/office/drawing/2014/main" id="{0E9126BB-57D0-1F67-4748-485E64697FAC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807" name="Google Shape;807;p41">
                <a:extLst>
                  <a:ext uri="{FF2B5EF4-FFF2-40B4-BE49-F238E27FC236}">
                    <a16:creationId xmlns:a16="http://schemas.microsoft.com/office/drawing/2014/main" id="{65102D15-BC10-BA21-035E-1B957C7DA5E3}"/>
                  </a:ext>
                </a:extLst>
              </p:cNvPr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8" name="Google Shape;808;p41">
                  <a:extLst>
                    <a:ext uri="{FF2B5EF4-FFF2-40B4-BE49-F238E27FC236}">
                      <a16:creationId xmlns:a16="http://schemas.microsoft.com/office/drawing/2014/main" id="{74148BC2-FEE8-0691-C0F9-5B75D51410AD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09" name="Google Shape;809;p41">
                  <a:extLst>
                    <a:ext uri="{FF2B5EF4-FFF2-40B4-BE49-F238E27FC236}">
                      <a16:creationId xmlns:a16="http://schemas.microsoft.com/office/drawing/2014/main" id="{6001D632-CB43-9077-5BDB-6889C615A43C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810" name="Google Shape;810;p41">
                <a:extLst>
                  <a:ext uri="{FF2B5EF4-FFF2-40B4-BE49-F238E27FC236}">
                    <a16:creationId xmlns:a16="http://schemas.microsoft.com/office/drawing/2014/main" id="{06C995D0-2464-72B6-48A3-8D4E94A0347E}"/>
                  </a:ext>
                </a:extLst>
              </p:cNvPr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11" name="Google Shape;811;p41">
                  <a:extLst>
                    <a:ext uri="{FF2B5EF4-FFF2-40B4-BE49-F238E27FC236}">
                      <a16:creationId xmlns:a16="http://schemas.microsoft.com/office/drawing/2014/main" id="{FE7B7F97-B1C0-C2EB-594E-53B4BBEDB418}"/>
                    </a:ext>
                  </a:extLst>
                </p:cNvPr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812" name="Google Shape;812;p41">
                  <a:extLst>
                    <a:ext uri="{FF2B5EF4-FFF2-40B4-BE49-F238E27FC236}">
                      <a16:creationId xmlns:a16="http://schemas.microsoft.com/office/drawing/2014/main" id="{DEF362AD-F5B5-1E14-B7A0-DF3E718D0E92}"/>
                    </a:ext>
                  </a:extLst>
                </p:cNvPr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</p:grpSp>
      </p:grpSp>
      <p:grpSp>
        <p:nvGrpSpPr>
          <p:cNvPr id="814" name="Google Shape;814;p41">
            <a:extLst>
              <a:ext uri="{FF2B5EF4-FFF2-40B4-BE49-F238E27FC236}">
                <a16:creationId xmlns:a16="http://schemas.microsoft.com/office/drawing/2014/main" id="{A65BA61E-2070-C161-2D75-5854F1912239}"/>
              </a:ext>
            </a:extLst>
          </p:cNvPr>
          <p:cNvGrpSpPr/>
          <p:nvPr/>
        </p:nvGrpSpPr>
        <p:grpSpPr>
          <a:xfrm>
            <a:off x="5552895" y="1943365"/>
            <a:ext cx="3030330" cy="2660692"/>
            <a:chOff x="5552895" y="1943365"/>
            <a:chExt cx="3030330" cy="2660692"/>
          </a:xfrm>
        </p:grpSpPr>
        <p:sp>
          <p:nvSpPr>
            <p:cNvPr id="815" name="Google Shape;815;p41">
              <a:extLst>
                <a:ext uri="{FF2B5EF4-FFF2-40B4-BE49-F238E27FC236}">
                  <a16:creationId xmlns:a16="http://schemas.microsoft.com/office/drawing/2014/main" id="{2A761476-696E-779B-5310-08CD13D350E2}"/>
                </a:ext>
              </a:extLst>
            </p:cNvPr>
            <p:cNvSpPr/>
            <p:nvPr/>
          </p:nvSpPr>
          <p:spPr>
            <a:xfrm rot="149926">
              <a:off x="6449454" y="3151591"/>
              <a:ext cx="409596" cy="766785"/>
            </a:xfrm>
            <a:custGeom>
              <a:avLst/>
              <a:gdLst/>
              <a:ahLst/>
              <a:cxnLst/>
              <a:rect l="l" t="t" r="r" b="b"/>
              <a:pathLst>
                <a:path w="16383" h="29718" extrusionOk="0">
                  <a:moveTo>
                    <a:pt x="0" y="0"/>
                  </a:moveTo>
                  <a:cubicBezTo>
                    <a:pt x="1860" y="11158"/>
                    <a:pt x="6971" y="23443"/>
                    <a:pt x="16383" y="2971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AU"/>
            </a:p>
          </p:txBody>
        </p:sp>
        <p:cxnSp>
          <p:nvCxnSpPr>
            <p:cNvPr id="816" name="Google Shape;816;p41">
              <a:extLst>
                <a:ext uri="{FF2B5EF4-FFF2-40B4-BE49-F238E27FC236}">
                  <a16:creationId xmlns:a16="http://schemas.microsoft.com/office/drawing/2014/main" id="{F6C9672D-A0A9-3D1B-C9A3-116E0B2D8AEC}"/>
                </a:ext>
              </a:extLst>
            </p:cNvPr>
            <p:cNvCxnSpPr/>
            <p:nvPr/>
          </p:nvCxnSpPr>
          <p:spPr>
            <a:xfrm>
              <a:off x="5704425" y="4595950"/>
              <a:ext cx="287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7" name="Google Shape;817;p41">
              <a:extLst>
                <a:ext uri="{FF2B5EF4-FFF2-40B4-BE49-F238E27FC236}">
                  <a16:creationId xmlns:a16="http://schemas.microsoft.com/office/drawing/2014/main" id="{0F4CF194-1A5B-FC31-365C-5E47DDC46633}"/>
                </a:ext>
              </a:extLst>
            </p:cNvPr>
            <p:cNvSpPr/>
            <p:nvPr/>
          </p:nvSpPr>
          <p:spPr>
            <a:xfrm>
              <a:off x="7939813" y="3515393"/>
              <a:ext cx="120419" cy="1080547"/>
            </a:xfrm>
            <a:custGeom>
              <a:avLst/>
              <a:gdLst/>
              <a:ahLst/>
              <a:cxnLst/>
              <a:rect l="l" t="t" r="r" b="b"/>
              <a:pathLst>
                <a:path w="186" h="1661" extrusionOk="0">
                  <a:moveTo>
                    <a:pt x="127" y="0"/>
                  </a:moveTo>
                  <a:lnTo>
                    <a:pt x="119" y="0"/>
                  </a:lnTo>
                  <a:lnTo>
                    <a:pt x="103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0" y="1661"/>
                  </a:lnTo>
                  <a:lnTo>
                    <a:pt x="71" y="1661"/>
                  </a:lnTo>
                  <a:lnTo>
                    <a:pt x="84" y="1661"/>
                  </a:lnTo>
                  <a:lnTo>
                    <a:pt x="103" y="1661"/>
                  </a:lnTo>
                  <a:lnTo>
                    <a:pt x="119" y="1661"/>
                  </a:lnTo>
                  <a:lnTo>
                    <a:pt x="186" y="166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1">
              <a:extLst>
                <a:ext uri="{FF2B5EF4-FFF2-40B4-BE49-F238E27FC236}">
                  <a16:creationId xmlns:a16="http://schemas.microsoft.com/office/drawing/2014/main" id="{103B013C-4AF6-C57B-F4B2-B03259751B77}"/>
                </a:ext>
              </a:extLst>
            </p:cNvPr>
            <p:cNvSpPr/>
            <p:nvPr/>
          </p:nvSpPr>
          <p:spPr>
            <a:xfrm>
              <a:off x="7953482" y="3108561"/>
              <a:ext cx="93732" cy="406183"/>
            </a:xfrm>
            <a:custGeom>
              <a:avLst/>
              <a:gdLst/>
              <a:ahLst/>
              <a:cxnLst/>
              <a:rect l="l" t="t" r="r" b="b"/>
              <a:pathLst>
                <a:path w="145" h="625" extrusionOk="0">
                  <a:moveTo>
                    <a:pt x="39" y="0"/>
                  </a:moveTo>
                  <a:lnTo>
                    <a:pt x="0" y="582"/>
                  </a:lnTo>
                  <a:lnTo>
                    <a:pt x="74" y="625"/>
                  </a:lnTo>
                  <a:lnTo>
                    <a:pt x="145" y="582"/>
                  </a:lnTo>
                  <a:lnTo>
                    <a:pt x="108" y="4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1">
              <a:extLst>
                <a:ext uri="{FF2B5EF4-FFF2-40B4-BE49-F238E27FC236}">
                  <a16:creationId xmlns:a16="http://schemas.microsoft.com/office/drawing/2014/main" id="{47605381-CB6B-F75A-2D73-30E90BAC303D}"/>
                </a:ext>
              </a:extLst>
            </p:cNvPr>
            <p:cNvSpPr/>
            <p:nvPr/>
          </p:nvSpPr>
          <p:spPr>
            <a:xfrm>
              <a:off x="8008159" y="3496516"/>
              <a:ext cx="358654" cy="240194"/>
            </a:xfrm>
            <a:custGeom>
              <a:avLst/>
              <a:gdLst/>
              <a:ahLst/>
              <a:cxnLst/>
              <a:rect l="l" t="t" r="r" b="b"/>
              <a:pathLst>
                <a:path w="552" h="370" extrusionOk="0">
                  <a:moveTo>
                    <a:pt x="552" y="330"/>
                  </a:moveTo>
                  <a:lnTo>
                    <a:pt x="71" y="0"/>
                  </a:lnTo>
                  <a:lnTo>
                    <a:pt x="0" y="42"/>
                  </a:lnTo>
                  <a:lnTo>
                    <a:pt x="0" y="127"/>
                  </a:lnTo>
                  <a:lnTo>
                    <a:pt x="481" y="370"/>
                  </a:lnTo>
                  <a:lnTo>
                    <a:pt x="552" y="3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1">
              <a:extLst>
                <a:ext uri="{FF2B5EF4-FFF2-40B4-BE49-F238E27FC236}">
                  <a16:creationId xmlns:a16="http://schemas.microsoft.com/office/drawing/2014/main" id="{D471EB44-8B95-C6CD-F15E-BECE059277C3}"/>
                </a:ext>
              </a:extLst>
            </p:cNvPr>
            <p:cNvSpPr/>
            <p:nvPr/>
          </p:nvSpPr>
          <p:spPr>
            <a:xfrm>
              <a:off x="7655363" y="3496516"/>
              <a:ext cx="338477" cy="250610"/>
            </a:xfrm>
            <a:custGeom>
              <a:avLst/>
              <a:gdLst/>
              <a:ahLst/>
              <a:cxnLst/>
              <a:rect l="l" t="t" r="r" b="b"/>
              <a:pathLst>
                <a:path w="521" h="386" extrusionOk="0">
                  <a:moveTo>
                    <a:pt x="0" y="386"/>
                  </a:moveTo>
                  <a:lnTo>
                    <a:pt x="521" y="127"/>
                  </a:lnTo>
                  <a:lnTo>
                    <a:pt x="521" y="42"/>
                  </a:lnTo>
                  <a:lnTo>
                    <a:pt x="450" y="0"/>
                  </a:lnTo>
                  <a:lnTo>
                    <a:pt x="0" y="304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1">
              <a:extLst>
                <a:ext uri="{FF2B5EF4-FFF2-40B4-BE49-F238E27FC236}">
                  <a16:creationId xmlns:a16="http://schemas.microsoft.com/office/drawing/2014/main" id="{DE05F96B-60AB-9524-677A-8429CB918897}"/>
                </a:ext>
              </a:extLst>
            </p:cNvPr>
            <p:cNvSpPr/>
            <p:nvPr/>
          </p:nvSpPr>
          <p:spPr>
            <a:xfrm>
              <a:off x="7973660" y="3487403"/>
              <a:ext cx="54677" cy="54678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85" y="43"/>
                  </a:moveTo>
                  <a:cubicBezTo>
                    <a:pt x="85" y="67"/>
                    <a:pt x="67" y="85"/>
                    <a:pt x="43" y="85"/>
                  </a:cubicBezTo>
                  <a:cubicBezTo>
                    <a:pt x="19" y="85"/>
                    <a:pt x="0" y="67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7" y="0"/>
                    <a:pt x="85" y="19"/>
                    <a:pt x="85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1">
              <a:extLst>
                <a:ext uri="{FF2B5EF4-FFF2-40B4-BE49-F238E27FC236}">
                  <a16:creationId xmlns:a16="http://schemas.microsoft.com/office/drawing/2014/main" id="{CD377081-22BC-A58C-F5AC-5F915A458E2D}"/>
                </a:ext>
              </a:extLst>
            </p:cNvPr>
            <p:cNvSpPr/>
            <p:nvPr/>
          </p:nvSpPr>
          <p:spPr>
            <a:xfrm>
              <a:off x="7564235" y="2811085"/>
              <a:ext cx="199180" cy="1784863"/>
            </a:xfrm>
            <a:custGeom>
              <a:avLst/>
              <a:gdLst/>
              <a:ahLst/>
              <a:cxnLst/>
              <a:rect l="l" t="t" r="r" b="b"/>
              <a:pathLst>
                <a:path w="307" h="2743" extrusionOk="0">
                  <a:moveTo>
                    <a:pt x="206" y="0"/>
                  </a:moveTo>
                  <a:lnTo>
                    <a:pt x="193" y="0"/>
                  </a:lnTo>
                  <a:lnTo>
                    <a:pt x="166" y="0"/>
                  </a:lnTo>
                  <a:lnTo>
                    <a:pt x="137" y="0"/>
                  </a:lnTo>
                  <a:lnTo>
                    <a:pt x="114" y="0"/>
                  </a:lnTo>
                  <a:lnTo>
                    <a:pt x="100" y="0"/>
                  </a:lnTo>
                  <a:lnTo>
                    <a:pt x="0" y="2743"/>
                  </a:lnTo>
                  <a:lnTo>
                    <a:pt x="114" y="2743"/>
                  </a:lnTo>
                  <a:lnTo>
                    <a:pt x="137" y="2743"/>
                  </a:lnTo>
                  <a:lnTo>
                    <a:pt x="166" y="2743"/>
                  </a:lnTo>
                  <a:lnTo>
                    <a:pt x="193" y="2743"/>
                  </a:lnTo>
                  <a:lnTo>
                    <a:pt x="307" y="274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1">
              <a:extLst>
                <a:ext uri="{FF2B5EF4-FFF2-40B4-BE49-F238E27FC236}">
                  <a16:creationId xmlns:a16="http://schemas.microsoft.com/office/drawing/2014/main" id="{E1AF7750-4423-1527-162F-F0547D18439C}"/>
                </a:ext>
              </a:extLst>
            </p:cNvPr>
            <p:cNvSpPr/>
            <p:nvPr/>
          </p:nvSpPr>
          <p:spPr>
            <a:xfrm>
              <a:off x="7586366" y="2137371"/>
              <a:ext cx="154267" cy="673066"/>
            </a:xfrm>
            <a:custGeom>
              <a:avLst/>
              <a:gdLst/>
              <a:ahLst/>
              <a:cxnLst/>
              <a:rect l="l" t="t" r="r" b="b"/>
              <a:pathLst>
                <a:path w="238" h="1035" extrusionOk="0">
                  <a:moveTo>
                    <a:pt x="64" y="0"/>
                  </a:moveTo>
                  <a:lnTo>
                    <a:pt x="0" y="963"/>
                  </a:lnTo>
                  <a:lnTo>
                    <a:pt x="119" y="1035"/>
                  </a:lnTo>
                  <a:lnTo>
                    <a:pt x="238" y="963"/>
                  </a:lnTo>
                  <a:lnTo>
                    <a:pt x="177" y="7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1">
              <a:extLst>
                <a:ext uri="{FF2B5EF4-FFF2-40B4-BE49-F238E27FC236}">
                  <a16:creationId xmlns:a16="http://schemas.microsoft.com/office/drawing/2014/main" id="{21F92E3C-78D1-6E05-E627-45DB055B203D}"/>
                </a:ext>
              </a:extLst>
            </p:cNvPr>
            <p:cNvSpPr/>
            <p:nvPr/>
          </p:nvSpPr>
          <p:spPr>
            <a:xfrm>
              <a:off x="7674239" y="2779840"/>
              <a:ext cx="596238" cy="395768"/>
            </a:xfrm>
            <a:custGeom>
              <a:avLst/>
              <a:gdLst/>
              <a:ahLst/>
              <a:cxnLst/>
              <a:rect l="l" t="t" r="r" b="b"/>
              <a:pathLst>
                <a:path w="917" h="609" extrusionOk="0">
                  <a:moveTo>
                    <a:pt x="917" y="545"/>
                  </a:moveTo>
                  <a:lnTo>
                    <a:pt x="122" y="0"/>
                  </a:lnTo>
                  <a:lnTo>
                    <a:pt x="0" y="66"/>
                  </a:lnTo>
                  <a:lnTo>
                    <a:pt x="0" y="206"/>
                  </a:lnTo>
                  <a:lnTo>
                    <a:pt x="798" y="609"/>
                  </a:lnTo>
                  <a:lnTo>
                    <a:pt x="917" y="5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1">
              <a:extLst>
                <a:ext uri="{FF2B5EF4-FFF2-40B4-BE49-F238E27FC236}">
                  <a16:creationId xmlns:a16="http://schemas.microsoft.com/office/drawing/2014/main" id="{193DF9DE-9B6B-612A-DEA3-A8FD30AE8A7C}"/>
                </a:ext>
              </a:extLst>
            </p:cNvPr>
            <p:cNvSpPr/>
            <p:nvPr/>
          </p:nvSpPr>
          <p:spPr>
            <a:xfrm>
              <a:off x="7092321" y="2779840"/>
              <a:ext cx="560440" cy="412691"/>
            </a:xfrm>
            <a:custGeom>
              <a:avLst/>
              <a:gdLst/>
              <a:ahLst/>
              <a:cxnLst/>
              <a:rect l="l" t="t" r="r" b="b"/>
              <a:pathLst>
                <a:path w="862" h="635" extrusionOk="0">
                  <a:moveTo>
                    <a:pt x="0" y="635"/>
                  </a:moveTo>
                  <a:lnTo>
                    <a:pt x="862" y="206"/>
                  </a:lnTo>
                  <a:lnTo>
                    <a:pt x="862" y="69"/>
                  </a:lnTo>
                  <a:lnTo>
                    <a:pt x="741" y="0"/>
                  </a:lnTo>
                  <a:lnTo>
                    <a:pt x="3" y="503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1">
              <a:extLst>
                <a:ext uri="{FF2B5EF4-FFF2-40B4-BE49-F238E27FC236}">
                  <a16:creationId xmlns:a16="http://schemas.microsoft.com/office/drawing/2014/main" id="{35BC5A47-4E9E-9AFD-5294-3A20D10604BF}"/>
                </a:ext>
              </a:extLst>
            </p:cNvPr>
            <p:cNvSpPr/>
            <p:nvPr/>
          </p:nvSpPr>
          <p:spPr>
            <a:xfrm>
              <a:off x="7617610" y="2764218"/>
              <a:ext cx="92430" cy="92432"/>
            </a:xfrm>
            <a:custGeom>
              <a:avLst/>
              <a:gdLst/>
              <a:ahLst/>
              <a:cxnLst/>
              <a:rect l="l" t="t" r="r" b="b"/>
              <a:pathLst>
                <a:path w="143" h="143" extrusionOk="0">
                  <a:moveTo>
                    <a:pt x="143" y="72"/>
                  </a:moveTo>
                  <a:cubicBezTo>
                    <a:pt x="143" y="111"/>
                    <a:pt x="110" y="143"/>
                    <a:pt x="71" y="143"/>
                  </a:cubicBezTo>
                  <a:cubicBezTo>
                    <a:pt x="31" y="143"/>
                    <a:pt x="0" y="111"/>
                    <a:pt x="0" y="72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1" y="0"/>
                    <a:pt x="143" y="32"/>
                    <a:pt x="143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1">
              <a:extLst>
                <a:ext uri="{FF2B5EF4-FFF2-40B4-BE49-F238E27FC236}">
                  <a16:creationId xmlns:a16="http://schemas.microsoft.com/office/drawing/2014/main" id="{9B22B0ED-9577-411C-1DC3-5F35678BA128}"/>
                </a:ext>
              </a:extLst>
            </p:cNvPr>
            <p:cNvSpPr/>
            <p:nvPr/>
          </p:nvSpPr>
          <p:spPr>
            <a:xfrm>
              <a:off x="7729567" y="3950544"/>
              <a:ext cx="374276" cy="236939"/>
            </a:xfrm>
            <a:custGeom>
              <a:avLst/>
              <a:gdLst/>
              <a:ahLst/>
              <a:cxnLst/>
              <a:rect l="l" t="t" r="r" b="b"/>
              <a:pathLst>
                <a:path w="576" h="365" extrusionOk="0">
                  <a:moveTo>
                    <a:pt x="576" y="365"/>
                  </a:moveTo>
                  <a:lnTo>
                    <a:pt x="460" y="365"/>
                  </a:lnTo>
                  <a:lnTo>
                    <a:pt x="460" y="201"/>
                  </a:lnTo>
                  <a:cubicBezTo>
                    <a:pt x="460" y="153"/>
                    <a:pt x="423" y="116"/>
                    <a:pt x="375" y="116"/>
                  </a:cubicBezTo>
                  <a:lnTo>
                    <a:pt x="0" y="116"/>
                  </a:lnTo>
                  <a:lnTo>
                    <a:pt x="0" y="0"/>
                  </a:lnTo>
                  <a:lnTo>
                    <a:pt x="375" y="0"/>
                  </a:lnTo>
                  <a:cubicBezTo>
                    <a:pt x="487" y="0"/>
                    <a:pt x="576" y="90"/>
                    <a:pt x="576" y="201"/>
                  </a:cubicBezTo>
                  <a:lnTo>
                    <a:pt x="576" y="3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1">
              <a:extLst>
                <a:ext uri="{FF2B5EF4-FFF2-40B4-BE49-F238E27FC236}">
                  <a16:creationId xmlns:a16="http://schemas.microsoft.com/office/drawing/2014/main" id="{2BCD95D3-1FF0-C417-4A2C-CBB6562DF228}"/>
                </a:ext>
              </a:extLst>
            </p:cNvPr>
            <p:cNvSpPr/>
            <p:nvPr/>
          </p:nvSpPr>
          <p:spPr>
            <a:xfrm>
              <a:off x="7855194" y="4174787"/>
              <a:ext cx="423745" cy="417897"/>
            </a:xfrm>
            <a:custGeom>
              <a:avLst/>
              <a:gdLst/>
              <a:ahLst/>
              <a:cxnLst/>
              <a:rect l="l" t="t" r="r" b="b"/>
              <a:pathLst>
                <a:path w="652" h="643" extrusionOk="0">
                  <a:moveTo>
                    <a:pt x="652" y="490"/>
                  </a:moveTo>
                  <a:lnTo>
                    <a:pt x="652" y="630"/>
                  </a:lnTo>
                  <a:cubicBezTo>
                    <a:pt x="652" y="638"/>
                    <a:pt x="647" y="643"/>
                    <a:pt x="639" y="643"/>
                  </a:cubicBezTo>
                  <a:lnTo>
                    <a:pt x="13" y="643"/>
                  </a:lnTo>
                  <a:cubicBezTo>
                    <a:pt x="5" y="643"/>
                    <a:pt x="0" y="638"/>
                    <a:pt x="0" y="630"/>
                  </a:cubicBezTo>
                  <a:lnTo>
                    <a:pt x="0" y="490"/>
                  </a:lnTo>
                  <a:cubicBezTo>
                    <a:pt x="0" y="487"/>
                    <a:pt x="0" y="484"/>
                    <a:pt x="0" y="482"/>
                  </a:cubicBezTo>
                  <a:cubicBezTo>
                    <a:pt x="0" y="476"/>
                    <a:pt x="3" y="474"/>
                    <a:pt x="5" y="471"/>
                  </a:cubicBezTo>
                  <a:lnTo>
                    <a:pt x="137" y="259"/>
                  </a:lnTo>
                  <a:cubicBezTo>
                    <a:pt x="143" y="254"/>
                    <a:pt x="145" y="246"/>
                    <a:pt x="145" y="238"/>
                  </a:cubicBezTo>
                  <a:cubicBezTo>
                    <a:pt x="148" y="233"/>
                    <a:pt x="148" y="228"/>
                    <a:pt x="148" y="220"/>
                  </a:cubicBezTo>
                  <a:lnTo>
                    <a:pt x="148" y="13"/>
                  </a:lnTo>
                  <a:cubicBezTo>
                    <a:pt x="148" y="5"/>
                    <a:pt x="153" y="0"/>
                    <a:pt x="161" y="0"/>
                  </a:cubicBezTo>
                  <a:lnTo>
                    <a:pt x="488" y="0"/>
                  </a:lnTo>
                  <a:cubicBezTo>
                    <a:pt x="496" y="0"/>
                    <a:pt x="502" y="5"/>
                    <a:pt x="502" y="13"/>
                  </a:cubicBezTo>
                  <a:lnTo>
                    <a:pt x="502" y="220"/>
                  </a:lnTo>
                  <a:cubicBezTo>
                    <a:pt x="502" y="225"/>
                    <a:pt x="502" y="230"/>
                    <a:pt x="504" y="238"/>
                  </a:cubicBezTo>
                  <a:cubicBezTo>
                    <a:pt x="507" y="246"/>
                    <a:pt x="510" y="251"/>
                    <a:pt x="512" y="259"/>
                  </a:cubicBezTo>
                  <a:lnTo>
                    <a:pt x="644" y="471"/>
                  </a:lnTo>
                  <a:cubicBezTo>
                    <a:pt x="647" y="474"/>
                    <a:pt x="647" y="479"/>
                    <a:pt x="650" y="482"/>
                  </a:cubicBezTo>
                  <a:cubicBezTo>
                    <a:pt x="652" y="484"/>
                    <a:pt x="652" y="487"/>
                    <a:pt x="652" y="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1">
              <a:extLst>
                <a:ext uri="{FF2B5EF4-FFF2-40B4-BE49-F238E27FC236}">
                  <a16:creationId xmlns:a16="http://schemas.microsoft.com/office/drawing/2014/main" id="{66CE8974-D342-7535-A83B-1644D13160C5}"/>
                </a:ext>
              </a:extLst>
            </p:cNvPr>
            <p:cNvSpPr/>
            <p:nvPr/>
          </p:nvSpPr>
          <p:spPr>
            <a:xfrm>
              <a:off x="7493936" y="3264133"/>
              <a:ext cx="283798" cy="1328546"/>
            </a:xfrm>
            <a:custGeom>
              <a:avLst/>
              <a:gdLst/>
              <a:ahLst/>
              <a:cxnLst/>
              <a:rect l="l" t="t" r="r" b="b"/>
              <a:pathLst>
                <a:path w="437" h="2042" extrusionOk="0">
                  <a:moveTo>
                    <a:pt x="437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7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1">
              <a:extLst>
                <a:ext uri="{FF2B5EF4-FFF2-40B4-BE49-F238E27FC236}">
                  <a16:creationId xmlns:a16="http://schemas.microsoft.com/office/drawing/2014/main" id="{ABF4D902-F9AB-4935-8DAA-CB5E1DC4B5B2}"/>
                </a:ext>
              </a:extLst>
            </p:cNvPr>
            <p:cNvSpPr/>
            <p:nvPr/>
          </p:nvSpPr>
          <p:spPr>
            <a:xfrm>
              <a:off x="7494261" y="3501723"/>
              <a:ext cx="283148" cy="372982"/>
            </a:xfrm>
            <a:custGeom>
              <a:avLst/>
              <a:gdLst/>
              <a:ahLst/>
              <a:cxnLst/>
              <a:rect l="l" t="t" r="r" b="b"/>
              <a:pathLst>
                <a:path w="436" h="574" extrusionOk="0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1">
              <a:extLst>
                <a:ext uri="{FF2B5EF4-FFF2-40B4-BE49-F238E27FC236}">
                  <a16:creationId xmlns:a16="http://schemas.microsoft.com/office/drawing/2014/main" id="{9581F39A-EC1C-7508-0B6B-252E1134D0D9}"/>
                </a:ext>
              </a:extLst>
            </p:cNvPr>
            <p:cNvSpPr/>
            <p:nvPr/>
          </p:nvSpPr>
          <p:spPr>
            <a:xfrm>
              <a:off x="7094274" y="3264133"/>
              <a:ext cx="283148" cy="1328546"/>
            </a:xfrm>
            <a:custGeom>
              <a:avLst/>
              <a:gdLst/>
              <a:ahLst/>
              <a:cxnLst/>
              <a:rect l="l" t="t" r="r" b="b"/>
              <a:pathLst>
                <a:path w="436" h="2042" extrusionOk="0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7" y="0"/>
                    <a:pt x="216" y="0"/>
                  </a:cubicBezTo>
                  <a:lnTo>
                    <a:pt x="216" y="0"/>
                  </a:lnTo>
                  <a:cubicBezTo>
                    <a:pt x="336" y="0"/>
                    <a:pt x="433" y="97"/>
                    <a:pt x="433" y="217"/>
                  </a:cubicBezTo>
                  <a:lnTo>
                    <a:pt x="433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1">
              <a:extLst>
                <a:ext uri="{FF2B5EF4-FFF2-40B4-BE49-F238E27FC236}">
                  <a16:creationId xmlns:a16="http://schemas.microsoft.com/office/drawing/2014/main" id="{4771CB1E-93F2-DA0F-FBD8-18CBD53B9CD2}"/>
                </a:ext>
              </a:extLst>
            </p:cNvPr>
            <p:cNvSpPr/>
            <p:nvPr/>
          </p:nvSpPr>
          <p:spPr>
            <a:xfrm>
              <a:off x="7095576" y="3501723"/>
              <a:ext cx="283798" cy="372982"/>
            </a:xfrm>
            <a:custGeom>
              <a:avLst/>
              <a:gdLst/>
              <a:ahLst/>
              <a:cxnLst/>
              <a:rect l="l" t="t" r="r" b="b"/>
              <a:pathLst>
                <a:path w="437" h="574" extrusionOk="0">
                  <a:moveTo>
                    <a:pt x="0" y="0"/>
                  </a:moveTo>
                  <a:lnTo>
                    <a:pt x="437" y="0"/>
                  </a:lnTo>
                  <a:lnTo>
                    <a:pt x="437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1">
              <a:extLst>
                <a:ext uri="{FF2B5EF4-FFF2-40B4-BE49-F238E27FC236}">
                  <a16:creationId xmlns:a16="http://schemas.microsoft.com/office/drawing/2014/main" id="{411A6563-4489-B2CD-1AB7-66011A598EB9}"/>
                </a:ext>
              </a:extLst>
            </p:cNvPr>
            <p:cNvSpPr/>
            <p:nvPr/>
          </p:nvSpPr>
          <p:spPr>
            <a:xfrm>
              <a:off x="6694612" y="3264133"/>
              <a:ext cx="283148" cy="1328546"/>
            </a:xfrm>
            <a:custGeom>
              <a:avLst/>
              <a:gdLst/>
              <a:ahLst/>
              <a:cxnLst/>
              <a:rect l="l" t="t" r="r" b="b"/>
              <a:pathLst>
                <a:path w="436" h="2042" extrusionOk="0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1">
              <a:extLst>
                <a:ext uri="{FF2B5EF4-FFF2-40B4-BE49-F238E27FC236}">
                  <a16:creationId xmlns:a16="http://schemas.microsoft.com/office/drawing/2014/main" id="{D2027478-2274-4025-9D5E-DF9870F53036}"/>
                </a:ext>
              </a:extLst>
            </p:cNvPr>
            <p:cNvSpPr/>
            <p:nvPr/>
          </p:nvSpPr>
          <p:spPr>
            <a:xfrm>
              <a:off x="6694612" y="3501723"/>
              <a:ext cx="283148" cy="372982"/>
            </a:xfrm>
            <a:custGeom>
              <a:avLst/>
              <a:gdLst/>
              <a:ahLst/>
              <a:cxnLst/>
              <a:rect l="l" t="t" r="r" b="b"/>
              <a:pathLst>
                <a:path w="436" h="574" extrusionOk="0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1">
              <a:extLst>
                <a:ext uri="{FF2B5EF4-FFF2-40B4-BE49-F238E27FC236}">
                  <a16:creationId xmlns:a16="http://schemas.microsoft.com/office/drawing/2014/main" id="{972528A5-2A04-6F0A-5EBF-4944912B71CF}"/>
                </a:ext>
              </a:extLst>
            </p:cNvPr>
            <p:cNvSpPr/>
            <p:nvPr/>
          </p:nvSpPr>
          <p:spPr>
            <a:xfrm>
              <a:off x="7891165" y="4462019"/>
              <a:ext cx="254147" cy="133042"/>
            </a:xfrm>
            <a:custGeom>
              <a:avLst/>
              <a:gdLst/>
              <a:ahLst/>
              <a:cxnLst/>
              <a:rect l="l" t="t" r="r" b="b"/>
              <a:pathLst>
                <a:path w="576" h="302" extrusionOk="0">
                  <a:moveTo>
                    <a:pt x="526" y="0"/>
                  </a:moveTo>
                  <a:lnTo>
                    <a:pt x="50" y="0"/>
                  </a:lnTo>
                  <a:cubicBezTo>
                    <a:pt x="23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2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2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1">
              <a:extLst>
                <a:ext uri="{FF2B5EF4-FFF2-40B4-BE49-F238E27FC236}">
                  <a16:creationId xmlns:a16="http://schemas.microsoft.com/office/drawing/2014/main" id="{7A06BC8C-9FB2-4567-414B-48DF4C88B899}"/>
                </a:ext>
              </a:extLst>
            </p:cNvPr>
            <p:cNvSpPr/>
            <p:nvPr/>
          </p:nvSpPr>
          <p:spPr>
            <a:xfrm>
              <a:off x="7619780" y="4462019"/>
              <a:ext cx="254147" cy="133042"/>
            </a:xfrm>
            <a:custGeom>
              <a:avLst/>
              <a:gdLst/>
              <a:ahLst/>
              <a:cxnLst/>
              <a:rect l="l" t="t" r="r" b="b"/>
              <a:pathLst>
                <a:path w="576" h="302" extrusionOk="0">
                  <a:moveTo>
                    <a:pt x="526" y="0"/>
                  </a:moveTo>
                  <a:lnTo>
                    <a:pt x="50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3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3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1">
              <a:extLst>
                <a:ext uri="{FF2B5EF4-FFF2-40B4-BE49-F238E27FC236}">
                  <a16:creationId xmlns:a16="http://schemas.microsoft.com/office/drawing/2014/main" id="{336857A9-8C32-3DAD-0B70-A39CEDC7C50B}"/>
                </a:ext>
              </a:extLst>
            </p:cNvPr>
            <p:cNvSpPr/>
            <p:nvPr/>
          </p:nvSpPr>
          <p:spPr>
            <a:xfrm>
              <a:off x="7953482" y="4226861"/>
              <a:ext cx="229123" cy="45565"/>
            </a:xfrm>
            <a:custGeom>
              <a:avLst/>
              <a:gdLst/>
              <a:ahLst/>
              <a:cxnLst/>
              <a:rect l="l" t="t" r="r" b="b"/>
              <a:pathLst>
                <a:path w="353" h="71" extrusionOk="0">
                  <a:moveTo>
                    <a:pt x="0" y="0"/>
                  </a:moveTo>
                  <a:lnTo>
                    <a:pt x="353" y="0"/>
                  </a:lnTo>
                  <a:lnTo>
                    <a:pt x="353" y="71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1">
              <a:extLst>
                <a:ext uri="{FF2B5EF4-FFF2-40B4-BE49-F238E27FC236}">
                  <a16:creationId xmlns:a16="http://schemas.microsoft.com/office/drawing/2014/main" id="{A88DDB3B-8C5D-DF6A-4431-4D82F7531C4B}"/>
                </a:ext>
              </a:extLst>
            </p:cNvPr>
            <p:cNvSpPr/>
            <p:nvPr/>
          </p:nvSpPr>
          <p:spPr>
            <a:xfrm>
              <a:off x="7339998" y="4462019"/>
              <a:ext cx="254588" cy="133042"/>
            </a:xfrm>
            <a:custGeom>
              <a:avLst/>
              <a:gdLst/>
              <a:ahLst/>
              <a:cxnLst/>
              <a:rect l="l" t="t" r="r" b="b"/>
              <a:pathLst>
                <a:path w="577" h="302" extrusionOk="0">
                  <a:moveTo>
                    <a:pt x="527" y="0"/>
                  </a:moveTo>
                  <a:lnTo>
                    <a:pt x="51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2" y="302"/>
                    <a:pt x="51" y="302"/>
                  </a:cubicBezTo>
                  <a:lnTo>
                    <a:pt x="527" y="302"/>
                  </a:lnTo>
                  <a:cubicBezTo>
                    <a:pt x="553" y="302"/>
                    <a:pt x="577" y="281"/>
                    <a:pt x="577" y="251"/>
                  </a:cubicBezTo>
                  <a:lnTo>
                    <a:pt x="577" y="50"/>
                  </a:lnTo>
                  <a:cubicBezTo>
                    <a:pt x="575" y="21"/>
                    <a:pt x="553" y="0"/>
                    <a:pt x="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9" name="Google Shape;839;p41">
              <a:extLst>
                <a:ext uri="{FF2B5EF4-FFF2-40B4-BE49-F238E27FC236}">
                  <a16:creationId xmlns:a16="http://schemas.microsoft.com/office/drawing/2014/main" id="{8B2E97C1-C878-EE38-CCB8-CE6F5339CAA5}"/>
                </a:ext>
              </a:extLst>
            </p:cNvPr>
            <p:cNvGrpSpPr/>
            <p:nvPr/>
          </p:nvGrpSpPr>
          <p:grpSpPr>
            <a:xfrm>
              <a:off x="5552895" y="1943365"/>
              <a:ext cx="1063614" cy="2660692"/>
              <a:chOff x="3899880" y="1817280"/>
              <a:chExt cx="1502280" cy="3758040"/>
            </a:xfrm>
          </p:grpSpPr>
          <p:sp>
            <p:nvSpPr>
              <p:cNvPr id="840" name="Google Shape;840;p41">
                <a:extLst>
                  <a:ext uri="{FF2B5EF4-FFF2-40B4-BE49-F238E27FC236}">
                    <a16:creationId xmlns:a16="http://schemas.microsoft.com/office/drawing/2014/main" id="{9924D8B8-B4E6-705A-29A1-DE0BF686B0D3}"/>
                  </a:ext>
                </a:extLst>
              </p:cNvPr>
              <p:cNvSpPr/>
              <p:nvPr/>
            </p:nvSpPr>
            <p:spPr>
              <a:xfrm>
                <a:off x="4374000" y="1818000"/>
                <a:ext cx="554760" cy="3757320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437" extrusionOk="0">
                    <a:moveTo>
                      <a:pt x="1519" y="10437"/>
                    </a:moveTo>
                    <a:cubicBezTo>
                      <a:pt x="1508" y="10437"/>
                      <a:pt x="1498" y="10427"/>
                      <a:pt x="1496" y="10416"/>
                    </a:cubicBezTo>
                    <a:lnTo>
                      <a:pt x="918" y="47"/>
                    </a:lnTo>
                    <a:lnTo>
                      <a:pt x="625" y="47"/>
                    </a:lnTo>
                    <a:lnTo>
                      <a:pt x="46" y="10416"/>
                    </a:lnTo>
                    <a:cubicBezTo>
                      <a:pt x="46" y="10429"/>
                      <a:pt x="36" y="10439"/>
                      <a:pt x="22" y="10437"/>
                    </a:cubicBezTo>
                    <a:cubicBezTo>
                      <a:pt x="8" y="10437"/>
                      <a:pt x="0" y="10426"/>
                      <a:pt x="0" y="10413"/>
                    </a:cubicBezTo>
                    <a:lnTo>
                      <a:pt x="578" y="22"/>
                    </a:lnTo>
                    <a:cubicBezTo>
                      <a:pt x="578" y="10"/>
                      <a:pt x="588" y="0"/>
                      <a:pt x="601" y="0"/>
                    </a:cubicBezTo>
                    <a:lnTo>
                      <a:pt x="938" y="0"/>
                    </a:lnTo>
                    <a:cubicBezTo>
                      <a:pt x="950" y="0"/>
                      <a:pt x="960" y="10"/>
                      <a:pt x="961" y="22"/>
                    </a:cubicBezTo>
                    <a:lnTo>
                      <a:pt x="1541" y="10413"/>
                    </a:lnTo>
                    <a:cubicBezTo>
                      <a:pt x="1543" y="10426"/>
                      <a:pt x="1534" y="10436"/>
                      <a:pt x="1519" y="10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1">
                <a:extLst>
                  <a:ext uri="{FF2B5EF4-FFF2-40B4-BE49-F238E27FC236}">
                    <a16:creationId xmlns:a16="http://schemas.microsoft.com/office/drawing/2014/main" id="{A357F3C7-83B0-090A-B8D5-E02AD59AA855}"/>
                  </a:ext>
                </a:extLst>
              </p:cNvPr>
              <p:cNvSpPr/>
              <p:nvPr/>
            </p:nvSpPr>
            <p:spPr>
              <a:xfrm>
                <a:off x="4381200" y="1817280"/>
                <a:ext cx="527760" cy="361332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0037" extrusionOk="0">
                    <a:moveTo>
                      <a:pt x="25" y="10037"/>
                    </a:moveTo>
                    <a:cubicBezTo>
                      <a:pt x="16" y="10037"/>
                      <a:pt x="7" y="10031"/>
                      <a:pt x="3" y="10024"/>
                    </a:cubicBezTo>
                    <a:cubicBezTo>
                      <a:pt x="-3" y="10013"/>
                      <a:pt x="3" y="9999"/>
                      <a:pt x="15" y="9994"/>
                    </a:cubicBezTo>
                    <a:lnTo>
                      <a:pt x="1392" y="9377"/>
                    </a:lnTo>
                    <a:lnTo>
                      <a:pt x="93" y="8561"/>
                    </a:lnTo>
                    <a:cubicBezTo>
                      <a:pt x="86" y="8557"/>
                      <a:pt x="82" y="8550"/>
                      <a:pt x="83" y="8541"/>
                    </a:cubicBezTo>
                    <a:cubicBezTo>
                      <a:pt x="83" y="8532"/>
                      <a:pt x="88" y="8525"/>
                      <a:pt x="95" y="8522"/>
                    </a:cubicBezTo>
                    <a:lnTo>
                      <a:pt x="1309" y="7801"/>
                    </a:lnTo>
                    <a:lnTo>
                      <a:pt x="176" y="7125"/>
                    </a:lnTo>
                    <a:cubicBezTo>
                      <a:pt x="169" y="7120"/>
                      <a:pt x="165" y="7113"/>
                      <a:pt x="165" y="7106"/>
                    </a:cubicBezTo>
                    <a:cubicBezTo>
                      <a:pt x="165" y="7097"/>
                      <a:pt x="169" y="7090"/>
                      <a:pt x="175" y="7085"/>
                    </a:cubicBezTo>
                    <a:lnTo>
                      <a:pt x="1233" y="6422"/>
                    </a:lnTo>
                    <a:lnTo>
                      <a:pt x="249" y="5787"/>
                    </a:lnTo>
                    <a:cubicBezTo>
                      <a:pt x="243" y="5783"/>
                      <a:pt x="239" y="5778"/>
                      <a:pt x="239" y="5770"/>
                    </a:cubicBezTo>
                    <a:cubicBezTo>
                      <a:pt x="239" y="5763"/>
                      <a:pt x="242" y="5755"/>
                      <a:pt x="248" y="5751"/>
                    </a:cubicBezTo>
                    <a:lnTo>
                      <a:pt x="1161" y="5005"/>
                    </a:lnTo>
                    <a:lnTo>
                      <a:pt x="331" y="4304"/>
                    </a:lnTo>
                    <a:cubicBezTo>
                      <a:pt x="325" y="4299"/>
                      <a:pt x="322" y="4294"/>
                      <a:pt x="322" y="4286"/>
                    </a:cubicBezTo>
                    <a:cubicBezTo>
                      <a:pt x="322" y="4279"/>
                      <a:pt x="325" y="4273"/>
                      <a:pt x="331" y="4269"/>
                    </a:cubicBezTo>
                    <a:lnTo>
                      <a:pt x="1086" y="3622"/>
                    </a:lnTo>
                    <a:lnTo>
                      <a:pt x="402" y="3034"/>
                    </a:lnTo>
                    <a:cubicBezTo>
                      <a:pt x="396" y="3030"/>
                      <a:pt x="393" y="3022"/>
                      <a:pt x="393" y="3015"/>
                    </a:cubicBezTo>
                    <a:cubicBezTo>
                      <a:pt x="393" y="3008"/>
                      <a:pt x="398" y="3002"/>
                      <a:pt x="404" y="2998"/>
                    </a:cubicBezTo>
                    <a:lnTo>
                      <a:pt x="1020" y="2563"/>
                    </a:lnTo>
                    <a:lnTo>
                      <a:pt x="449" y="2208"/>
                    </a:lnTo>
                    <a:cubicBezTo>
                      <a:pt x="443" y="2204"/>
                      <a:pt x="439" y="2198"/>
                      <a:pt x="437" y="2189"/>
                    </a:cubicBezTo>
                    <a:cubicBezTo>
                      <a:pt x="437" y="2182"/>
                      <a:pt x="440" y="2174"/>
                      <a:pt x="446" y="2170"/>
                    </a:cubicBezTo>
                    <a:lnTo>
                      <a:pt x="976" y="1750"/>
                    </a:lnTo>
                    <a:lnTo>
                      <a:pt x="493" y="1383"/>
                    </a:lnTo>
                    <a:cubicBezTo>
                      <a:pt x="487" y="1379"/>
                      <a:pt x="484" y="1371"/>
                      <a:pt x="484" y="1364"/>
                    </a:cubicBezTo>
                    <a:cubicBezTo>
                      <a:pt x="484" y="1356"/>
                      <a:pt x="487" y="1350"/>
                      <a:pt x="493" y="1345"/>
                    </a:cubicBezTo>
                    <a:lnTo>
                      <a:pt x="936" y="994"/>
                    </a:lnTo>
                    <a:lnTo>
                      <a:pt x="532" y="697"/>
                    </a:lnTo>
                    <a:cubicBezTo>
                      <a:pt x="526" y="693"/>
                      <a:pt x="523" y="685"/>
                      <a:pt x="523" y="678"/>
                    </a:cubicBezTo>
                    <a:cubicBezTo>
                      <a:pt x="523" y="671"/>
                      <a:pt x="526" y="663"/>
                      <a:pt x="532" y="659"/>
                    </a:cubicBezTo>
                    <a:lnTo>
                      <a:pt x="903" y="362"/>
                    </a:lnTo>
                    <a:lnTo>
                      <a:pt x="567" y="41"/>
                    </a:lnTo>
                    <a:cubicBezTo>
                      <a:pt x="558" y="33"/>
                      <a:pt x="557" y="18"/>
                      <a:pt x="565" y="8"/>
                    </a:cubicBezTo>
                    <a:cubicBezTo>
                      <a:pt x="574" y="-1"/>
                      <a:pt x="589" y="-2"/>
                      <a:pt x="599" y="6"/>
                    </a:cubicBezTo>
                    <a:lnTo>
                      <a:pt x="954" y="344"/>
                    </a:lnTo>
                    <a:cubicBezTo>
                      <a:pt x="959" y="349"/>
                      <a:pt x="962" y="356"/>
                      <a:pt x="962" y="362"/>
                    </a:cubicBezTo>
                    <a:cubicBezTo>
                      <a:pt x="962" y="369"/>
                      <a:pt x="959" y="375"/>
                      <a:pt x="953" y="379"/>
                    </a:cubicBezTo>
                    <a:lnTo>
                      <a:pt x="584" y="675"/>
                    </a:lnTo>
                    <a:lnTo>
                      <a:pt x="988" y="972"/>
                    </a:lnTo>
                    <a:cubicBezTo>
                      <a:pt x="994" y="977"/>
                      <a:pt x="997" y="983"/>
                      <a:pt x="997" y="991"/>
                    </a:cubicBezTo>
                    <a:cubicBezTo>
                      <a:pt x="997" y="998"/>
                      <a:pt x="994" y="1006"/>
                      <a:pt x="988" y="1010"/>
                    </a:cubicBezTo>
                    <a:lnTo>
                      <a:pt x="545" y="1361"/>
                    </a:lnTo>
                    <a:lnTo>
                      <a:pt x="1029" y="1729"/>
                    </a:lnTo>
                    <a:cubicBezTo>
                      <a:pt x="1035" y="1733"/>
                      <a:pt x="1038" y="1740"/>
                      <a:pt x="1038" y="1748"/>
                    </a:cubicBezTo>
                    <a:cubicBezTo>
                      <a:pt x="1038" y="1755"/>
                      <a:pt x="1035" y="1762"/>
                      <a:pt x="1029" y="1766"/>
                    </a:cubicBezTo>
                    <a:lnTo>
                      <a:pt x="501" y="2185"/>
                    </a:lnTo>
                    <a:lnTo>
                      <a:pt x="1072" y="2537"/>
                    </a:lnTo>
                    <a:cubicBezTo>
                      <a:pt x="1080" y="2542"/>
                      <a:pt x="1083" y="2549"/>
                      <a:pt x="1084" y="2556"/>
                    </a:cubicBezTo>
                    <a:cubicBezTo>
                      <a:pt x="1084" y="2563"/>
                      <a:pt x="1081" y="2571"/>
                      <a:pt x="1074" y="2575"/>
                    </a:cubicBezTo>
                    <a:lnTo>
                      <a:pt x="453" y="3012"/>
                    </a:lnTo>
                    <a:lnTo>
                      <a:pt x="1135" y="3597"/>
                    </a:lnTo>
                    <a:cubicBezTo>
                      <a:pt x="1141" y="3601"/>
                      <a:pt x="1144" y="3608"/>
                      <a:pt x="1144" y="3615"/>
                    </a:cubicBezTo>
                    <a:cubicBezTo>
                      <a:pt x="1144" y="3623"/>
                      <a:pt x="1141" y="3628"/>
                      <a:pt x="1135" y="3632"/>
                    </a:cubicBezTo>
                    <a:lnTo>
                      <a:pt x="380" y="4279"/>
                    </a:lnTo>
                    <a:lnTo>
                      <a:pt x="1212" y="4980"/>
                    </a:lnTo>
                    <a:cubicBezTo>
                      <a:pt x="1218" y="4984"/>
                      <a:pt x="1221" y="4991"/>
                      <a:pt x="1221" y="4997"/>
                    </a:cubicBezTo>
                    <a:cubicBezTo>
                      <a:pt x="1221" y="5005"/>
                      <a:pt x="1218" y="5010"/>
                      <a:pt x="1212" y="5015"/>
                    </a:cubicBezTo>
                    <a:lnTo>
                      <a:pt x="302" y="5758"/>
                    </a:lnTo>
                    <a:lnTo>
                      <a:pt x="1290" y="6396"/>
                    </a:lnTo>
                    <a:cubicBezTo>
                      <a:pt x="1297" y="6400"/>
                      <a:pt x="1300" y="6408"/>
                      <a:pt x="1300" y="6415"/>
                    </a:cubicBezTo>
                    <a:cubicBezTo>
                      <a:pt x="1300" y="6422"/>
                      <a:pt x="1295" y="6430"/>
                      <a:pt x="1290" y="6434"/>
                    </a:cubicBezTo>
                    <a:lnTo>
                      <a:pt x="233" y="7095"/>
                    </a:lnTo>
                    <a:lnTo>
                      <a:pt x="1367" y="7773"/>
                    </a:lnTo>
                    <a:cubicBezTo>
                      <a:pt x="1374" y="7777"/>
                      <a:pt x="1378" y="7785"/>
                      <a:pt x="1378" y="7793"/>
                    </a:cubicBezTo>
                    <a:cubicBezTo>
                      <a:pt x="1378" y="7802"/>
                      <a:pt x="1374" y="7809"/>
                      <a:pt x="1367" y="7814"/>
                    </a:cubicBezTo>
                    <a:lnTo>
                      <a:pt x="153" y="8537"/>
                    </a:lnTo>
                    <a:lnTo>
                      <a:pt x="1456" y="9355"/>
                    </a:lnTo>
                    <a:cubicBezTo>
                      <a:pt x="1463" y="9360"/>
                      <a:pt x="1467" y="9368"/>
                      <a:pt x="1466" y="9377"/>
                    </a:cubicBezTo>
                    <a:cubicBezTo>
                      <a:pt x="1466" y="9386"/>
                      <a:pt x="1460" y="9393"/>
                      <a:pt x="1453" y="9396"/>
                    </a:cubicBezTo>
                    <a:lnTo>
                      <a:pt x="35" y="10030"/>
                    </a:lnTo>
                    <a:cubicBezTo>
                      <a:pt x="31" y="10036"/>
                      <a:pt x="28" y="10037"/>
                      <a:pt x="25" y="10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1">
                <a:extLst>
                  <a:ext uri="{FF2B5EF4-FFF2-40B4-BE49-F238E27FC236}">
                    <a16:creationId xmlns:a16="http://schemas.microsoft.com/office/drawing/2014/main" id="{C3214DF6-8798-BDAD-1623-5253311F482F}"/>
                  </a:ext>
                </a:extLst>
              </p:cNvPr>
              <p:cNvSpPr/>
              <p:nvPr/>
            </p:nvSpPr>
            <p:spPr>
              <a:xfrm>
                <a:off x="4394520" y="1817640"/>
                <a:ext cx="527040" cy="361296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0036" extrusionOk="0">
                    <a:moveTo>
                      <a:pt x="1439" y="10036"/>
                    </a:moveTo>
                    <a:cubicBezTo>
                      <a:pt x="1436" y="10036"/>
                      <a:pt x="1433" y="10036"/>
                      <a:pt x="1430" y="10035"/>
                    </a:cubicBezTo>
                    <a:lnTo>
                      <a:pt x="13" y="9401"/>
                    </a:lnTo>
                    <a:cubicBezTo>
                      <a:pt x="5" y="9398"/>
                      <a:pt x="0" y="9389"/>
                      <a:pt x="0" y="9382"/>
                    </a:cubicBezTo>
                    <a:cubicBezTo>
                      <a:pt x="0" y="9373"/>
                      <a:pt x="2" y="9366"/>
                      <a:pt x="10" y="9360"/>
                    </a:cubicBezTo>
                    <a:lnTo>
                      <a:pt x="1312" y="8541"/>
                    </a:lnTo>
                    <a:lnTo>
                      <a:pt x="99" y="7817"/>
                    </a:lnTo>
                    <a:cubicBezTo>
                      <a:pt x="91" y="7813"/>
                      <a:pt x="87" y="7806"/>
                      <a:pt x="87" y="7797"/>
                    </a:cubicBezTo>
                    <a:cubicBezTo>
                      <a:pt x="87" y="7788"/>
                      <a:pt x="91" y="7781"/>
                      <a:pt x="99" y="7776"/>
                    </a:cubicBezTo>
                    <a:lnTo>
                      <a:pt x="1232" y="7099"/>
                    </a:lnTo>
                    <a:lnTo>
                      <a:pt x="176" y="6437"/>
                    </a:lnTo>
                    <a:cubicBezTo>
                      <a:pt x="169" y="6433"/>
                      <a:pt x="166" y="6426"/>
                      <a:pt x="166" y="6418"/>
                    </a:cubicBezTo>
                    <a:cubicBezTo>
                      <a:pt x="166" y="6411"/>
                      <a:pt x="170" y="6402"/>
                      <a:pt x="176" y="6399"/>
                    </a:cubicBezTo>
                    <a:lnTo>
                      <a:pt x="1164" y="5761"/>
                    </a:lnTo>
                    <a:lnTo>
                      <a:pt x="253" y="5018"/>
                    </a:lnTo>
                    <a:cubicBezTo>
                      <a:pt x="247" y="5014"/>
                      <a:pt x="244" y="5009"/>
                      <a:pt x="244" y="5001"/>
                    </a:cubicBezTo>
                    <a:cubicBezTo>
                      <a:pt x="244" y="4994"/>
                      <a:pt x="247" y="4988"/>
                      <a:pt x="253" y="4983"/>
                    </a:cubicBezTo>
                    <a:lnTo>
                      <a:pt x="1085" y="4282"/>
                    </a:lnTo>
                    <a:lnTo>
                      <a:pt x="330" y="3635"/>
                    </a:lnTo>
                    <a:cubicBezTo>
                      <a:pt x="324" y="3631"/>
                      <a:pt x="322" y="3625"/>
                      <a:pt x="322" y="3618"/>
                    </a:cubicBezTo>
                    <a:cubicBezTo>
                      <a:pt x="322" y="3611"/>
                      <a:pt x="324" y="3605"/>
                      <a:pt x="330" y="3600"/>
                    </a:cubicBezTo>
                    <a:lnTo>
                      <a:pt x="1012" y="3016"/>
                    </a:lnTo>
                    <a:lnTo>
                      <a:pt x="391" y="2579"/>
                    </a:lnTo>
                    <a:cubicBezTo>
                      <a:pt x="386" y="2574"/>
                      <a:pt x="381" y="2567"/>
                      <a:pt x="381" y="2560"/>
                    </a:cubicBezTo>
                    <a:cubicBezTo>
                      <a:pt x="381" y="2552"/>
                      <a:pt x="386" y="2545"/>
                      <a:pt x="393" y="2541"/>
                    </a:cubicBezTo>
                    <a:lnTo>
                      <a:pt x="964" y="2188"/>
                    </a:lnTo>
                    <a:lnTo>
                      <a:pt x="434" y="1767"/>
                    </a:lnTo>
                    <a:cubicBezTo>
                      <a:pt x="428" y="1763"/>
                      <a:pt x="425" y="1755"/>
                      <a:pt x="425" y="1748"/>
                    </a:cubicBezTo>
                    <a:cubicBezTo>
                      <a:pt x="425" y="1741"/>
                      <a:pt x="428" y="1733"/>
                      <a:pt x="434" y="1729"/>
                    </a:cubicBezTo>
                    <a:lnTo>
                      <a:pt x="917" y="1362"/>
                    </a:lnTo>
                    <a:lnTo>
                      <a:pt x="475" y="1011"/>
                    </a:lnTo>
                    <a:cubicBezTo>
                      <a:pt x="469" y="1006"/>
                      <a:pt x="466" y="999"/>
                      <a:pt x="466" y="992"/>
                    </a:cubicBezTo>
                    <a:cubicBezTo>
                      <a:pt x="466" y="984"/>
                      <a:pt x="469" y="977"/>
                      <a:pt x="475" y="973"/>
                    </a:cubicBezTo>
                    <a:lnTo>
                      <a:pt x="878" y="676"/>
                    </a:lnTo>
                    <a:lnTo>
                      <a:pt x="509" y="380"/>
                    </a:lnTo>
                    <a:cubicBezTo>
                      <a:pt x="504" y="375"/>
                      <a:pt x="501" y="369"/>
                      <a:pt x="501" y="362"/>
                    </a:cubicBezTo>
                    <a:cubicBezTo>
                      <a:pt x="501" y="354"/>
                      <a:pt x="504" y="349"/>
                      <a:pt x="508" y="345"/>
                    </a:cubicBezTo>
                    <a:lnTo>
                      <a:pt x="864" y="7"/>
                    </a:lnTo>
                    <a:cubicBezTo>
                      <a:pt x="872" y="-2"/>
                      <a:pt x="887" y="-2"/>
                      <a:pt x="897" y="8"/>
                    </a:cubicBezTo>
                    <a:cubicBezTo>
                      <a:pt x="906" y="17"/>
                      <a:pt x="906" y="32"/>
                      <a:pt x="896" y="42"/>
                    </a:cubicBezTo>
                    <a:lnTo>
                      <a:pt x="559" y="362"/>
                    </a:lnTo>
                    <a:lnTo>
                      <a:pt x="931" y="660"/>
                    </a:lnTo>
                    <a:cubicBezTo>
                      <a:pt x="936" y="664"/>
                      <a:pt x="939" y="670"/>
                      <a:pt x="939" y="678"/>
                    </a:cubicBezTo>
                    <a:cubicBezTo>
                      <a:pt x="939" y="685"/>
                      <a:pt x="936" y="693"/>
                      <a:pt x="931" y="697"/>
                    </a:cubicBezTo>
                    <a:lnTo>
                      <a:pt x="527" y="995"/>
                    </a:lnTo>
                    <a:lnTo>
                      <a:pt x="970" y="1346"/>
                    </a:lnTo>
                    <a:cubicBezTo>
                      <a:pt x="976" y="1350"/>
                      <a:pt x="979" y="1357"/>
                      <a:pt x="979" y="1365"/>
                    </a:cubicBezTo>
                    <a:cubicBezTo>
                      <a:pt x="979" y="1372"/>
                      <a:pt x="976" y="1379"/>
                      <a:pt x="970" y="1384"/>
                    </a:cubicBezTo>
                    <a:lnTo>
                      <a:pt x="486" y="1751"/>
                    </a:lnTo>
                    <a:lnTo>
                      <a:pt x="1017" y="2171"/>
                    </a:lnTo>
                    <a:cubicBezTo>
                      <a:pt x="1022" y="2175"/>
                      <a:pt x="1025" y="2181"/>
                      <a:pt x="1025" y="2189"/>
                    </a:cubicBezTo>
                    <a:cubicBezTo>
                      <a:pt x="1025" y="2196"/>
                      <a:pt x="1021" y="2204"/>
                      <a:pt x="1014" y="2208"/>
                    </a:cubicBezTo>
                    <a:lnTo>
                      <a:pt x="444" y="2560"/>
                    </a:lnTo>
                    <a:lnTo>
                      <a:pt x="1060" y="2994"/>
                    </a:lnTo>
                    <a:cubicBezTo>
                      <a:pt x="1066" y="2998"/>
                      <a:pt x="1070" y="3003"/>
                      <a:pt x="1070" y="3011"/>
                    </a:cubicBezTo>
                    <a:cubicBezTo>
                      <a:pt x="1070" y="3018"/>
                      <a:pt x="1068" y="3026"/>
                      <a:pt x="1062" y="3030"/>
                    </a:cubicBezTo>
                    <a:lnTo>
                      <a:pt x="378" y="3618"/>
                    </a:lnTo>
                    <a:lnTo>
                      <a:pt x="1133" y="4265"/>
                    </a:lnTo>
                    <a:cubicBezTo>
                      <a:pt x="1139" y="4269"/>
                      <a:pt x="1142" y="4275"/>
                      <a:pt x="1142" y="4282"/>
                    </a:cubicBezTo>
                    <a:cubicBezTo>
                      <a:pt x="1142" y="4290"/>
                      <a:pt x="1139" y="4295"/>
                      <a:pt x="1133" y="4300"/>
                    </a:cubicBezTo>
                    <a:lnTo>
                      <a:pt x="303" y="5001"/>
                    </a:lnTo>
                    <a:lnTo>
                      <a:pt x="1216" y="5747"/>
                    </a:lnTo>
                    <a:cubicBezTo>
                      <a:pt x="1222" y="5751"/>
                      <a:pt x="1225" y="5759"/>
                      <a:pt x="1225" y="5766"/>
                    </a:cubicBezTo>
                    <a:cubicBezTo>
                      <a:pt x="1225" y="5774"/>
                      <a:pt x="1221" y="5780"/>
                      <a:pt x="1215" y="5783"/>
                    </a:cubicBezTo>
                    <a:lnTo>
                      <a:pt x="231" y="6418"/>
                    </a:lnTo>
                    <a:lnTo>
                      <a:pt x="1289" y="7081"/>
                    </a:lnTo>
                    <a:cubicBezTo>
                      <a:pt x="1296" y="7086"/>
                      <a:pt x="1301" y="7093"/>
                      <a:pt x="1299" y="7102"/>
                    </a:cubicBezTo>
                    <a:cubicBezTo>
                      <a:pt x="1299" y="7110"/>
                      <a:pt x="1295" y="7118"/>
                      <a:pt x="1288" y="7121"/>
                    </a:cubicBezTo>
                    <a:lnTo>
                      <a:pt x="157" y="7797"/>
                    </a:lnTo>
                    <a:lnTo>
                      <a:pt x="1371" y="8518"/>
                    </a:lnTo>
                    <a:cubicBezTo>
                      <a:pt x="1378" y="8522"/>
                      <a:pt x="1382" y="8530"/>
                      <a:pt x="1382" y="8537"/>
                    </a:cubicBezTo>
                    <a:cubicBezTo>
                      <a:pt x="1382" y="8546"/>
                      <a:pt x="1378" y="8553"/>
                      <a:pt x="1372" y="8557"/>
                    </a:cubicBezTo>
                    <a:lnTo>
                      <a:pt x="74" y="9373"/>
                    </a:lnTo>
                    <a:lnTo>
                      <a:pt x="1451" y="9990"/>
                    </a:lnTo>
                    <a:cubicBezTo>
                      <a:pt x="1462" y="9995"/>
                      <a:pt x="1468" y="10009"/>
                      <a:pt x="1462" y="10020"/>
                    </a:cubicBezTo>
                    <a:cubicBezTo>
                      <a:pt x="1457" y="10030"/>
                      <a:pt x="1449" y="10036"/>
                      <a:pt x="1439" y="1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41">
                <a:extLst>
                  <a:ext uri="{FF2B5EF4-FFF2-40B4-BE49-F238E27FC236}">
                    <a16:creationId xmlns:a16="http://schemas.microsoft.com/office/drawing/2014/main" id="{1D9CC115-A2A2-D5F2-8E0A-0F10EB7A3A74}"/>
                  </a:ext>
                </a:extLst>
              </p:cNvPr>
              <p:cNvSpPr/>
              <p:nvPr/>
            </p:nvSpPr>
            <p:spPr>
              <a:xfrm>
                <a:off x="4150440" y="2053080"/>
                <a:ext cx="1001160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380" extrusionOk="0">
                    <a:moveTo>
                      <a:pt x="1391" y="379"/>
                    </a:moveTo>
                    <a:cubicBezTo>
                      <a:pt x="1390" y="379"/>
                      <a:pt x="1389" y="379"/>
                      <a:pt x="1387" y="379"/>
                    </a:cubicBezTo>
                    <a:lnTo>
                      <a:pt x="19" y="135"/>
                    </a:lnTo>
                    <a:cubicBezTo>
                      <a:pt x="7" y="134"/>
                      <a:pt x="0" y="124"/>
                      <a:pt x="0" y="11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757" y="0"/>
                    </a:lnTo>
                    <a:cubicBezTo>
                      <a:pt x="2770" y="0"/>
                      <a:pt x="2781" y="10"/>
                      <a:pt x="2781" y="23"/>
                    </a:cubicBezTo>
                    <a:lnTo>
                      <a:pt x="2781" y="113"/>
                    </a:lnTo>
                    <a:cubicBezTo>
                      <a:pt x="2781" y="125"/>
                      <a:pt x="2772" y="134"/>
                      <a:pt x="2762" y="137"/>
                    </a:cubicBezTo>
                    <a:lnTo>
                      <a:pt x="1394" y="380"/>
                    </a:lnTo>
                    <a:cubicBezTo>
                      <a:pt x="1394" y="379"/>
                      <a:pt x="1393" y="379"/>
                      <a:pt x="1391" y="379"/>
                    </a:cubicBezTo>
                    <a:moveTo>
                      <a:pt x="47" y="93"/>
                    </a:moveTo>
                    <a:lnTo>
                      <a:pt x="1391" y="332"/>
                    </a:lnTo>
                    <a:lnTo>
                      <a:pt x="2735" y="93"/>
                    </a:lnTo>
                    <a:lnTo>
                      <a:pt x="2735" y="45"/>
                    </a:lnTo>
                    <a:lnTo>
                      <a:pt x="47" y="45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41">
                <a:extLst>
                  <a:ext uri="{FF2B5EF4-FFF2-40B4-BE49-F238E27FC236}">
                    <a16:creationId xmlns:a16="http://schemas.microsoft.com/office/drawing/2014/main" id="{F184315B-5BA4-FCD9-0BE3-D87228E99988}"/>
                  </a:ext>
                </a:extLst>
              </p:cNvPr>
              <p:cNvSpPr/>
              <p:nvPr/>
            </p:nvSpPr>
            <p:spPr>
              <a:xfrm>
                <a:off x="4150800" y="2053080"/>
                <a:ext cx="429840" cy="18468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3" extrusionOk="0">
                    <a:moveTo>
                      <a:pt x="24" y="513"/>
                    </a:moveTo>
                    <a:cubicBezTo>
                      <a:pt x="11" y="513"/>
                      <a:pt x="0" y="502"/>
                      <a:pt x="0" y="489"/>
                    </a:cubicBezTo>
                    <a:lnTo>
                      <a:pt x="0" y="23"/>
                    </a:lnTo>
                    <a:cubicBezTo>
                      <a:pt x="0" y="14"/>
                      <a:pt x="5" y="7"/>
                      <a:pt x="12" y="3"/>
                    </a:cubicBezTo>
                    <a:cubicBezTo>
                      <a:pt x="19" y="-2"/>
                      <a:pt x="30" y="0"/>
                      <a:pt x="35" y="4"/>
                    </a:cubicBezTo>
                    <a:lnTo>
                      <a:pt x="204" y="118"/>
                    </a:lnTo>
                    <a:lnTo>
                      <a:pt x="429" y="3"/>
                    </a:lnTo>
                    <a:cubicBezTo>
                      <a:pt x="439" y="-2"/>
                      <a:pt x="451" y="0"/>
                      <a:pt x="458" y="8"/>
                    </a:cubicBezTo>
                    <a:lnTo>
                      <a:pt x="596" y="183"/>
                    </a:lnTo>
                    <a:lnTo>
                      <a:pt x="879" y="4"/>
                    </a:lnTo>
                    <a:cubicBezTo>
                      <a:pt x="888" y="-2"/>
                      <a:pt x="901" y="0"/>
                      <a:pt x="908" y="7"/>
                    </a:cubicBezTo>
                    <a:lnTo>
                      <a:pt x="1188" y="301"/>
                    </a:lnTo>
                    <a:cubicBezTo>
                      <a:pt x="1197" y="310"/>
                      <a:pt x="1197" y="325"/>
                      <a:pt x="1186" y="335"/>
                    </a:cubicBezTo>
                    <a:cubicBezTo>
                      <a:pt x="1178" y="344"/>
                      <a:pt x="1163" y="344"/>
                      <a:pt x="1153" y="333"/>
                    </a:cubicBezTo>
                    <a:lnTo>
                      <a:pt x="886" y="52"/>
                    </a:lnTo>
                    <a:lnTo>
                      <a:pt x="602" y="233"/>
                    </a:lnTo>
                    <a:cubicBezTo>
                      <a:pt x="592" y="239"/>
                      <a:pt x="579" y="237"/>
                      <a:pt x="572" y="227"/>
                    </a:cubicBezTo>
                    <a:lnTo>
                      <a:pt x="433" y="51"/>
                    </a:lnTo>
                    <a:lnTo>
                      <a:pt x="215" y="164"/>
                    </a:lnTo>
                    <a:cubicBezTo>
                      <a:pt x="207" y="169"/>
                      <a:pt x="199" y="167"/>
                      <a:pt x="191" y="163"/>
                    </a:cubicBezTo>
                    <a:lnTo>
                      <a:pt x="47" y="65"/>
                    </a:lnTo>
                    <a:lnTo>
                      <a:pt x="47" y="488"/>
                    </a:lnTo>
                    <a:cubicBezTo>
                      <a:pt x="46" y="502"/>
                      <a:pt x="35" y="513"/>
                      <a:pt x="24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41">
                <a:extLst>
                  <a:ext uri="{FF2B5EF4-FFF2-40B4-BE49-F238E27FC236}">
                    <a16:creationId xmlns:a16="http://schemas.microsoft.com/office/drawing/2014/main" id="{11E816FB-83E9-629D-6BB9-49EF27F8D236}"/>
                  </a:ext>
                </a:extLst>
              </p:cNvPr>
              <p:cNvSpPr/>
              <p:nvPr/>
            </p:nvSpPr>
            <p:spPr>
              <a:xfrm>
                <a:off x="4722120" y="2052360"/>
                <a:ext cx="429840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5" extrusionOk="0">
                    <a:moveTo>
                      <a:pt x="1171" y="515"/>
                    </a:moveTo>
                    <a:cubicBezTo>
                      <a:pt x="1158" y="515"/>
                      <a:pt x="1147" y="504"/>
                      <a:pt x="1147" y="491"/>
                    </a:cubicBezTo>
                    <a:lnTo>
                      <a:pt x="1147" y="69"/>
                    </a:lnTo>
                    <a:lnTo>
                      <a:pt x="1004" y="166"/>
                    </a:lnTo>
                    <a:cubicBezTo>
                      <a:pt x="997" y="171"/>
                      <a:pt x="988" y="172"/>
                      <a:pt x="981" y="168"/>
                    </a:cubicBezTo>
                    <a:lnTo>
                      <a:pt x="762" y="54"/>
                    </a:lnTo>
                    <a:lnTo>
                      <a:pt x="624" y="230"/>
                    </a:lnTo>
                    <a:cubicBezTo>
                      <a:pt x="617" y="239"/>
                      <a:pt x="603" y="242"/>
                      <a:pt x="593" y="236"/>
                    </a:cubicBezTo>
                    <a:lnTo>
                      <a:pt x="308" y="54"/>
                    </a:lnTo>
                    <a:lnTo>
                      <a:pt x="41" y="334"/>
                    </a:lnTo>
                    <a:cubicBezTo>
                      <a:pt x="32" y="343"/>
                      <a:pt x="18" y="344"/>
                      <a:pt x="7" y="335"/>
                    </a:cubicBezTo>
                    <a:cubicBezTo>
                      <a:pt x="-1" y="327"/>
                      <a:pt x="-3" y="312"/>
                      <a:pt x="6" y="302"/>
                    </a:cubicBezTo>
                    <a:lnTo>
                      <a:pt x="286" y="8"/>
                    </a:lnTo>
                    <a:cubicBezTo>
                      <a:pt x="293" y="0"/>
                      <a:pt x="306" y="-3"/>
                      <a:pt x="315" y="5"/>
                    </a:cubicBezTo>
                    <a:lnTo>
                      <a:pt x="598" y="184"/>
                    </a:lnTo>
                    <a:lnTo>
                      <a:pt x="736" y="9"/>
                    </a:lnTo>
                    <a:cubicBezTo>
                      <a:pt x="743" y="0"/>
                      <a:pt x="755" y="-3"/>
                      <a:pt x="765" y="3"/>
                    </a:cubicBezTo>
                    <a:lnTo>
                      <a:pt x="990" y="118"/>
                    </a:lnTo>
                    <a:lnTo>
                      <a:pt x="1158" y="5"/>
                    </a:lnTo>
                    <a:cubicBezTo>
                      <a:pt x="1165" y="0"/>
                      <a:pt x="1174" y="-1"/>
                      <a:pt x="1181" y="3"/>
                    </a:cubicBezTo>
                    <a:cubicBezTo>
                      <a:pt x="1188" y="8"/>
                      <a:pt x="1193" y="15"/>
                      <a:pt x="1193" y="24"/>
                    </a:cubicBezTo>
                    <a:lnTo>
                      <a:pt x="1193" y="490"/>
                    </a:lnTo>
                    <a:cubicBezTo>
                      <a:pt x="1194" y="504"/>
                      <a:pt x="1182" y="515"/>
                      <a:pt x="1171" y="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41">
                <a:extLst>
                  <a:ext uri="{FF2B5EF4-FFF2-40B4-BE49-F238E27FC236}">
                    <a16:creationId xmlns:a16="http://schemas.microsoft.com/office/drawing/2014/main" id="{5AE7DB54-1074-8F5F-C784-41479EE01FBC}"/>
                  </a:ext>
                </a:extLst>
              </p:cNvPr>
              <p:cNvSpPr/>
              <p:nvPr/>
            </p:nvSpPr>
            <p:spPr>
              <a:xfrm>
                <a:off x="4102200" y="3223800"/>
                <a:ext cx="1098360" cy="14868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413" extrusionOk="0">
                    <a:moveTo>
                      <a:pt x="3028" y="413"/>
                    </a:moveTo>
                    <a:lnTo>
                      <a:pt x="23" y="413"/>
                    </a:lnTo>
                    <a:cubicBezTo>
                      <a:pt x="10" y="413"/>
                      <a:pt x="0" y="403"/>
                      <a:pt x="0" y="389"/>
                    </a:cubicBezTo>
                    <a:lnTo>
                      <a:pt x="0" y="290"/>
                    </a:lnTo>
                    <a:cubicBezTo>
                      <a:pt x="0" y="279"/>
                      <a:pt x="9" y="270"/>
                      <a:pt x="19" y="267"/>
                    </a:cubicBezTo>
                    <a:lnTo>
                      <a:pt x="1521" y="0"/>
                    </a:lnTo>
                    <a:cubicBezTo>
                      <a:pt x="1524" y="0"/>
                      <a:pt x="1527" y="0"/>
                      <a:pt x="1530" y="0"/>
                    </a:cubicBezTo>
                    <a:lnTo>
                      <a:pt x="3031" y="267"/>
                    </a:lnTo>
                    <a:cubicBezTo>
                      <a:pt x="3043" y="268"/>
                      <a:pt x="3050" y="279"/>
                      <a:pt x="3050" y="290"/>
                    </a:cubicBezTo>
                    <a:lnTo>
                      <a:pt x="3050" y="389"/>
                    </a:lnTo>
                    <a:cubicBezTo>
                      <a:pt x="3051" y="403"/>
                      <a:pt x="3040" y="413"/>
                      <a:pt x="3028" y="413"/>
                    </a:cubicBezTo>
                    <a:moveTo>
                      <a:pt x="47" y="368"/>
                    </a:moveTo>
                    <a:lnTo>
                      <a:pt x="3005" y="368"/>
                    </a:lnTo>
                    <a:lnTo>
                      <a:pt x="3005" y="311"/>
                    </a:lnTo>
                    <a:lnTo>
                      <a:pt x="1525" y="48"/>
                    </a:lnTo>
                    <a:lnTo>
                      <a:pt x="45" y="311"/>
                    </a:lnTo>
                    <a:lnTo>
                      <a:pt x="45" y="368"/>
                    </a:lnTo>
                    <a:lnTo>
                      <a:pt x="47" y="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41">
                <a:extLst>
                  <a:ext uri="{FF2B5EF4-FFF2-40B4-BE49-F238E27FC236}">
                    <a16:creationId xmlns:a16="http://schemas.microsoft.com/office/drawing/2014/main" id="{2B1DCA29-DAB3-82DA-FCDC-FC89734287B1}"/>
                  </a:ext>
                </a:extLst>
              </p:cNvPr>
              <p:cNvSpPr/>
              <p:nvPr/>
            </p:nvSpPr>
            <p:spPr>
              <a:xfrm>
                <a:off x="4102200" y="3249720"/>
                <a:ext cx="416520" cy="2793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776" extrusionOk="0">
                    <a:moveTo>
                      <a:pt x="23" y="776"/>
                    </a:moveTo>
                    <a:cubicBezTo>
                      <a:pt x="10" y="776"/>
                      <a:pt x="0" y="766"/>
                      <a:pt x="0" y="753"/>
                    </a:cubicBezTo>
                    <a:lnTo>
                      <a:pt x="0" y="317"/>
                    </a:lnTo>
                    <a:cubicBezTo>
                      <a:pt x="0" y="309"/>
                      <a:pt x="4" y="301"/>
                      <a:pt x="12" y="297"/>
                    </a:cubicBezTo>
                    <a:lnTo>
                      <a:pt x="229" y="173"/>
                    </a:lnTo>
                    <a:cubicBezTo>
                      <a:pt x="236" y="169"/>
                      <a:pt x="245" y="169"/>
                      <a:pt x="252" y="173"/>
                    </a:cubicBezTo>
                    <a:lnTo>
                      <a:pt x="452" y="288"/>
                    </a:lnTo>
                    <a:lnTo>
                      <a:pt x="629" y="93"/>
                    </a:lnTo>
                    <a:cubicBezTo>
                      <a:pt x="634" y="89"/>
                      <a:pt x="640" y="86"/>
                      <a:pt x="645" y="86"/>
                    </a:cubicBezTo>
                    <a:cubicBezTo>
                      <a:pt x="651" y="86"/>
                      <a:pt x="657" y="87"/>
                      <a:pt x="661" y="92"/>
                    </a:cubicBezTo>
                    <a:lnTo>
                      <a:pt x="873" y="285"/>
                    </a:lnTo>
                    <a:lnTo>
                      <a:pt x="1117" y="7"/>
                    </a:lnTo>
                    <a:cubicBezTo>
                      <a:pt x="1126" y="-3"/>
                      <a:pt x="1141" y="-3"/>
                      <a:pt x="1150" y="6"/>
                    </a:cubicBezTo>
                    <a:cubicBezTo>
                      <a:pt x="1160" y="14"/>
                      <a:pt x="1160" y="29"/>
                      <a:pt x="1151" y="38"/>
                    </a:cubicBezTo>
                    <a:lnTo>
                      <a:pt x="890" y="335"/>
                    </a:lnTo>
                    <a:cubicBezTo>
                      <a:pt x="886" y="339"/>
                      <a:pt x="880" y="342"/>
                      <a:pt x="874" y="342"/>
                    </a:cubicBezTo>
                    <a:cubicBezTo>
                      <a:pt x="868" y="342"/>
                      <a:pt x="863" y="341"/>
                      <a:pt x="857" y="336"/>
                    </a:cubicBezTo>
                    <a:lnTo>
                      <a:pt x="645" y="143"/>
                    </a:lnTo>
                    <a:lnTo>
                      <a:pt x="471" y="335"/>
                    </a:lnTo>
                    <a:cubicBezTo>
                      <a:pt x="463" y="344"/>
                      <a:pt x="452" y="345"/>
                      <a:pt x="441" y="339"/>
                    </a:cubicBezTo>
                    <a:lnTo>
                      <a:pt x="237" y="221"/>
                    </a:lnTo>
                    <a:lnTo>
                      <a:pt x="44" y="332"/>
                    </a:lnTo>
                    <a:lnTo>
                      <a:pt x="44" y="753"/>
                    </a:lnTo>
                    <a:cubicBezTo>
                      <a:pt x="47" y="766"/>
                      <a:pt x="35" y="776"/>
                      <a:pt x="23" y="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41">
                <a:extLst>
                  <a:ext uri="{FF2B5EF4-FFF2-40B4-BE49-F238E27FC236}">
                    <a16:creationId xmlns:a16="http://schemas.microsoft.com/office/drawing/2014/main" id="{30F6EE09-E35B-07B7-2FE2-BB750C9354BB}"/>
                  </a:ext>
                </a:extLst>
              </p:cNvPr>
              <p:cNvSpPr/>
              <p:nvPr/>
            </p:nvSpPr>
            <p:spPr>
              <a:xfrm>
                <a:off x="4783320" y="3249360"/>
                <a:ext cx="41688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777" extrusionOk="0">
                    <a:moveTo>
                      <a:pt x="1136" y="777"/>
                    </a:moveTo>
                    <a:cubicBezTo>
                      <a:pt x="1123" y="777"/>
                      <a:pt x="1113" y="767"/>
                      <a:pt x="1113" y="754"/>
                    </a:cubicBezTo>
                    <a:lnTo>
                      <a:pt x="1113" y="333"/>
                    </a:lnTo>
                    <a:lnTo>
                      <a:pt x="920" y="222"/>
                    </a:lnTo>
                    <a:lnTo>
                      <a:pt x="716" y="340"/>
                    </a:lnTo>
                    <a:cubicBezTo>
                      <a:pt x="707" y="346"/>
                      <a:pt x="694" y="343"/>
                      <a:pt x="687" y="336"/>
                    </a:cubicBezTo>
                    <a:lnTo>
                      <a:pt x="512" y="144"/>
                    </a:lnTo>
                    <a:lnTo>
                      <a:pt x="301" y="336"/>
                    </a:lnTo>
                    <a:cubicBezTo>
                      <a:pt x="296" y="340"/>
                      <a:pt x="291" y="342"/>
                      <a:pt x="283" y="342"/>
                    </a:cubicBezTo>
                    <a:cubicBezTo>
                      <a:pt x="278" y="342"/>
                      <a:pt x="272" y="339"/>
                      <a:pt x="267" y="334"/>
                    </a:cubicBezTo>
                    <a:lnTo>
                      <a:pt x="6" y="37"/>
                    </a:lnTo>
                    <a:cubicBezTo>
                      <a:pt x="-2" y="27"/>
                      <a:pt x="-1" y="12"/>
                      <a:pt x="8" y="5"/>
                    </a:cubicBezTo>
                    <a:cubicBezTo>
                      <a:pt x="18" y="-4"/>
                      <a:pt x="33" y="-2"/>
                      <a:pt x="40" y="7"/>
                    </a:cubicBezTo>
                    <a:lnTo>
                      <a:pt x="285" y="285"/>
                    </a:lnTo>
                    <a:lnTo>
                      <a:pt x="496" y="91"/>
                    </a:lnTo>
                    <a:cubicBezTo>
                      <a:pt x="500" y="87"/>
                      <a:pt x="506" y="85"/>
                      <a:pt x="512" y="85"/>
                    </a:cubicBezTo>
                    <a:cubicBezTo>
                      <a:pt x="518" y="85"/>
                      <a:pt x="524" y="88"/>
                      <a:pt x="528" y="93"/>
                    </a:cubicBezTo>
                    <a:lnTo>
                      <a:pt x="706" y="288"/>
                    </a:lnTo>
                    <a:lnTo>
                      <a:pt x="906" y="173"/>
                    </a:lnTo>
                    <a:cubicBezTo>
                      <a:pt x="913" y="168"/>
                      <a:pt x="922" y="168"/>
                      <a:pt x="929" y="173"/>
                    </a:cubicBezTo>
                    <a:lnTo>
                      <a:pt x="1145" y="297"/>
                    </a:lnTo>
                    <a:cubicBezTo>
                      <a:pt x="1152" y="301"/>
                      <a:pt x="1157" y="308"/>
                      <a:pt x="1157" y="317"/>
                    </a:cubicBezTo>
                    <a:lnTo>
                      <a:pt x="1157" y="753"/>
                    </a:lnTo>
                    <a:cubicBezTo>
                      <a:pt x="1159" y="767"/>
                      <a:pt x="1148" y="777"/>
                      <a:pt x="1136" y="7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41">
                <a:extLst>
                  <a:ext uri="{FF2B5EF4-FFF2-40B4-BE49-F238E27FC236}">
                    <a16:creationId xmlns:a16="http://schemas.microsoft.com/office/drawing/2014/main" id="{92F5E289-D883-03E1-8549-714E039BEBF5}"/>
                  </a:ext>
                </a:extLst>
              </p:cNvPr>
              <p:cNvSpPr/>
              <p:nvPr/>
            </p:nvSpPr>
            <p:spPr>
              <a:xfrm>
                <a:off x="3900240" y="2660760"/>
                <a:ext cx="1501920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455" extrusionOk="0">
                    <a:moveTo>
                      <a:pt x="4149" y="455"/>
                    </a:moveTo>
                    <a:lnTo>
                      <a:pt x="23" y="455"/>
                    </a:lnTo>
                    <a:cubicBezTo>
                      <a:pt x="10" y="455"/>
                      <a:pt x="0" y="445"/>
                      <a:pt x="0" y="432"/>
                    </a:cubicBezTo>
                    <a:lnTo>
                      <a:pt x="0" y="296"/>
                    </a:lnTo>
                    <a:cubicBezTo>
                      <a:pt x="0" y="285"/>
                      <a:pt x="9" y="274"/>
                      <a:pt x="20" y="273"/>
                    </a:cubicBezTo>
                    <a:lnTo>
                      <a:pt x="2084" y="0"/>
                    </a:lnTo>
                    <a:cubicBezTo>
                      <a:pt x="2085" y="0"/>
                      <a:pt x="2088" y="0"/>
                      <a:pt x="2089" y="0"/>
                    </a:cubicBezTo>
                    <a:lnTo>
                      <a:pt x="4152" y="273"/>
                    </a:lnTo>
                    <a:cubicBezTo>
                      <a:pt x="4163" y="274"/>
                      <a:pt x="4172" y="285"/>
                      <a:pt x="4172" y="296"/>
                    </a:cubicBezTo>
                    <a:lnTo>
                      <a:pt x="4172" y="432"/>
                    </a:lnTo>
                    <a:cubicBezTo>
                      <a:pt x="4172" y="445"/>
                      <a:pt x="4162" y="455"/>
                      <a:pt x="4149" y="455"/>
                    </a:cubicBezTo>
                    <a:moveTo>
                      <a:pt x="47" y="408"/>
                    </a:moveTo>
                    <a:lnTo>
                      <a:pt x="4125" y="408"/>
                    </a:lnTo>
                    <a:lnTo>
                      <a:pt x="4125" y="317"/>
                    </a:lnTo>
                    <a:lnTo>
                      <a:pt x="2086" y="47"/>
                    </a:lnTo>
                    <a:lnTo>
                      <a:pt x="47" y="317"/>
                    </a:lnTo>
                    <a:lnTo>
                      <a:pt x="47" y="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41">
                <a:extLst>
                  <a:ext uri="{FF2B5EF4-FFF2-40B4-BE49-F238E27FC236}">
                    <a16:creationId xmlns:a16="http://schemas.microsoft.com/office/drawing/2014/main" id="{FDB76D55-46AD-197E-5BD1-F7A6164F4EA5}"/>
                  </a:ext>
                </a:extLst>
              </p:cNvPr>
              <p:cNvSpPr/>
              <p:nvPr/>
            </p:nvSpPr>
            <p:spPr>
              <a:xfrm>
                <a:off x="3900240" y="2675160"/>
                <a:ext cx="650880" cy="27828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73" extrusionOk="0">
                    <a:moveTo>
                      <a:pt x="23" y="773"/>
                    </a:moveTo>
                    <a:cubicBezTo>
                      <a:pt x="10" y="773"/>
                      <a:pt x="0" y="762"/>
                      <a:pt x="0" y="749"/>
                    </a:cubicBezTo>
                    <a:lnTo>
                      <a:pt x="0" y="256"/>
                    </a:lnTo>
                    <a:cubicBezTo>
                      <a:pt x="0" y="248"/>
                      <a:pt x="4" y="240"/>
                      <a:pt x="12" y="236"/>
                    </a:cubicBezTo>
                    <a:cubicBezTo>
                      <a:pt x="19" y="231"/>
                      <a:pt x="28" y="231"/>
                      <a:pt x="35" y="236"/>
                    </a:cubicBezTo>
                    <a:lnTo>
                      <a:pt x="267" y="364"/>
                    </a:lnTo>
                    <a:lnTo>
                      <a:pt x="526" y="169"/>
                    </a:lnTo>
                    <a:cubicBezTo>
                      <a:pt x="535" y="163"/>
                      <a:pt x="545" y="163"/>
                      <a:pt x="554" y="169"/>
                    </a:cubicBezTo>
                    <a:lnTo>
                      <a:pt x="822" y="363"/>
                    </a:lnTo>
                    <a:lnTo>
                      <a:pt x="1126" y="92"/>
                    </a:lnTo>
                    <a:cubicBezTo>
                      <a:pt x="1135" y="84"/>
                      <a:pt x="1148" y="84"/>
                      <a:pt x="1157" y="92"/>
                    </a:cubicBezTo>
                    <a:lnTo>
                      <a:pt x="1460" y="360"/>
                    </a:lnTo>
                    <a:lnTo>
                      <a:pt x="1769" y="9"/>
                    </a:lnTo>
                    <a:cubicBezTo>
                      <a:pt x="1778" y="-2"/>
                      <a:pt x="1792" y="-2"/>
                      <a:pt x="1801" y="7"/>
                    </a:cubicBezTo>
                    <a:cubicBezTo>
                      <a:pt x="1811" y="16"/>
                      <a:pt x="1811" y="30"/>
                      <a:pt x="1802" y="39"/>
                    </a:cubicBezTo>
                    <a:lnTo>
                      <a:pt x="1479" y="408"/>
                    </a:lnTo>
                    <a:cubicBezTo>
                      <a:pt x="1475" y="412"/>
                      <a:pt x="1469" y="415"/>
                      <a:pt x="1463" y="415"/>
                    </a:cubicBezTo>
                    <a:cubicBezTo>
                      <a:pt x="1457" y="415"/>
                      <a:pt x="1451" y="414"/>
                      <a:pt x="1445" y="409"/>
                    </a:cubicBezTo>
                    <a:lnTo>
                      <a:pt x="1141" y="140"/>
                    </a:lnTo>
                    <a:lnTo>
                      <a:pt x="838" y="409"/>
                    </a:lnTo>
                    <a:cubicBezTo>
                      <a:pt x="829" y="417"/>
                      <a:pt x="817" y="417"/>
                      <a:pt x="809" y="411"/>
                    </a:cubicBezTo>
                    <a:lnTo>
                      <a:pt x="539" y="217"/>
                    </a:lnTo>
                    <a:lnTo>
                      <a:pt x="281" y="411"/>
                    </a:lnTo>
                    <a:cubicBezTo>
                      <a:pt x="274" y="417"/>
                      <a:pt x="264" y="417"/>
                      <a:pt x="256" y="412"/>
                    </a:cubicBezTo>
                    <a:lnTo>
                      <a:pt x="45" y="296"/>
                    </a:lnTo>
                    <a:lnTo>
                      <a:pt x="45" y="749"/>
                    </a:lnTo>
                    <a:cubicBezTo>
                      <a:pt x="47" y="762"/>
                      <a:pt x="36" y="773"/>
                      <a:pt x="23" y="7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41">
                <a:extLst>
                  <a:ext uri="{FF2B5EF4-FFF2-40B4-BE49-F238E27FC236}">
                    <a16:creationId xmlns:a16="http://schemas.microsoft.com/office/drawing/2014/main" id="{622D3181-A3F6-779E-4917-0BEC0EDA1116}"/>
                  </a:ext>
                </a:extLst>
              </p:cNvPr>
              <p:cNvSpPr/>
              <p:nvPr/>
            </p:nvSpPr>
            <p:spPr>
              <a:xfrm>
                <a:off x="3899880" y="2691720"/>
                <a:ext cx="6433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69" extrusionOk="0">
                    <a:moveTo>
                      <a:pt x="24" y="369"/>
                    </a:moveTo>
                    <a:cubicBezTo>
                      <a:pt x="17" y="369"/>
                      <a:pt x="10" y="366"/>
                      <a:pt x="5" y="359"/>
                    </a:cubicBezTo>
                    <a:cubicBezTo>
                      <a:pt x="-2" y="349"/>
                      <a:pt x="-1" y="334"/>
                      <a:pt x="11" y="327"/>
                    </a:cubicBezTo>
                    <a:lnTo>
                      <a:pt x="243" y="161"/>
                    </a:lnTo>
                    <a:cubicBezTo>
                      <a:pt x="250" y="155"/>
                      <a:pt x="260" y="155"/>
                      <a:pt x="268" y="159"/>
                    </a:cubicBezTo>
                    <a:lnTo>
                      <a:pt x="539" y="317"/>
                    </a:lnTo>
                    <a:lnTo>
                      <a:pt x="767" y="92"/>
                    </a:lnTo>
                    <a:cubicBezTo>
                      <a:pt x="775" y="85"/>
                      <a:pt x="786" y="83"/>
                      <a:pt x="797" y="89"/>
                    </a:cubicBezTo>
                    <a:lnTo>
                      <a:pt x="1149" y="315"/>
                    </a:lnTo>
                    <a:lnTo>
                      <a:pt x="1422" y="8"/>
                    </a:lnTo>
                    <a:cubicBezTo>
                      <a:pt x="1426" y="3"/>
                      <a:pt x="1432" y="0"/>
                      <a:pt x="1438" y="0"/>
                    </a:cubicBezTo>
                    <a:cubicBezTo>
                      <a:pt x="1443" y="0"/>
                      <a:pt x="1451" y="3"/>
                      <a:pt x="1455" y="8"/>
                    </a:cubicBezTo>
                    <a:lnTo>
                      <a:pt x="1781" y="330"/>
                    </a:lnTo>
                    <a:cubicBezTo>
                      <a:pt x="1790" y="338"/>
                      <a:pt x="1790" y="353"/>
                      <a:pt x="1781" y="363"/>
                    </a:cubicBezTo>
                    <a:cubicBezTo>
                      <a:pt x="1773" y="372"/>
                      <a:pt x="1758" y="372"/>
                      <a:pt x="1748" y="363"/>
                    </a:cubicBezTo>
                    <a:lnTo>
                      <a:pt x="1439" y="57"/>
                    </a:lnTo>
                    <a:lnTo>
                      <a:pt x="1170" y="362"/>
                    </a:lnTo>
                    <a:cubicBezTo>
                      <a:pt x="1162" y="371"/>
                      <a:pt x="1149" y="372"/>
                      <a:pt x="1140" y="366"/>
                    </a:cubicBezTo>
                    <a:lnTo>
                      <a:pt x="786" y="140"/>
                    </a:lnTo>
                    <a:lnTo>
                      <a:pt x="558" y="362"/>
                    </a:lnTo>
                    <a:cubicBezTo>
                      <a:pt x="550" y="369"/>
                      <a:pt x="539" y="371"/>
                      <a:pt x="530" y="365"/>
                    </a:cubicBezTo>
                    <a:lnTo>
                      <a:pt x="256" y="206"/>
                    </a:lnTo>
                    <a:lnTo>
                      <a:pt x="37" y="363"/>
                    </a:lnTo>
                    <a:cubicBezTo>
                      <a:pt x="33" y="368"/>
                      <a:pt x="29" y="369"/>
                      <a:pt x="24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41">
                <a:extLst>
                  <a:ext uri="{FF2B5EF4-FFF2-40B4-BE49-F238E27FC236}">
                    <a16:creationId xmlns:a16="http://schemas.microsoft.com/office/drawing/2014/main" id="{4E928B6F-2EC4-2006-C97C-27F87F13D8F7}"/>
                  </a:ext>
                </a:extLst>
              </p:cNvPr>
              <p:cNvSpPr/>
              <p:nvPr/>
            </p:nvSpPr>
            <p:spPr>
              <a:xfrm>
                <a:off x="4750920" y="2675520"/>
                <a:ext cx="651240" cy="27792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772" extrusionOk="0">
                    <a:moveTo>
                      <a:pt x="1786" y="772"/>
                    </a:moveTo>
                    <a:cubicBezTo>
                      <a:pt x="1773" y="772"/>
                      <a:pt x="1762" y="761"/>
                      <a:pt x="1762" y="748"/>
                    </a:cubicBezTo>
                    <a:lnTo>
                      <a:pt x="1762" y="295"/>
                    </a:lnTo>
                    <a:lnTo>
                      <a:pt x="1551" y="411"/>
                    </a:lnTo>
                    <a:cubicBezTo>
                      <a:pt x="1542" y="416"/>
                      <a:pt x="1534" y="416"/>
                      <a:pt x="1526" y="410"/>
                    </a:cubicBezTo>
                    <a:lnTo>
                      <a:pt x="1268" y="216"/>
                    </a:lnTo>
                    <a:lnTo>
                      <a:pt x="1000" y="410"/>
                    </a:lnTo>
                    <a:cubicBezTo>
                      <a:pt x="991" y="416"/>
                      <a:pt x="979" y="416"/>
                      <a:pt x="971" y="408"/>
                    </a:cubicBezTo>
                    <a:lnTo>
                      <a:pt x="668" y="139"/>
                    </a:lnTo>
                    <a:lnTo>
                      <a:pt x="363" y="408"/>
                    </a:lnTo>
                    <a:cubicBezTo>
                      <a:pt x="359" y="413"/>
                      <a:pt x="353" y="414"/>
                      <a:pt x="346" y="414"/>
                    </a:cubicBezTo>
                    <a:cubicBezTo>
                      <a:pt x="340" y="414"/>
                      <a:pt x="334" y="411"/>
                      <a:pt x="330" y="407"/>
                    </a:cubicBezTo>
                    <a:lnTo>
                      <a:pt x="6" y="38"/>
                    </a:lnTo>
                    <a:cubicBezTo>
                      <a:pt x="-3" y="28"/>
                      <a:pt x="-1" y="13"/>
                      <a:pt x="8" y="6"/>
                    </a:cubicBezTo>
                    <a:cubicBezTo>
                      <a:pt x="18" y="-3"/>
                      <a:pt x="32" y="-1"/>
                      <a:pt x="40" y="8"/>
                    </a:cubicBezTo>
                    <a:lnTo>
                      <a:pt x="349" y="359"/>
                    </a:lnTo>
                    <a:lnTo>
                      <a:pt x="652" y="91"/>
                    </a:lnTo>
                    <a:cubicBezTo>
                      <a:pt x="660" y="83"/>
                      <a:pt x="673" y="83"/>
                      <a:pt x="682" y="91"/>
                    </a:cubicBezTo>
                    <a:lnTo>
                      <a:pt x="987" y="362"/>
                    </a:lnTo>
                    <a:lnTo>
                      <a:pt x="1254" y="168"/>
                    </a:lnTo>
                    <a:cubicBezTo>
                      <a:pt x="1263" y="162"/>
                      <a:pt x="1273" y="162"/>
                      <a:pt x="1282" y="168"/>
                    </a:cubicBezTo>
                    <a:lnTo>
                      <a:pt x="1541" y="363"/>
                    </a:lnTo>
                    <a:lnTo>
                      <a:pt x="1773" y="235"/>
                    </a:lnTo>
                    <a:cubicBezTo>
                      <a:pt x="1780" y="230"/>
                      <a:pt x="1789" y="230"/>
                      <a:pt x="1796" y="235"/>
                    </a:cubicBezTo>
                    <a:cubicBezTo>
                      <a:pt x="1803" y="239"/>
                      <a:pt x="1808" y="247"/>
                      <a:pt x="1808" y="255"/>
                    </a:cubicBezTo>
                    <a:lnTo>
                      <a:pt x="1808" y="748"/>
                    </a:lnTo>
                    <a:cubicBezTo>
                      <a:pt x="1809" y="761"/>
                      <a:pt x="1799" y="772"/>
                      <a:pt x="1786" y="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41">
                <a:extLst>
                  <a:ext uri="{FF2B5EF4-FFF2-40B4-BE49-F238E27FC236}">
                    <a16:creationId xmlns:a16="http://schemas.microsoft.com/office/drawing/2014/main" id="{9259137B-CACB-33B4-8F47-0913E38E4B1B}"/>
                  </a:ext>
                </a:extLst>
              </p:cNvPr>
              <p:cNvSpPr/>
              <p:nvPr/>
            </p:nvSpPr>
            <p:spPr>
              <a:xfrm>
                <a:off x="4759200" y="2691720"/>
                <a:ext cx="64296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69" extrusionOk="0">
                    <a:moveTo>
                      <a:pt x="1763" y="369"/>
                    </a:moveTo>
                    <a:cubicBezTo>
                      <a:pt x="1758" y="369"/>
                      <a:pt x="1754" y="368"/>
                      <a:pt x="1750" y="365"/>
                    </a:cubicBezTo>
                    <a:lnTo>
                      <a:pt x="1531" y="207"/>
                    </a:lnTo>
                    <a:lnTo>
                      <a:pt x="1257" y="366"/>
                    </a:lnTo>
                    <a:cubicBezTo>
                      <a:pt x="1248" y="372"/>
                      <a:pt x="1237" y="371"/>
                      <a:pt x="1229" y="363"/>
                    </a:cubicBezTo>
                    <a:lnTo>
                      <a:pt x="1002" y="140"/>
                    </a:lnTo>
                    <a:lnTo>
                      <a:pt x="648" y="366"/>
                    </a:lnTo>
                    <a:cubicBezTo>
                      <a:pt x="637" y="372"/>
                      <a:pt x="626" y="371"/>
                      <a:pt x="618" y="362"/>
                    </a:cubicBezTo>
                    <a:lnTo>
                      <a:pt x="349" y="57"/>
                    </a:lnTo>
                    <a:lnTo>
                      <a:pt x="40" y="363"/>
                    </a:lnTo>
                    <a:cubicBezTo>
                      <a:pt x="31" y="372"/>
                      <a:pt x="17" y="372"/>
                      <a:pt x="6" y="363"/>
                    </a:cubicBezTo>
                    <a:cubicBezTo>
                      <a:pt x="-2" y="355"/>
                      <a:pt x="-2" y="340"/>
                      <a:pt x="6" y="330"/>
                    </a:cubicBezTo>
                    <a:lnTo>
                      <a:pt x="333" y="8"/>
                    </a:lnTo>
                    <a:cubicBezTo>
                      <a:pt x="337" y="3"/>
                      <a:pt x="343" y="0"/>
                      <a:pt x="350" y="0"/>
                    </a:cubicBezTo>
                    <a:cubicBezTo>
                      <a:pt x="356" y="0"/>
                      <a:pt x="362" y="3"/>
                      <a:pt x="366" y="8"/>
                    </a:cubicBezTo>
                    <a:lnTo>
                      <a:pt x="639" y="315"/>
                    </a:lnTo>
                    <a:lnTo>
                      <a:pt x="991" y="89"/>
                    </a:lnTo>
                    <a:cubicBezTo>
                      <a:pt x="1000" y="83"/>
                      <a:pt x="1012" y="85"/>
                      <a:pt x="1021" y="92"/>
                    </a:cubicBezTo>
                    <a:lnTo>
                      <a:pt x="1248" y="317"/>
                    </a:lnTo>
                    <a:lnTo>
                      <a:pt x="1519" y="159"/>
                    </a:lnTo>
                    <a:cubicBezTo>
                      <a:pt x="1527" y="155"/>
                      <a:pt x="1537" y="155"/>
                      <a:pt x="1544" y="161"/>
                    </a:cubicBezTo>
                    <a:lnTo>
                      <a:pt x="1776" y="327"/>
                    </a:lnTo>
                    <a:cubicBezTo>
                      <a:pt x="1786" y="334"/>
                      <a:pt x="1789" y="349"/>
                      <a:pt x="1782" y="359"/>
                    </a:cubicBezTo>
                    <a:cubicBezTo>
                      <a:pt x="1777" y="365"/>
                      <a:pt x="1770" y="369"/>
                      <a:pt x="1763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095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Data Sources</a:t>
            </a:r>
            <a:endParaRPr dirty="0"/>
          </a:p>
        </p:txBody>
      </p:sp>
      <p:sp>
        <p:nvSpPr>
          <p:cNvPr id="866" name="Google Shape;866;p43"/>
          <p:cNvSpPr txBox="1">
            <a:spLocks noGrp="1"/>
          </p:cNvSpPr>
          <p:nvPr>
            <p:ph type="subTitle" idx="1"/>
          </p:nvPr>
        </p:nvSpPr>
        <p:spPr>
          <a:xfrm>
            <a:off x="4136466" y="1112200"/>
            <a:ext cx="4294800" cy="318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Source: </a:t>
            </a:r>
            <a:r>
              <a:rPr lang="en-US" dirty="0"/>
              <a:t>Historical electricity data from AEMO (April 1, 2024 – March 31, 2025)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b="1" dirty="0"/>
              <a:t>Contents: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AU" dirty="0"/>
              <a:t>Regional demand and price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AU" dirty="0"/>
              <a:t>Generator dispatch &amp; capacity (by DUID)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AU" dirty="0"/>
              <a:t>Generator metadata (fuel type, region)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AU" b="1" dirty="0"/>
              <a:t>Resolution: </a:t>
            </a:r>
            <a:r>
              <a:rPr lang="en-AU" dirty="0"/>
              <a:t>Originally at 5-minute intervals, aggregated to hourly — sufficient for capturing price spikes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AU" b="1" dirty="0"/>
              <a:t>Format: </a:t>
            </a:r>
            <a:r>
              <a:rPr lang="en-AU" dirty="0"/>
              <a:t>Stored in CSV, uploaded to Kaggle for easy access (</a:t>
            </a:r>
            <a:r>
              <a:rPr lang="en-AU" i="1" dirty="0">
                <a:hlinkClick r:id="rId3"/>
              </a:rPr>
              <a:t>https://www.kaggle.com/datasets/baohoangnguyen/nem-hourly-dispatch</a:t>
            </a:r>
            <a:r>
              <a:rPr lang="en-AU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dirty="0"/>
          </a:p>
        </p:txBody>
      </p:sp>
      <p:grpSp>
        <p:nvGrpSpPr>
          <p:cNvPr id="867" name="Google Shape;867;p43"/>
          <p:cNvGrpSpPr/>
          <p:nvPr/>
        </p:nvGrpSpPr>
        <p:grpSpPr>
          <a:xfrm>
            <a:off x="361950" y="1712516"/>
            <a:ext cx="2924100" cy="2891475"/>
            <a:chOff x="180975" y="1712516"/>
            <a:chExt cx="2924100" cy="2891475"/>
          </a:xfrm>
        </p:grpSpPr>
        <p:sp>
          <p:nvSpPr>
            <p:cNvPr id="868" name="Google Shape;868;p43"/>
            <p:cNvSpPr/>
            <p:nvPr/>
          </p:nvSpPr>
          <p:spPr>
            <a:xfrm>
              <a:off x="525467" y="2569769"/>
              <a:ext cx="161916" cy="2007929"/>
            </a:xfrm>
            <a:custGeom>
              <a:avLst/>
              <a:gdLst/>
              <a:ahLst/>
              <a:cxnLst/>
              <a:rect l="l" t="t" r="r" b="b"/>
              <a:pathLst>
                <a:path w="198" h="2444" extrusionOk="0">
                  <a:moveTo>
                    <a:pt x="198" y="2444"/>
                  </a:moveTo>
                  <a:lnTo>
                    <a:pt x="0" y="2444"/>
                  </a:lnTo>
                  <a:lnTo>
                    <a:pt x="76" y="0"/>
                  </a:lnTo>
                  <a:lnTo>
                    <a:pt x="119" y="0"/>
                  </a:lnTo>
                  <a:lnTo>
                    <a:pt x="198" y="24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574782" y="2541002"/>
              <a:ext cx="59999" cy="36164"/>
            </a:xfrm>
            <a:custGeom>
              <a:avLst/>
              <a:gdLst/>
              <a:ahLst/>
              <a:cxnLst/>
              <a:rect l="l" t="t" r="r" b="b"/>
              <a:pathLst>
                <a:path w="74" h="45" extrusionOk="0">
                  <a:moveTo>
                    <a:pt x="64" y="45"/>
                  </a:moveTo>
                  <a:lnTo>
                    <a:pt x="11" y="45"/>
                  </a:lnTo>
                  <a:cubicBezTo>
                    <a:pt x="6" y="45"/>
                    <a:pt x="0" y="40"/>
                    <a:pt x="0" y="32"/>
                  </a:cubicBezTo>
                  <a:lnTo>
                    <a:pt x="0" y="16"/>
                  </a:lnTo>
                  <a:cubicBezTo>
                    <a:pt x="0" y="8"/>
                    <a:pt x="6" y="0"/>
                    <a:pt x="11" y="0"/>
                  </a:cubicBezTo>
                  <a:lnTo>
                    <a:pt x="64" y="0"/>
                  </a:lnTo>
                  <a:cubicBezTo>
                    <a:pt x="69" y="0"/>
                    <a:pt x="74" y="6"/>
                    <a:pt x="74" y="16"/>
                  </a:cubicBezTo>
                  <a:lnTo>
                    <a:pt x="74" y="32"/>
                  </a:lnTo>
                  <a:cubicBezTo>
                    <a:pt x="74" y="40"/>
                    <a:pt x="69" y="45"/>
                    <a:pt x="64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409578" y="2933053"/>
              <a:ext cx="132328" cy="1644643"/>
            </a:xfrm>
            <a:custGeom>
              <a:avLst/>
              <a:gdLst/>
              <a:ahLst/>
              <a:cxnLst/>
              <a:rect l="l" t="t" r="r" b="b"/>
              <a:pathLst>
                <a:path w="162" h="2002" extrusionOk="0">
                  <a:moveTo>
                    <a:pt x="162" y="2002"/>
                  </a:moveTo>
                  <a:lnTo>
                    <a:pt x="0" y="2002"/>
                  </a:lnTo>
                  <a:lnTo>
                    <a:pt x="64" y="0"/>
                  </a:lnTo>
                  <a:lnTo>
                    <a:pt x="98" y="0"/>
                  </a:lnTo>
                  <a:lnTo>
                    <a:pt x="162" y="20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453139" y="2908396"/>
              <a:ext cx="46849" cy="30411"/>
            </a:xfrm>
            <a:custGeom>
              <a:avLst/>
              <a:gdLst/>
              <a:ahLst/>
              <a:cxnLst/>
              <a:rect l="l" t="t" r="r" b="b"/>
              <a:pathLst>
                <a:path w="58" h="38" extrusionOk="0">
                  <a:moveTo>
                    <a:pt x="50" y="38"/>
                  </a:moveTo>
                  <a:lnTo>
                    <a:pt x="8" y="38"/>
                  </a:lnTo>
                  <a:cubicBezTo>
                    <a:pt x="3" y="38"/>
                    <a:pt x="0" y="32"/>
                    <a:pt x="0" y="27"/>
                  </a:cubicBezTo>
                  <a:lnTo>
                    <a:pt x="0" y="14"/>
                  </a:lnTo>
                  <a:cubicBezTo>
                    <a:pt x="0" y="8"/>
                    <a:pt x="3" y="0"/>
                    <a:pt x="8" y="0"/>
                  </a:cubicBezTo>
                  <a:lnTo>
                    <a:pt x="50" y="0"/>
                  </a:lnTo>
                  <a:cubicBezTo>
                    <a:pt x="56" y="0"/>
                    <a:pt x="58" y="6"/>
                    <a:pt x="58" y="14"/>
                  </a:cubicBezTo>
                  <a:lnTo>
                    <a:pt x="58" y="27"/>
                  </a:lnTo>
                  <a:cubicBezTo>
                    <a:pt x="58" y="32"/>
                    <a:pt x="53" y="38"/>
                    <a:pt x="50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1069409" y="1712516"/>
              <a:ext cx="1107934" cy="706023"/>
            </a:xfrm>
            <a:custGeom>
              <a:avLst/>
              <a:gdLst/>
              <a:ahLst/>
              <a:cxnLst/>
              <a:rect l="l" t="t" r="r" b="b"/>
              <a:pathLst>
                <a:path w="1349" h="860" extrusionOk="0">
                  <a:moveTo>
                    <a:pt x="1108" y="469"/>
                  </a:moveTo>
                  <a:cubicBezTo>
                    <a:pt x="1090" y="503"/>
                    <a:pt x="1056" y="527"/>
                    <a:pt x="1019" y="535"/>
                  </a:cubicBezTo>
                  <a:cubicBezTo>
                    <a:pt x="981" y="543"/>
                    <a:pt x="939" y="532"/>
                    <a:pt x="910" y="508"/>
                  </a:cubicBezTo>
                  <a:cubicBezTo>
                    <a:pt x="878" y="567"/>
                    <a:pt x="815" y="606"/>
                    <a:pt x="751" y="614"/>
                  </a:cubicBezTo>
                  <a:cubicBezTo>
                    <a:pt x="685" y="622"/>
                    <a:pt x="622" y="596"/>
                    <a:pt x="577" y="548"/>
                  </a:cubicBezTo>
                  <a:cubicBezTo>
                    <a:pt x="558" y="574"/>
                    <a:pt x="526" y="588"/>
                    <a:pt x="495" y="588"/>
                  </a:cubicBezTo>
                  <a:cubicBezTo>
                    <a:pt x="463" y="588"/>
                    <a:pt x="431" y="572"/>
                    <a:pt x="413" y="545"/>
                  </a:cubicBezTo>
                  <a:cubicBezTo>
                    <a:pt x="405" y="588"/>
                    <a:pt x="368" y="625"/>
                    <a:pt x="325" y="630"/>
                  </a:cubicBezTo>
                  <a:cubicBezTo>
                    <a:pt x="333" y="651"/>
                    <a:pt x="331" y="676"/>
                    <a:pt x="320" y="694"/>
                  </a:cubicBezTo>
                  <a:cubicBezTo>
                    <a:pt x="309" y="713"/>
                    <a:pt x="286" y="723"/>
                    <a:pt x="265" y="723"/>
                  </a:cubicBezTo>
                  <a:cubicBezTo>
                    <a:pt x="280" y="741"/>
                    <a:pt x="286" y="768"/>
                    <a:pt x="280" y="791"/>
                  </a:cubicBezTo>
                  <a:cubicBezTo>
                    <a:pt x="275" y="815"/>
                    <a:pt x="262" y="836"/>
                    <a:pt x="241" y="847"/>
                  </a:cubicBezTo>
                  <a:cubicBezTo>
                    <a:pt x="220" y="858"/>
                    <a:pt x="198" y="860"/>
                    <a:pt x="175" y="860"/>
                  </a:cubicBezTo>
                  <a:cubicBezTo>
                    <a:pt x="153" y="860"/>
                    <a:pt x="132" y="855"/>
                    <a:pt x="114" y="844"/>
                  </a:cubicBezTo>
                  <a:cubicBezTo>
                    <a:pt x="95" y="831"/>
                    <a:pt x="85" y="807"/>
                    <a:pt x="82" y="786"/>
                  </a:cubicBezTo>
                  <a:cubicBezTo>
                    <a:pt x="79" y="762"/>
                    <a:pt x="87" y="738"/>
                    <a:pt x="98" y="720"/>
                  </a:cubicBezTo>
                  <a:cubicBezTo>
                    <a:pt x="74" y="725"/>
                    <a:pt x="50" y="715"/>
                    <a:pt x="34" y="694"/>
                  </a:cubicBezTo>
                  <a:cubicBezTo>
                    <a:pt x="21" y="672"/>
                    <a:pt x="21" y="646"/>
                    <a:pt x="37" y="625"/>
                  </a:cubicBezTo>
                  <a:cubicBezTo>
                    <a:pt x="5" y="585"/>
                    <a:pt x="-8" y="529"/>
                    <a:pt x="5" y="479"/>
                  </a:cubicBezTo>
                  <a:cubicBezTo>
                    <a:pt x="18" y="429"/>
                    <a:pt x="56" y="387"/>
                    <a:pt x="103" y="368"/>
                  </a:cubicBezTo>
                  <a:cubicBezTo>
                    <a:pt x="90" y="297"/>
                    <a:pt x="119" y="220"/>
                    <a:pt x="177" y="178"/>
                  </a:cubicBezTo>
                  <a:cubicBezTo>
                    <a:pt x="235" y="135"/>
                    <a:pt x="317" y="130"/>
                    <a:pt x="381" y="167"/>
                  </a:cubicBezTo>
                  <a:cubicBezTo>
                    <a:pt x="389" y="141"/>
                    <a:pt x="415" y="119"/>
                    <a:pt x="442" y="111"/>
                  </a:cubicBezTo>
                  <a:cubicBezTo>
                    <a:pt x="468" y="104"/>
                    <a:pt x="497" y="111"/>
                    <a:pt x="518" y="133"/>
                  </a:cubicBezTo>
                  <a:cubicBezTo>
                    <a:pt x="566" y="64"/>
                    <a:pt x="640" y="16"/>
                    <a:pt x="722" y="3"/>
                  </a:cubicBezTo>
                  <a:cubicBezTo>
                    <a:pt x="804" y="-10"/>
                    <a:pt x="892" y="11"/>
                    <a:pt x="960" y="59"/>
                  </a:cubicBezTo>
                  <a:cubicBezTo>
                    <a:pt x="987" y="40"/>
                    <a:pt x="1029" y="43"/>
                    <a:pt x="1058" y="51"/>
                  </a:cubicBezTo>
                  <a:cubicBezTo>
                    <a:pt x="1087" y="59"/>
                    <a:pt x="1114" y="80"/>
                    <a:pt x="1127" y="109"/>
                  </a:cubicBezTo>
                  <a:cubicBezTo>
                    <a:pt x="1143" y="101"/>
                    <a:pt x="1161" y="104"/>
                    <a:pt x="1175" y="117"/>
                  </a:cubicBezTo>
                  <a:cubicBezTo>
                    <a:pt x="1188" y="130"/>
                    <a:pt x="1188" y="148"/>
                    <a:pt x="1180" y="164"/>
                  </a:cubicBezTo>
                  <a:cubicBezTo>
                    <a:pt x="1209" y="162"/>
                    <a:pt x="1243" y="175"/>
                    <a:pt x="1262" y="199"/>
                  </a:cubicBezTo>
                  <a:cubicBezTo>
                    <a:pt x="1280" y="223"/>
                    <a:pt x="1286" y="254"/>
                    <a:pt x="1278" y="283"/>
                  </a:cubicBezTo>
                  <a:cubicBezTo>
                    <a:pt x="1304" y="281"/>
                    <a:pt x="1333" y="297"/>
                    <a:pt x="1344" y="320"/>
                  </a:cubicBezTo>
                  <a:cubicBezTo>
                    <a:pt x="1355" y="344"/>
                    <a:pt x="1347" y="376"/>
                    <a:pt x="1328" y="395"/>
                  </a:cubicBezTo>
                  <a:cubicBezTo>
                    <a:pt x="1307" y="413"/>
                    <a:pt x="1278" y="416"/>
                    <a:pt x="1254" y="402"/>
                  </a:cubicBezTo>
                  <a:cubicBezTo>
                    <a:pt x="1254" y="432"/>
                    <a:pt x="1238" y="463"/>
                    <a:pt x="1212" y="477"/>
                  </a:cubicBezTo>
                  <a:cubicBezTo>
                    <a:pt x="1177" y="492"/>
                    <a:pt x="1135" y="484"/>
                    <a:pt x="1108" y="4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985574" y="2193334"/>
              <a:ext cx="61643" cy="64109"/>
            </a:xfrm>
            <a:custGeom>
              <a:avLst/>
              <a:gdLst/>
              <a:ahLst/>
              <a:cxnLst/>
              <a:rect l="l" t="t" r="r" b="b"/>
              <a:pathLst>
                <a:path w="76" h="79" extrusionOk="0">
                  <a:moveTo>
                    <a:pt x="38" y="0"/>
                  </a:moveTo>
                  <a:cubicBezTo>
                    <a:pt x="-12" y="0"/>
                    <a:pt x="-13" y="79"/>
                    <a:pt x="38" y="79"/>
                  </a:cubicBezTo>
                  <a:cubicBezTo>
                    <a:pt x="88" y="79"/>
                    <a:pt x="89" y="0"/>
                    <a:pt x="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1003656" y="2119362"/>
              <a:ext cx="36164" cy="38630"/>
            </a:xfrm>
            <a:custGeom>
              <a:avLst/>
              <a:gdLst/>
              <a:ahLst/>
              <a:cxnLst/>
              <a:rect l="l" t="t" r="r" b="b"/>
              <a:pathLst>
                <a:path w="45" h="48" extrusionOk="0">
                  <a:moveTo>
                    <a:pt x="24" y="0"/>
                  </a:moveTo>
                  <a:cubicBezTo>
                    <a:pt x="-7" y="0"/>
                    <a:pt x="-7" y="48"/>
                    <a:pt x="24" y="48"/>
                  </a:cubicBezTo>
                  <a:cubicBezTo>
                    <a:pt x="53" y="48"/>
                    <a:pt x="53" y="0"/>
                    <a:pt x="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945300" y="2356894"/>
              <a:ext cx="544927" cy="102739"/>
            </a:xfrm>
            <a:custGeom>
              <a:avLst/>
              <a:gdLst/>
              <a:ahLst/>
              <a:cxnLst/>
              <a:rect l="l" t="t" r="r" b="b"/>
              <a:pathLst>
                <a:path w="664" h="126" extrusionOk="0">
                  <a:moveTo>
                    <a:pt x="664" y="126"/>
                  </a:moveTo>
                  <a:cubicBezTo>
                    <a:pt x="442" y="97"/>
                    <a:pt x="222" y="97"/>
                    <a:pt x="0" y="126"/>
                  </a:cubicBezTo>
                  <a:cubicBezTo>
                    <a:pt x="3" y="116"/>
                    <a:pt x="3" y="105"/>
                    <a:pt x="5" y="95"/>
                  </a:cubicBezTo>
                  <a:cubicBezTo>
                    <a:pt x="11" y="71"/>
                    <a:pt x="13" y="47"/>
                    <a:pt x="19" y="23"/>
                  </a:cubicBezTo>
                  <a:cubicBezTo>
                    <a:pt x="228" y="-8"/>
                    <a:pt x="439" y="-8"/>
                    <a:pt x="648" y="23"/>
                  </a:cubicBezTo>
                  <a:cubicBezTo>
                    <a:pt x="651" y="47"/>
                    <a:pt x="656" y="71"/>
                    <a:pt x="662" y="92"/>
                  </a:cubicBezTo>
                  <a:cubicBezTo>
                    <a:pt x="659" y="105"/>
                    <a:pt x="662" y="116"/>
                    <a:pt x="664" y="1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206403" y="2394702"/>
              <a:ext cx="2023552" cy="2209289"/>
            </a:xfrm>
            <a:custGeom>
              <a:avLst/>
              <a:gdLst/>
              <a:ahLst/>
              <a:cxnLst/>
              <a:rect l="l" t="t" r="r" b="b"/>
              <a:pathLst>
                <a:path w="2463" h="2689" extrusionOk="0">
                  <a:moveTo>
                    <a:pt x="2463" y="2689"/>
                  </a:moveTo>
                  <a:lnTo>
                    <a:pt x="0" y="2689"/>
                  </a:lnTo>
                  <a:cubicBezTo>
                    <a:pt x="349" y="1969"/>
                    <a:pt x="611" y="1221"/>
                    <a:pt x="777" y="443"/>
                  </a:cubicBezTo>
                  <a:cubicBezTo>
                    <a:pt x="783" y="422"/>
                    <a:pt x="785" y="401"/>
                    <a:pt x="791" y="379"/>
                  </a:cubicBezTo>
                  <a:cubicBezTo>
                    <a:pt x="793" y="364"/>
                    <a:pt x="796" y="350"/>
                    <a:pt x="799" y="334"/>
                  </a:cubicBezTo>
                  <a:cubicBezTo>
                    <a:pt x="804" y="305"/>
                    <a:pt x="809" y="276"/>
                    <a:pt x="817" y="244"/>
                  </a:cubicBezTo>
                  <a:cubicBezTo>
                    <a:pt x="820" y="226"/>
                    <a:pt x="825" y="207"/>
                    <a:pt x="828" y="189"/>
                  </a:cubicBezTo>
                  <a:cubicBezTo>
                    <a:pt x="830" y="176"/>
                    <a:pt x="833" y="162"/>
                    <a:pt x="836" y="149"/>
                  </a:cubicBezTo>
                  <a:cubicBezTo>
                    <a:pt x="838" y="136"/>
                    <a:pt x="841" y="125"/>
                    <a:pt x="841" y="112"/>
                  </a:cubicBezTo>
                  <a:cubicBezTo>
                    <a:pt x="846" y="83"/>
                    <a:pt x="852" y="57"/>
                    <a:pt x="854" y="28"/>
                  </a:cubicBezTo>
                  <a:cubicBezTo>
                    <a:pt x="1106" y="-10"/>
                    <a:pt x="1357" y="-10"/>
                    <a:pt x="1606" y="28"/>
                  </a:cubicBezTo>
                  <a:cubicBezTo>
                    <a:pt x="1611" y="57"/>
                    <a:pt x="1616" y="83"/>
                    <a:pt x="1619" y="112"/>
                  </a:cubicBezTo>
                  <a:cubicBezTo>
                    <a:pt x="1621" y="125"/>
                    <a:pt x="1624" y="136"/>
                    <a:pt x="1624" y="149"/>
                  </a:cubicBezTo>
                  <a:cubicBezTo>
                    <a:pt x="1627" y="162"/>
                    <a:pt x="1629" y="176"/>
                    <a:pt x="1632" y="189"/>
                  </a:cubicBezTo>
                  <a:cubicBezTo>
                    <a:pt x="1635" y="207"/>
                    <a:pt x="1640" y="226"/>
                    <a:pt x="1643" y="244"/>
                  </a:cubicBezTo>
                  <a:cubicBezTo>
                    <a:pt x="1648" y="274"/>
                    <a:pt x="1653" y="303"/>
                    <a:pt x="1661" y="334"/>
                  </a:cubicBezTo>
                  <a:cubicBezTo>
                    <a:pt x="1664" y="350"/>
                    <a:pt x="1666" y="364"/>
                    <a:pt x="1669" y="379"/>
                  </a:cubicBezTo>
                  <a:cubicBezTo>
                    <a:pt x="1674" y="401"/>
                    <a:pt x="1677" y="422"/>
                    <a:pt x="1682" y="443"/>
                  </a:cubicBezTo>
                  <a:cubicBezTo>
                    <a:pt x="1849" y="1221"/>
                    <a:pt x="2111" y="1967"/>
                    <a:pt x="2463" y="26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891054" y="2394702"/>
              <a:ext cx="651777" cy="121643"/>
            </a:xfrm>
            <a:custGeom>
              <a:avLst/>
              <a:gdLst/>
              <a:ahLst/>
              <a:cxnLst/>
              <a:rect l="l" t="t" r="r" b="b"/>
              <a:pathLst>
                <a:path w="794" h="149" extrusionOk="0">
                  <a:moveTo>
                    <a:pt x="794" y="149"/>
                  </a:moveTo>
                  <a:cubicBezTo>
                    <a:pt x="529" y="115"/>
                    <a:pt x="265" y="115"/>
                    <a:pt x="0" y="149"/>
                  </a:cubicBezTo>
                  <a:cubicBezTo>
                    <a:pt x="3" y="136"/>
                    <a:pt x="5" y="125"/>
                    <a:pt x="5" y="112"/>
                  </a:cubicBezTo>
                  <a:cubicBezTo>
                    <a:pt x="11" y="83"/>
                    <a:pt x="16" y="57"/>
                    <a:pt x="19" y="28"/>
                  </a:cubicBezTo>
                  <a:cubicBezTo>
                    <a:pt x="270" y="-10"/>
                    <a:pt x="521" y="-10"/>
                    <a:pt x="770" y="28"/>
                  </a:cubicBezTo>
                  <a:cubicBezTo>
                    <a:pt x="775" y="57"/>
                    <a:pt x="780" y="83"/>
                    <a:pt x="783" y="112"/>
                  </a:cubicBezTo>
                  <a:cubicBezTo>
                    <a:pt x="791" y="123"/>
                    <a:pt x="791" y="136"/>
                    <a:pt x="794" y="1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877903" y="2527851"/>
              <a:ext cx="679720" cy="66575"/>
            </a:xfrm>
            <a:custGeom>
              <a:avLst/>
              <a:gdLst/>
              <a:ahLst/>
              <a:cxnLst/>
              <a:rect l="l" t="t" r="r" b="b"/>
              <a:pathLst>
                <a:path w="828" h="82" extrusionOk="0">
                  <a:moveTo>
                    <a:pt x="828" y="82"/>
                  </a:moveTo>
                  <a:cubicBezTo>
                    <a:pt x="553" y="43"/>
                    <a:pt x="275" y="45"/>
                    <a:pt x="0" y="82"/>
                  </a:cubicBezTo>
                  <a:cubicBezTo>
                    <a:pt x="3" y="64"/>
                    <a:pt x="8" y="45"/>
                    <a:pt x="11" y="27"/>
                  </a:cubicBezTo>
                  <a:cubicBezTo>
                    <a:pt x="281" y="-10"/>
                    <a:pt x="550" y="-10"/>
                    <a:pt x="818" y="27"/>
                  </a:cubicBezTo>
                  <a:cubicBezTo>
                    <a:pt x="820" y="43"/>
                    <a:pt x="823" y="64"/>
                    <a:pt x="828" y="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9" name="Google Shape;879;p43"/>
            <p:cNvGrpSpPr/>
            <p:nvPr/>
          </p:nvGrpSpPr>
          <p:grpSpPr>
            <a:xfrm>
              <a:off x="2177336" y="2567442"/>
              <a:ext cx="779637" cy="2032491"/>
              <a:chOff x="2090350" y="2239265"/>
              <a:chExt cx="905501" cy="2360616"/>
            </a:xfrm>
          </p:grpSpPr>
          <p:sp>
            <p:nvSpPr>
              <p:cNvPr id="880" name="Google Shape;880;p43"/>
              <p:cNvSpPr/>
              <p:nvPr/>
            </p:nvSpPr>
            <p:spPr>
              <a:xfrm flipH="1">
                <a:off x="2712180" y="2613372"/>
                <a:ext cx="283672" cy="1986468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26064" extrusionOk="0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3"/>
              <p:cNvSpPr/>
              <p:nvPr/>
            </p:nvSpPr>
            <p:spPr>
              <a:xfrm flipH="1">
                <a:off x="2090350" y="2239265"/>
                <a:ext cx="337102" cy="2360616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26064" extrusionOk="0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3"/>
              <p:cNvSpPr/>
              <p:nvPr/>
            </p:nvSpPr>
            <p:spPr>
              <a:xfrm flipH="1">
                <a:off x="2378953" y="2297047"/>
                <a:ext cx="350052" cy="379826"/>
              </a:xfrm>
              <a:custGeom>
                <a:avLst/>
                <a:gdLst/>
                <a:ahLst/>
                <a:cxnLst/>
                <a:rect l="l" t="t" r="r" b="b"/>
                <a:pathLst>
                  <a:path w="12020" h="14298" extrusionOk="0">
                    <a:moveTo>
                      <a:pt x="0" y="13737"/>
                    </a:moveTo>
                    <a:cubicBezTo>
                      <a:pt x="5217" y="16868"/>
                      <a:pt x="10098" y="5773"/>
                      <a:pt x="1202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883" name="Google Shape;883;p43"/>
              <p:cNvSpPr/>
              <p:nvPr/>
            </p:nvSpPr>
            <p:spPr>
              <a:xfrm flipH="1">
                <a:off x="2371680" y="2464308"/>
                <a:ext cx="364950" cy="364950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13738" extrusionOk="0">
                    <a:moveTo>
                      <a:pt x="0" y="13738"/>
                    </a:moveTo>
                    <a:cubicBezTo>
                      <a:pt x="6476" y="13738"/>
                      <a:pt x="12169" y="6283"/>
                      <a:pt x="13738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884" name="Google Shape;884;p43"/>
              <p:cNvSpPr/>
              <p:nvPr/>
            </p:nvSpPr>
            <p:spPr>
              <a:xfrm flipH="1">
                <a:off x="2385676" y="2832756"/>
                <a:ext cx="350104" cy="284644"/>
              </a:xfrm>
              <a:custGeom>
                <a:avLst/>
                <a:gdLst/>
                <a:ahLst/>
                <a:cxnLst/>
                <a:rect l="l" t="t" r="r" b="b"/>
                <a:pathLst>
                  <a:path w="12605" h="10715" extrusionOk="0">
                    <a:moveTo>
                      <a:pt x="0" y="10599"/>
                    </a:moveTo>
                    <a:cubicBezTo>
                      <a:pt x="5415" y="11499"/>
                      <a:pt x="11704" y="5415"/>
                      <a:pt x="1260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AU"/>
              </a:p>
            </p:txBody>
          </p:sp>
        </p:grpSp>
        <p:cxnSp>
          <p:nvCxnSpPr>
            <p:cNvPr id="886" name="Google Shape;886;p43"/>
            <p:cNvCxnSpPr/>
            <p:nvPr/>
          </p:nvCxnSpPr>
          <p:spPr>
            <a:xfrm>
              <a:off x="180975" y="4595950"/>
              <a:ext cx="2924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4"/>
          <p:cNvSpPr/>
          <p:nvPr/>
        </p:nvSpPr>
        <p:spPr>
          <a:xfrm>
            <a:off x="6087718" y="1687700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893" name="Google Shape;893;p44"/>
          <p:cNvSpPr txBox="1">
            <a:spLocks noGrp="1"/>
          </p:cNvSpPr>
          <p:nvPr>
            <p:ph type="title"/>
          </p:nvPr>
        </p:nvSpPr>
        <p:spPr>
          <a:xfrm>
            <a:off x="720000" y="41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Processing</a:t>
            </a:r>
          </a:p>
        </p:txBody>
      </p:sp>
      <p:sp>
        <p:nvSpPr>
          <p:cNvPr id="894" name="Google Shape;894;p44"/>
          <p:cNvSpPr txBox="1">
            <a:spLocks noGrp="1"/>
          </p:cNvSpPr>
          <p:nvPr>
            <p:ph type="subTitle" idx="1"/>
          </p:nvPr>
        </p:nvSpPr>
        <p:spPr>
          <a:xfrm>
            <a:off x="4968718" y="3002499"/>
            <a:ext cx="3088082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Hour</a:t>
            </a:r>
            <a:r>
              <a:rPr lang="en-US" dirty="0"/>
              <a:t>: Hour of day (0–23)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DayofWeek</a:t>
            </a:r>
            <a:r>
              <a:rPr lang="en-US" dirty="0"/>
              <a:t>: Day of the week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Month</a:t>
            </a:r>
            <a:r>
              <a:rPr lang="en-US" dirty="0"/>
              <a:t>: Month of the year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Prop</a:t>
            </a:r>
            <a:r>
              <a:rPr lang="en-US" dirty="0"/>
              <a:t>: Proportion of total dispatch by each fuel type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FuelType</a:t>
            </a:r>
            <a:r>
              <a:rPr lang="en-US" dirty="0"/>
              <a:t>: Fuel type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Region</a:t>
            </a:r>
            <a:r>
              <a:rPr lang="en-US" dirty="0"/>
              <a:t>: One of the 5 NEM regions.</a:t>
            </a:r>
            <a:endParaRPr dirty="0"/>
          </a:p>
        </p:txBody>
      </p:sp>
      <p:sp>
        <p:nvSpPr>
          <p:cNvPr id="895" name="Google Shape;895;p44"/>
          <p:cNvSpPr txBox="1">
            <a:spLocks noGrp="1"/>
          </p:cNvSpPr>
          <p:nvPr>
            <p:ph type="subTitle" idx="2"/>
          </p:nvPr>
        </p:nvSpPr>
        <p:spPr>
          <a:xfrm>
            <a:off x="1087200" y="2979150"/>
            <a:ext cx="33624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Peaker</a:t>
            </a:r>
            <a:r>
              <a:rPr lang="en-US" dirty="0"/>
              <a:t> = 1 for prices ≥ 95th percentile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Non_Peaker</a:t>
            </a:r>
            <a:r>
              <a:rPr lang="en-US" b="1" dirty="0"/>
              <a:t> </a:t>
            </a:r>
            <a:r>
              <a:rPr lang="en-US" dirty="0"/>
              <a:t>= 0 for prices &lt; 95th percentile</a:t>
            </a:r>
            <a:endParaRPr dirty="0"/>
          </a:p>
        </p:txBody>
      </p:sp>
      <p:sp>
        <p:nvSpPr>
          <p:cNvPr id="896" name="Google Shape;896;p44"/>
          <p:cNvSpPr txBox="1">
            <a:spLocks noGrp="1"/>
          </p:cNvSpPr>
          <p:nvPr>
            <p:ph type="subTitle" idx="3"/>
          </p:nvPr>
        </p:nvSpPr>
        <p:spPr>
          <a:xfrm>
            <a:off x="1344488" y="2358302"/>
            <a:ext cx="2830800" cy="672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Dependent Variable (Target)</a:t>
            </a:r>
            <a:endParaRPr dirty="0"/>
          </a:p>
        </p:txBody>
      </p:sp>
      <p:sp>
        <p:nvSpPr>
          <p:cNvPr id="897" name="Google Shape;897;p44"/>
          <p:cNvSpPr txBox="1">
            <a:spLocks noGrp="1"/>
          </p:cNvSpPr>
          <p:nvPr>
            <p:ph type="subTitle" idx="4"/>
          </p:nvPr>
        </p:nvSpPr>
        <p:spPr>
          <a:xfrm>
            <a:off x="4968712" y="2574000"/>
            <a:ext cx="2830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Independent Variables (Features)</a:t>
            </a:r>
            <a:endParaRPr dirty="0"/>
          </a:p>
        </p:txBody>
      </p:sp>
      <p:sp>
        <p:nvSpPr>
          <p:cNvPr id="898" name="Google Shape;898;p44"/>
          <p:cNvSpPr/>
          <p:nvPr/>
        </p:nvSpPr>
        <p:spPr>
          <a:xfrm>
            <a:off x="2463500" y="1687700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899" name="Google Shape;899;p44"/>
          <p:cNvSpPr/>
          <p:nvPr/>
        </p:nvSpPr>
        <p:spPr>
          <a:xfrm>
            <a:off x="6165410" y="1765252"/>
            <a:ext cx="437416" cy="437664"/>
          </a:xfrm>
          <a:custGeom>
            <a:avLst/>
            <a:gdLst/>
            <a:ahLst/>
            <a:cxnLst/>
            <a:rect l="l" t="t" r="r" b="b"/>
            <a:pathLst>
              <a:path w="1796" h="1797" extrusionOk="0">
                <a:moveTo>
                  <a:pt x="1789" y="263"/>
                </a:moveTo>
                <a:cubicBezTo>
                  <a:pt x="1780" y="225"/>
                  <a:pt x="1734" y="212"/>
                  <a:pt x="1707" y="239"/>
                </a:cubicBezTo>
                <a:lnTo>
                  <a:pt x="1607" y="340"/>
                </a:lnTo>
                <a:cubicBezTo>
                  <a:pt x="1604" y="343"/>
                  <a:pt x="1600" y="344"/>
                  <a:pt x="1595" y="344"/>
                </a:cubicBezTo>
                <a:lnTo>
                  <a:pt x="1471" y="343"/>
                </a:lnTo>
                <a:cubicBezTo>
                  <a:pt x="1463" y="343"/>
                  <a:pt x="1454" y="336"/>
                  <a:pt x="1454" y="327"/>
                </a:cubicBezTo>
                <a:lnTo>
                  <a:pt x="1450" y="200"/>
                </a:lnTo>
                <a:cubicBezTo>
                  <a:pt x="1450" y="196"/>
                  <a:pt x="1451" y="191"/>
                  <a:pt x="1454" y="187"/>
                </a:cubicBezTo>
                <a:lnTo>
                  <a:pt x="1553" y="88"/>
                </a:lnTo>
                <a:cubicBezTo>
                  <a:pt x="1581" y="60"/>
                  <a:pt x="1566" y="14"/>
                  <a:pt x="1528" y="6"/>
                </a:cubicBezTo>
                <a:cubicBezTo>
                  <a:pt x="1422" y="-16"/>
                  <a:pt x="1307" y="15"/>
                  <a:pt x="1224" y="98"/>
                </a:cubicBezTo>
                <a:cubicBezTo>
                  <a:pt x="1131" y="190"/>
                  <a:pt x="1104" y="325"/>
                  <a:pt x="1142" y="442"/>
                </a:cubicBezTo>
                <a:cubicBezTo>
                  <a:pt x="1144" y="448"/>
                  <a:pt x="1142" y="455"/>
                  <a:pt x="1138" y="459"/>
                </a:cubicBezTo>
                <a:lnTo>
                  <a:pt x="460" y="1137"/>
                </a:lnTo>
                <a:cubicBezTo>
                  <a:pt x="456" y="1141"/>
                  <a:pt x="449" y="1143"/>
                  <a:pt x="443" y="1141"/>
                </a:cubicBezTo>
                <a:cubicBezTo>
                  <a:pt x="326" y="1102"/>
                  <a:pt x="192" y="1130"/>
                  <a:pt x="99" y="1223"/>
                </a:cubicBezTo>
                <a:cubicBezTo>
                  <a:pt x="15" y="1307"/>
                  <a:pt x="-16" y="1425"/>
                  <a:pt x="9" y="1533"/>
                </a:cubicBezTo>
                <a:cubicBezTo>
                  <a:pt x="17" y="1571"/>
                  <a:pt x="64" y="1584"/>
                  <a:pt x="90" y="1556"/>
                </a:cubicBezTo>
                <a:lnTo>
                  <a:pt x="191" y="1456"/>
                </a:lnTo>
                <a:cubicBezTo>
                  <a:pt x="194" y="1453"/>
                  <a:pt x="198" y="1452"/>
                  <a:pt x="203" y="1452"/>
                </a:cubicBezTo>
                <a:lnTo>
                  <a:pt x="326" y="1453"/>
                </a:lnTo>
                <a:cubicBezTo>
                  <a:pt x="335" y="1453"/>
                  <a:pt x="344" y="1460"/>
                  <a:pt x="344" y="1469"/>
                </a:cubicBezTo>
                <a:lnTo>
                  <a:pt x="348" y="1596"/>
                </a:lnTo>
                <a:cubicBezTo>
                  <a:pt x="348" y="1600"/>
                  <a:pt x="347" y="1604"/>
                  <a:pt x="344" y="1609"/>
                </a:cubicBezTo>
                <a:lnTo>
                  <a:pt x="245" y="1708"/>
                </a:lnTo>
                <a:cubicBezTo>
                  <a:pt x="217" y="1736"/>
                  <a:pt x="232" y="1782"/>
                  <a:pt x="270" y="1790"/>
                </a:cubicBezTo>
                <a:cubicBezTo>
                  <a:pt x="376" y="1811"/>
                  <a:pt x="491" y="1781"/>
                  <a:pt x="574" y="1698"/>
                </a:cubicBezTo>
                <a:cubicBezTo>
                  <a:pt x="667" y="1606"/>
                  <a:pt x="693" y="1470"/>
                  <a:pt x="656" y="1354"/>
                </a:cubicBezTo>
                <a:cubicBezTo>
                  <a:pt x="654" y="1348"/>
                  <a:pt x="656" y="1341"/>
                  <a:pt x="660" y="1336"/>
                </a:cubicBezTo>
                <a:lnTo>
                  <a:pt x="1337" y="659"/>
                </a:lnTo>
                <a:cubicBezTo>
                  <a:pt x="1342" y="655"/>
                  <a:pt x="1349" y="653"/>
                  <a:pt x="1355" y="655"/>
                </a:cubicBezTo>
                <a:cubicBezTo>
                  <a:pt x="1471" y="694"/>
                  <a:pt x="1606" y="666"/>
                  <a:pt x="1699" y="573"/>
                </a:cubicBezTo>
                <a:cubicBezTo>
                  <a:pt x="1783" y="490"/>
                  <a:pt x="1812" y="372"/>
                  <a:pt x="1789" y="2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44"/>
          <p:cNvSpPr/>
          <p:nvPr/>
        </p:nvSpPr>
        <p:spPr>
          <a:xfrm>
            <a:off x="2545201" y="1765502"/>
            <a:ext cx="429379" cy="437177"/>
          </a:xfrm>
          <a:custGeom>
            <a:avLst/>
            <a:gdLst/>
            <a:ahLst/>
            <a:cxnLst/>
            <a:rect l="l" t="t" r="r" b="b"/>
            <a:pathLst>
              <a:path w="1763" h="1795" extrusionOk="0">
                <a:moveTo>
                  <a:pt x="1711" y="1690"/>
                </a:moveTo>
                <a:lnTo>
                  <a:pt x="1523" y="1690"/>
                </a:lnTo>
                <a:lnTo>
                  <a:pt x="1279" y="876"/>
                </a:lnTo>
                <a:lnTo>
                  <a:pt x="1625" y="876"/>
                </a:lnTo>
                <a:lnTo>
                  <a:pt x="1625" y="911"/>
                </a:lnTo>
                <a:cubicBezTo>
                  <a:pt x="1625" y="940"/>
                  <a:pt x="1648" y="963"/>
                  <a:pt x="1677" y="963"/>
                </a:cubicBezTo>
                <a:cubicBezTo>
                  <a:pt x="1706" y="963"/>
                  <a:pt x="1730" y="940"/>
                  <a:pt x="1730" y="911"/>
                </a:cubicBezTo>
                <a:lnTo>
                  <a:pt x="1730" y="824"/>
                </a:lnTo>
                <a:cubicBezTo>
                  <a:pt x="1730" y="806"/>
                  <a:pt x="1721" y="789"/>
                  <a:pt x="1706" y="780"/>
                </a:cubicBezTo>
                <a:lnTo>
                  <a:pt x="1265" y="490"/>
                </a:lnTo>
                <a:lnTo>
                  <a:pt x="1625" y="490"/>
                </a:lnTo>
                <a:lnTo>
                  <a:pt x="1625" y="525"/>
                </a:lnTo>
                <a:cubicBezTo>
                  <a:pt x="1625" y="554"/>
                  <a:pt x="1648" y="577"/>
                  <a:pt x="1677" y="577"/>
                </a:cubicBezTo>
                <a:cubicBezTo>
                  <a:pt x="1706" y="577"/>
                  <a:pt x="1730" y="554"/>
                  <a:pt x="1730" y="525"/>
                </a:cubicBezTo>
                <a:lnTo>
                  <a:pt x="1730" y="438"/>
                </a:lnTo>
                <a:cubicBezTo>
                  <a:pt x="1730" y="420"/>
                  <a:pt x="1721" y="403"/>
                  <a:pt x="1706" y="394"/>
                </a:cubicBezTo>
                <a:lnTo>
                  <a:pt x="1131" y="16"/>
                </a:lnTo>
                <a:cubicBezTo>
                  <a:pt x="1121" y="6"/>
                  <a:pt x="1107" y="0"/>
                  <a:pt x="1093" y="0"/>
                </a:cubicBezTo>
                <a:lnTo>
                  <a:pt x="1091" y="0"/>
                </a:lnTo>
                <a:lnTo>
                  <a:pt x="1090" y="0"/>
                </a:lnTo>
                <a:lnTo>
                  <a:pt x="670" y="0"/>
                </a:lnTo>
                <a:lnTo>
                  <a:pt x="669" y="0"/>
                </a:lnTo>
                <a:lnTo>
                  <a:pt x="669" y="0"/>
                </a:lnTo>
                <a:cubicBezTo>
                  <a:pt x="656" y="0"/>
                  <a:pt x="643" y="6"/>
                  <a:pt x="634" y="15"/>
                </a:cubicBezTo>
                <a:lnTo>
                  <a:pt x="57" y="394"/>
                </a:lnTo>
                <a:cubicBezTo>
                  <a:pt x="42" y="404"/>
                  <a:pt x="34" y="420"/>
                  <a:pt x="34" y="438"/>
                </a:cubicBezTo>
                <a:lnTo>
                  <a:pt x="34" y="525"/>
                </a:lnTo>
                <a:cubicBezTo>
                  <a:pt x="34" y="554"/>
                  <a:pt x="57" y="577"/>
                  <a:pt x="86" y="577"/>
                </a:cubicBezTo>
                <a:cubicBezTo>
                  <a:pt x="115" y="577"/>
                  <a:pt x="139" y="554"/>
                  <a:pt x="139" y="525"/>
                </a:cubicBezTo>
                <a:lnTo>
                  <a:pt x="139" y="490"/>
                </a:lnTo>
                <a:lnTo>
                  <a:pt x="497" y="490"/>
                </a:lnTo>
                <a:lnTo>
                  <a:pt x="57" y="780"/>
                </a:lnTo>
                <a:cubicBezTo>
                  <a:pt x="42" y="790"/>
                  <a:pt x="34" y="806"/>
                  <a:pt x="34" y="824"/>
                </a:cubicBezTo>
                <a:lnTo>
                  <a:pt x="34" y="911"/>
                </a:lnTo>
                <a:cubicBezTo>
                  <a:pt x="34" y="940"/>
                  <a:pt x="57" y="963"/>
                  <a:pt x="86" y="963"/>
                </a:cubicBezTo>
                <a:cubicBezTo>
                  <a:pt x="115" y="963"/>
                  <a:pt x="139" y="940"/>
                  <a:pt x="139" y="911"/>
                </a:cubicBezTo>
                <a:lnTo>
                  <a:pt x="139" y="876"/>
                </a:lnTo>
                <a:lnTo>
                  <a:pt x="484" y="876"/>
                </a:lnTo>
                <a:lnTo>
                  <a:pt x="241" y="1690"/>
                </a:lnTo>
                <a:lnTo>
                  <a:pt x="53" y="1690"/>
                </a:lnTo>
                <a:cubicBezTo>
                  <a:pt x="23" y="1690"/>
                  <a:pt x="0" y="1714"/>
                  <a:pt x="0" y="1743"/>
                </a:cubicBezTo>
                <a:cubicBezTo>
                  <a:pt x="0" y="1772"/>
                  <a:pt x="23" y="1795"/>
                  <a:pt x="53" y="1795"/>
                </a:cubicBezTo>
                <a:lnTo>
                  <a:pt x="1711" y="1795"/>
                </a:lnTo>
                <a:cubicBezTo>
                  <a:pt x="1740" y="1795"/>
                  <a:pt x="1763" y="1772"/>
                  <a:pt x="1763" y="1743"/>
                </a:cubicBezTo>
                <a:cubicBezTo>
                  <a:pt x="1763" y="1714"/>
                  <a:pt x="1740" y="1690"/>
                  <a:pt x="1711" y="1690"/>
                </a:cubicBezTo>
                <a:moveTo>
                  <a:pt x="616" y="384"/>
                </a:moveTo>
                <a:lnTo>
                  <a:pt x="261" y="384"/>
                </a:lnTo>
                <a:lnTo>
                  <a:pt x="616" y="151"/>
                </a:lnTo>
                <a:lnTo>
                  <a:pt x="616" y="384"/>
                </a:lnTo>
                <a:moveTo>
                  <a:pt x="721" y="105"/>
                </a:moveTo>
                <a:lnTo>
                  <a:pt x="1040" y="105"/>
                </a:lnTo>
                <a:lnTo>
                  <a:pt x="1040" y="385"/>
                </a:lnTo>
                <a:lnTo>
                  <a:pt x="721" y="385"/>
                </a:lnTo>
                <a:lnTo>
                  <a:pt x="721" y="105"/>
                </a:lnTo>
                <a:moveTo>
                  <a:pt x="1081" y="876"/>
                </a:moveTo>
                <a:lnTo>
                  <a:pt x="882" y="1073"/>
                </a:lnTo>
                <a:lnTo>
                  <a:pt x="682" y="876"/>
                </a:lnTo>
                <a:lnTo>
                  <a:pt x="1081" y="876"/>
                </a:lnTo>
                <a:moveTo>
                  <a:pt x="625" y="770"/>
                </a:moveTo>
                <a:lnTo>
                  <a:pt x="708" y="490"/>
                </a:lnTo>
                <a:lnTo>
                  <a:pt x="1055" y="490"/>
                </a:lnTo>
                <a:lnTo>
                  <a:pt x="1138" y="770"/>
                </a:lnTo>
                <a:lnTo>
                  <a:pt x="625" y="770"/>
                </a:lnTo>
                <a:moveTo>
                  <a:pt x="1183" y="921"/>
                </a:moveTo>
                <a:lnTo>
                  <a:pt x="1374" y="1559"/>
                </a:lnTo>
                <a:lnTo>
                  <a:pt x="956" y="1147"/>
                </a:lnTo>
                <a:lnTo>
                  <a:pt x="1183" y="921"/>
                </a:lnTo>
                <a:moveTo>
                  <a:pt x="1186" y="563"/>
                </a:moveTo>
                <a:lnTo>
                  <a:pt x="1501" y="770"/>
                </a:lnTo>
                <a:lnTo>
                  <a:pt x="1247" y="770"/>
                </a:lnTo>
                <a:lnTo>
                  <a:pt x="1186" y="563"/>
                </a:lnTo>
                <a:moveTo>
                  <a:pt x="1145" y="152"/>
                </a:moveTo>
                <a:lnTo>
                  <a:pt x="1501" y="385"/>
                </a:lnTo>
                <a:lnTo>
                  <a:pt x="1145" y="385"/>
                </a:lnTo>
                <a:lnTo>
                  <a:pt x="1145" y="152"/>
                </a:lnTo>
                <a:moveTo>
                  <a:pt x="514" y="770"/>
                </a:moveTo>
                <a:lnTo>
                  <a:pt x="261" y="770"/>
                </a:lnTo>
                <a:lnTo>
                  <a:pt x="577" y="563"/>
                </a:lnTo>
                <a:lnTo>
                  <a:pt x="514" y="770"/>
                </a:lnTo>
                <a:moveTo>
                  <a:pt x="806" y="1147"/>
                </a:moveTo>
                <a:lnTo>
                  <a:pt x="388" y="1561"/>
                </a:lnTo>
                <a:lnTo>
                  <a:pt x="579" y="923"/>
                </a:lnTo>
                <a:lnTo>
                  <a:pt x="806" y="1147"/>
                </a:lnTo>
                <a:moveTo>
                  <a:pt x="882" y="1221"/>
                </a:moveTo>
                <a:lnTo>
                  <a:pt x="1357" y="1690"/>
                </a:lnTo>
                <a:lnTo>
                  <a:pt x="408" y="1690"/>
                </a:lnTo>
                <a:lnTo>
                  <a:pt x="882" y="122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95;p44">
            <a:extLst>
              <a:ext uri="{FF2B5EF4-FFF2-40B4-BE49-F238E27FC236}">
                <a16:creationId xmlns:a16="http://schemas.microsoft.com/office/drawing/2014/main" id="{F7C63380-77E4-0530-C52D-B0C76906E60F}"/>
              </a:ext>
            </a:extLst>
          </p:cNvPr>
          <p:cNvSpPr txBox="1">
            <a:spLocks/>
          </p:cNvSpPr>
          <p:nvPr/>
        </p:nvSpPr>
        <p:spPr>
          <a:xfrm>
            <a:off x="651600" y="899109"/>
            <a:ext cx="8157600" cy="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None/>
              <a:defRPr sz="1400" b="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9pPr>
          </a:lstStyle>
          <a:p>
            <a:pPr marL="0" indent="0" algn="l"/>
            <a:r>
              <a:rPr lang="en-US" dirty="0"/>
              <a:t>The original dataset contained approximately 3.5 million observations. It was then cleaned and aggregated by fuel type. The final dataset used for modeling consists of 276,201 observations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ic Power System by Slidesgo">
  <a:themeElements>
    <a:clrScheme name="Simple Light">
      <a:dk1>
        <a:srgbClr val="0E0E0E"/>
      </a:dk1>
      <a:lt1>
        <a:srgbClr val="ECECEC"/>
      </a:lt1>
      <a:dk2>
        <a:srgbClr val="3D3D3D"/>
      </a:dk2>
      <a:lt2>
        <a:srgbClr val="F5BC6F"/>
      </a:lt2>
      <a:accent1>
        <a:srgbClr val="F1A433"/>
      </a:accent1>
      <a:accent2>
        <a:srgbClr val="AE7F39"/>
      </a:accent2>
      <a:accent3>
        <a:srgbClr val="AC7D0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Microsoft Office PowerPoint</Application>
  <PresentationFormat>On-screen Show (16:9)</PresentationFormat>
  <Paragraphs>138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Nunito Light</vt:lpstr>
      <vt:lpstr>Arial</vt:lpstr>
      <vt:lpstr>Wingdings</vt:lpstr>
      <vt:lpstr>Istok Web</vt:lpstr>
      <vt:lpstr>Secular One</vt:lpstr>
      <vt:lpstr>Electric Power System by Slidesgo</vt:lpstr>
      <vt:lpstr>Identifying the key drivers of electricity price spikes in the Australian National Electricity Market</vt:lpstr>
      <vt:lpstr>Table of contents</vt:lpstr>
      <vt:lpstr>Introduction</vt:lpstr>
      <vt:lpstr>Electricity price spikes ?</vt:lpstr>
      <vt:lpstr>Objective</vt:lpstr>
      <vt:lpstr>PowerPoint Presentation</vt:lpstr>
      <vt:lpstr>Data Overview and Processing</vt:lpstr>
      <vt:lpstr>Data Sources</vt:lpstr>
      <vt:lpstr>Data Processing</vt:lpstr>
      <vt:lpstr>Data Visualisation</vt:lpstr>
      <vt:lpstr>Data Visualisation (cont.)</vt:lpstr>
      <vt:lpstr>Methodology</vt:lpstr>
      <vt:lpstr>PowerPoint Presentation</vt:lpstr>
      <vt:lpstr>PowerPoint Presentation</vt:lpstr>
      <vt:lpstr>Interpretation and Findings</vt:lpstr>
      <vt:lpstr>Results</vt:lpstr>
      <vt:lpstr>Results (cont.)</vt:lpstr>
      <vt:lpstr>Feature Importance</vt:lpstr>
      <vt:lpstr>Conclusion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Helen Nguyen</cp:lastModifiedBy>
  <cp:revision>1</cp:revision>
  <dcterms:modified xsi:type="dcterms:W3CDTF">2025-04-24T03:06:49Z</dcterms:modified>
</cp:coreProperties>
</file>