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061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25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27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2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2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2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Đề tài: Xây dựng Game Astrocrash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Môn học:</a:t>
            </a:r>
            <a:r>
              <a:rPr lang="en-US"/>
              <a:t> </a:t>
            </a:r>
            <a:r>
              <a:t>Lập trình -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49AB1-9124-E831-0FA0-2E73905C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99"/>
          <a:stretch>
            <a:fillRect/>
          </a:stretch>
        </p:blipFill>
        <p:spPr>
          <a:xfrm>
            <a:off x="2870983" y="4430684"/>
            <a:ext cx="3402033" cy="24273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Giới thiệu hệ thống và các phần đã thực hiện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19" y="1188720"/>
            <a:ext cx="7664335" cy="2103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✔ Game được xây dựng bằng Python với thư viện Pygame.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✔ Tàu vũ trụ có thể điều khiển để tránh và bắn thiên thạch.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✔ Tích hợp hiệu ứng va chạm, âm thanh, và rung màn hình khi nổ.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✔ Tốc độ và số lượng thiên thạch tăng dần theo thời gian.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✔ Hiển thị điểm số và màn hình game over.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4C37F-39D1-E33C-7C70-E0A31CAE7B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8"/>
          <a:stretch>
            <a:fillRect/>
          </a:stretch>
        </p:blipFill>
        <p:spPr>
          <a:xfrm>
            <a:off x="4570121" y="3429000"/>
            <a:ext cx="4567155" cy="3418509"/>
          </a:xfrm>
          <a:prstGeom prst="rect">
            <a:avLst/>
          </a:prstGeom>
        </p:spPr>
      </p:pic>
      <p:pic>
        <p:nvPicPr>
          <p:cNvPr id="8" name="Picture 7" descr="A video game screen with a rocket and asteroids&#10;&#10;AI-generated content may be incorrect.">
            <a:extLst>
              <a:ext uri="{FF2B5EF4-FFF2-40B4-BE49-F238E27FC236}">
                <a16:creationId xmlns:a16="http://schemas.microsoft.com/office/drawing/2014/main" id="{86CE321B-C5C3-9FE7-AF30-153FD3BB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4570122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Kết luận và kết quả thực nghiệm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073" y="1551563"/>
            <a:ext cx="468006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✔ Game chạy ổn định, hiệu ứng mượt mà, không bị lag.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✔ Các tính năng hoạt động đúng yêu cầu đặt ra</a:t>
            </a:r>
            <a:r>
              <a:rPr lang="en-US"/>
              <a:t>.</a:t>
            </a:r>
            <a:endParaRPr/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✔ Có thể dễ dàng mở rộng thêm màn chơi hoặc vũ khí.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✔ Học được cách tổ chức project game rõ ràng bằng OOP trong Python.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✔ Dự định cải tiến thêm hệ thống menu và lưu điểm cao.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87028-6032-6E05-C43B-7DB6C611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051" y="1551563"/>
            <a:ext cx="2852553" cy="36071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3F6A8C-F60C-6EDC-8390-764C4FD8E352}"/>
              </a:ext>
            </a:extLst>
          </p:cNvPr>
          <p:cNvSpPr txBox="1"/>
          <p:nvPr/>
        </p:nvSpPr>
        <p:spPr>
          <a:xfrm>
            <a:off x="2585258" y="2385752"/>
            <a:ext cx="3973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76964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</TotalTime>
  <Words>173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Tw Cen MT</vt:lpstr>
      <vt:lpstr>Droplet</vt:lpstr>
      <vt:lpstr>Đề tài: Xây dựng Game Astrocrash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Ninh Hau Nhat</cp:lastModifiedBy>
  <cp:revision>4</cp:revision>
  <dcterms:created xsi:type="dcterms:W3CDTF">2013-01-27T09:14:16Z</dcterms:created>
  <dcterms:modified xsi:type="dcterms:W3CDTF">2025-06-08T09:53:38Z</dcterms:modified>
  <cp:category/>
</cp:coreProperties>
</file>