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44CF-B239-465A-B966-B3DC9DEAFF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8BAF9-4D16-4450-870C-A5933E91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 to introduce audience to our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8BAF9-4D16-4450-870C-A5933E9158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 to say who we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8BAF9-4D16-4450-870C-A5933E9158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1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 will say half of what we are producing, team will pitch in to assist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8BAF9-4D16-4450-870C-A5933E9158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Ian will show his microcontroller project, ___ will discuss test code, _____ will talk about diagram and our system is expected to be connected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8BAF9-4D16-4450-870C-A5933E9158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Toby will go through the method of creating the product (How we are doing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8BAF9-4D16-4450-870C-A5933E9158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 will discuss what went well and not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8BAF9-4D16-4450-870C-A5933E9158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0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 will discus possible tasks post-production of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8BAF9-4D16-4450-870C-A5933E9158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5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78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84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1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9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DA67-BCEA-430F-901D-BA53AEAA457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F4054F-F444-42A3-98A5-3B9B7A9C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7BBE-0D4F-4A81-A1E6-75F24FCE7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18’s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1DD6A-A258-4A89-99EE-1E4C2F966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Underwater Wireless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58018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3937-584A-402A-A262-6296B1B1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011C-5B2D-4B48-8D0C-F0D2CE50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we (Brief intro about us,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engr</a:t>
            </a:r>
            <a:r>
              <a:rPr lang="en-US" dirty="0"/>
              <a:t> </a:t>
            </a:r>
            <a:r>
              <a:rPr lang="en-US" dirty="0" err="1"/>
              <a:t>ecen</a:t>
            </a:r>
            <a:r>
              <a:rPr lang="en-US" dirty="0"/>
              <a:t> students) </a:t>
            </a:r>
          </a:p>
          <a:p>
            <a:r>
              <a:rPr lang="en-US" dirty="0"/>
              <a:t>What is our motive (Trying to create a underwater wireless modem)</a:t>
            </a:r>
          </a:p>
          <a:p>
            <a:pPr lvl="1"/>
            <a:r>
              <a:rPr lang="en-US" dirty="0"/>
              <a:t>Demonstration</a:t>
            </a:r>
          </a:p>
          <a:p>
            <a:r>
              <a:rPr lang="en-US" dirty="0"/>
              <a:t>How we will reach our goals (Plans, method)</a:t>
            </a:r>
          </a:p>
          <a:p>
            <a:r>
              <a:rPr lang="en-US" dirty="0"/>
              <a:t>What went well and not so well</a:t>
            </a:r>
          </a:p>
          <a:p>
            <a:r>
              <a:rPr lang="en-US" dirty="0"/>
              <a:t>Future (After creating product, potential upgrades?)</a:t>
            </a:r>
          </a:p>
        </p:txBody>
      </p:sp>
    </p:spTree>
    <p:extLst>
      <p:ext uri="{BB962C8B-B14F-4D97-AF65-F5344CB8AC3E}">
        <p14:creationId xmlns:p14="http://schemas.microsoft.com/office/powerpoint/2010/main" val="295915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F059-B4DC-4EA2-A7BC-ADC7699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4CF9-9050-4E00-B0A5-A70969C60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 ELECTRONIC AND COMPUTER SYSTEM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4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5827-EC9D-4D39-B77F-6EBCDD45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5DE3-82CE-4573-8D77-A0FC0F47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an underwater modem</a:t>
            </a:r>
          </a:p>
          <a:p>
            <a:pPr lvl="1"/>
            <a:r>
              <a:rPr lang="en-US" dirty="0"/>
              <a:t>What does it do?</a:t>
            </a:r>
          </a:p>
          <a:p>
            <a:pPr lvl="1"/>
            <a:r>
              <a:rPr lang="en-US" dirty="0"/>
              <a:t>Expected outcome</a:t>
            </a:r>
          </a:p>
          <a:p>
            <a:pPr lvl="1"/>
            <a:r>
              <a:rPr lang="en-US" dirty="0"/>
              <a:t>External devices (Aptamer sensor)</a:t>
            </a:r>
          </a:p>
          <a:p>
            <a:r>
              <a:rPr lang="en-US" dirty="0"/>
              <a:t>What our focus is?</a:t>
            </a:r>
          </a:p>
          <a:p>
            <a:r>
              <a:rPr lang="en-US" dirty="0"/>
              <a:t>Parts and budget</a:t>
            </a:r>
          </a:p>
        </p:txBody>
      </p:sp>
    </p:spTree>
    <p:extLst>
      <p:ext uri="{BB962C8B-B14F-4D97-AF65-F5344CB8AC3E}">
        <p14:creationId xmlns:p14="http://schemas.microsoft.com/office/powerpoint/2010/main" val="192283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C9A8-84C7-48DC-BA37-7E291A65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C57-5F2F-4BBC-B93D-2B291C21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Ian to show example of communication through his personal project, light + sound</a:t>
            </a:r>
          </a:p>
          <a:p>
            <a:r>
              <a:rPr lang="en-US" dirty="0"/>
              <a:t>Code?</a:t>
            </a:r>
          </a:p>
          <a:p>
            <a:r>
              <a:rPr lang="en-US" dirty="0"/>
              <a:t>(Show what the system looks like with pictures, how parts are connected to each other, preset diagram from </a:t>
            </a:r>
            <a:r>
              <a:rPr lang="en-US" dirty="0" err="1"/>
              <a:t>archi</a:t>
            </a:r>
            <a:r>
              <a:rPr lang="en-US" dirty="0"/>
              <a:t> document?)</a:t>
            </a:r>
          </a:p>
        </p:txBody>
      </p:sp>
    </p:spTree>
    <p:extLst>
      <p:ext uri="{BB962C8B-B14F-4D97-AF65-F5344CB8AC3E}">
        <p14:creationId xmlns:p14="http://schemas.microsoft.com/office/powerpoint/2010/main" val="163845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E7F6-5430-49BE-B1FB-2EB9F5BA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AAA1-A2EA-4CEE-8C87-29B9B381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Requirements Document</a:t>
            </a:r>
          </a:p>
          <a:p>
            <a:r>
              <a:rPr lang="en-US" dirty="0"/>
              <a:t>Architectural Requirements Document</a:t>
            </a:r>
          </a:p>
          <a:p>
            <a:r>
              <a:rPr lang="en-US" dirty="0"/>
              <a:t>Ordering parts</a:t>
            </a:r>
          </a:p>
          <a:p>
            <a:r>
              <a:rPr lang="en-US" dirty="0"/>
              <a:t>Creating prototype</a:t>
            </a:r>
          </a:p>
          <a:p>
            <a:pPr lvl="1"/>
            <a:r>
              <a:rPr lang="en-US" dirty="0"/>
              <a:t>Testing phase</a:t>
            </a:r>
          </a:p>
          <a:p>
            <a:r>
              <a:rPr lang="en-US" dirty="0"/>
              <a:t>Final product</a:t>
            </a:r>
          </a:p>
          <a:p>
            <a:r>
              <a:rPr lang="en-US" dirty="0"/>
              <a:t>Further releases?</a:t>
            </a:r>
          </a:p>
        </p:txBody>
      </p:sp>
    </p:spTree>
    <p:extLst>
      <p:ext uri="{BB962C8B-B14F-4D97-AF65-F5344CB8AC3E}">
        <p14:creationId xmlns:p14="http://schemas.microsoft.com/office/powerpoint/2010/main" val="410950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F132-2CF6-44DB-BDFB-3D8C2F15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well, and not so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B456-4BB8-46FD-B2C3-BE4EEE44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816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E6D5-0E02-4480-865C-1A67543B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4D68-483B-481E-B036-36D115A0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after final production?</a:t>
            </a:r>
          </a:p>
          <a:p>
            <a:pPr lvl="1"/>
            <a:r>
              <a:rPr lang="en-US" dirty="0"/>
              <a:t>Design changes?</a:t>
            </a:r>
          </a:p>
          <a:p>
            <a:pPr lvl="1"/>
            <a:r>
              <a:rPr lang="en-US" dirty="0"/>
              <a:t>Continued development into 4</a:t>
            </a:r>
            <a:r>
              <a:rPr lang="en-US" baseline="30000" dirty="0"/>
              <a:t>th</a:t>
            </a:r>
            <a:r>
              <a:rPr lang="en-US" dirty="0"/>
              <a:t> year?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9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E67E-807E-46DF-AC17-F6BB208D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1" y="1916344"/>
            <a:ext cx="8596668" cy="13208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04013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285</Words>
  <Application>Microsoft Office PowerPoint</Application>
  <PresentationFormat>Widescreen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Group 18’s Project</vt:lpstr>
      <vt:lpstr>Introduction</vt:lpstr>
      <vt:lpstr>Who are we?</vt:lpstr>
      <vt:lpstr>Motive</vt:lpstr>
      <vt:lpstr>Demonstration</vt:lpstr>
      <vt:lpstr>Method</vt:lpstr>
      <vt:lpstr>What went well, and not so well</vt:lpstr>
      <vt:lpstr>Future…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18’s Project</dc:title>
  <dc:creator>Toby Giri</dc:creator>
  <cp:lastModifiedBy>Toby Giri</cp:lastModifiedBy>
  <cp:revision>5</cp:revision>
  <dcterms:created xsi:type="dcterms:W3CDTF">2021-05-24T22:29:53Z</dcterms:created>
  <dcterms:modified xsi:type="dcterms:W3CDTF">2021-05-24T23:52:59Z</dcterms:modified>
</cp:coreProperties>
</file>