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1" r:id="rId1"/>
  </p:sldMasterIdLst>
  <p:notesMasterIdLst>
    <p:notesMasterId r:id="rId32"/>
  </p:notesMasterIdLst>
  <p:sldIdLst>
    <p:sldId id="256" r:id="rId2"/>
    <p:sldId id="259" r:id="rId3"/>
    <p:sldId id="295" r:id="rId4"/>
    <p:sldId id="261" r:id="rId5"/>
    <p:sldId id="263" r:id="rId6"/>
    <p:sldId id="296" r:id="rId7"/>
    <p:sldId id="26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5" r:id="rId22"/>
    <p:sldId id="316" r:id="rId23"/>
    <p:sldId id="258" r:id="rId24"/>
    <p:sldId id="310" r:id="rId25"/>
    <p:sldId id="311" r:id="rId26"/>
    <p:sldId id="317" r:id="rId27"/>
    <p:sldId id="318" r:id="rId28"/>
    <p:sldId id="312" r:id="rId29"/>
    <p:sldId id="313" r:id="rId30"/>
    <p:sldId id="314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Hin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DED61-E700-4EEC-9B14-9C05E5E81B27}">
  <a:tblStyle styleId="{3FDDED61-E700-4EEC-9B14-9C05E5E8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D01544-BCE6-4EC6-BAA9-EE97067377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024128" y="792480"/>
            <a:ext cx="7095744" cy="3279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PHÂN TÍCH THIẾT KẾ HỆ THỐNG THÔNG TIN</a:t>
            </a:r>
            <a:br>
              <a:rPr lang="en-US" sz="3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PHẦN MỀM QUẢN LÝ CỬA HÀNG TIỆN LỢI</a:t>
            </a:r>
            <a:br>
              <a:rPr lang="en-US" sz="3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AC44B-9925-4C2F-AC53-00F8AFC7A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77E9-F93C-4451-9B5D-A1EFE692AD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84" y="1060597"/>
            <a:ext cx="5904615" cy="35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23703-7A10-4555-9587-22D9E7BDC99F}"/>
              </a:ext>
            </a:extLst>
          </p:cNvPr>
          <p:cNvSpPr txBox="1"/>
          <p:nvPr/>
        </p:nvSpPr>
        <p:spPr>
          <a:xfrm>
            <a:off x="1339703" y="484003"/>
            <a:ext cx="44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9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96933-665A-4055-84E3-013C2C73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187D0-9881-4935-9B24-00D2ABCE2CD0}"/>
              </a:ext>
            </a:extLst>
          </p:cNvPr>
          <p:cNvSpPr txBox="1"/>
          <p:nvPr/>
        </p:nvSpPr>
        <p:spPr>
          <a:xfrm>
            <a:off x="786810" y="311889"/>
            <a:ext cx="6620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(business worker)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(business entity)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52599-9719-469B-8F72-1E2220D6D231}"/>
              </a:ext>
            </a:extLst>
          </p:cNvPr>
          <p:cNvSpPr txBox="1"/>
          <p:nvPr/>
        </p:nvSpPr>
        <p:spPr>
          <a:xfrm>
            <a:off x="1013637" y="1346312"/>
            <a:ext cx="63937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3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13C78-0527-4D26-8FF3-4F9196E76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0B65F-3D9D-452C-9784-CF6C498C3D01}"/>
              </a:ext>
            </a:extLst>
          </p:cNvPr>
          <p:cNvSpPr txBox="1"/>
          <p:nvPr/>
        </p:nvSpPr>
        <p:spPr>
          <a:xfrm>
            <a:off x="857692" y="368596"/>
            <a:ext cx="616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45F104-B238-4D70-A2C5-91D53498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112" y="1197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9FE305-7F42-4EC1-BE34-1778CF681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12127"/>
              </p:ext>
            </p:extLst>
          </p:nvPr>
        </p:nvGraphicFramePr>
        <p:xfrm>
          <a:off x="2736112" y="1559442"/>
          <a:ext cx="5295900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24217" imgH="4008467" progId="Paint.Picture">
                  <p:embed/>
                </p:oleObj>
              </mc:Choice>
              <mc:Fallback>
                <p:oleObj name="Bitmap Image" r:id="rId2" imgW="6424217" imgH="40084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112" y="1559442"/>
                        <a:ext cx="5295900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6F569D-54B1-414A-B3E5-CC7E55262D48}"/>
              </a:ext>
            </a:extLst>
          </p:cNvPr>
          <p:cNvSpPr txBox="1"/>
          <p:nvPr/>
        </p:nvSpPr>
        <p:spPr>
          <a:xfrm>
            <a:off x="939209" y="891816"/>
            <a:ext cx="2360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DD50-716A-4E63-B63C-8FD1251A121C}"/>
              </a:ext>
            </a:extLst>
          </p:cNvPr>
          <p:cNvSpPr txBox="1"/>
          <p:nvPr/>
        </p:nvSpPr>
        <p:spPr>
          <a:xfrm>
            <a:off x="1247554" y="1559442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F3862-1A61-422A-A220-A91F05CBE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5266C-61B4-4CA4-96CA-7D3FAF354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427" y="5984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138259-3862-4F57-A183-2F0EA3CBE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34897"/>
              </p:ext>
            </p:extLst>
          </p:nvPr>
        </p:nvGraphicFramePr>
        <p:xfrm>
          <a:off x="2643962" y="694660"/>
          <a:ext cx="49990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85714" imgH="4334480" progId="Paint.Picture">
                  <p:embed/>
                </p:oleObj>
              </mc:Choice>
              <mc:Fallback>
                <p:oleObj name="Bitmap Image" r:id="rId2" imgW="5485714" imgH="433448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962" y="694660"/>
                        <a:ext cx="4999038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7CBFFE-58F2-461B-B46E-ACC210B66378}"/>
              </a:ext>
            </a:extLst>
          </p:cNvPr>
          <p:cNvSpPr txBox="1"/>
          <p:nvPr/>
        </p:nvSpPr>
        <p:spPr>
          <a:xfrm>
            <a:off x="1034902" y="694660"/>
            <a:ext cx="12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5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AABF3-5A21-4715-AC7F-EB0DED77B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AB55-97C6-443B-A6DF-2BA375D6EEEF}"/>
              </a:ext>
            </a:extLst>
          </p:cNvPr>
          <p:cNvSpPr txBox="1"/>
          <p:nvPr/>
        </p:nvSpPr>
        <p:spPr>
          <a:xfrm>
            <a:off x="843516" y="413181"/>
            <a:ext cx="3069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6B12-3D16-47D7-91AD-71A7AE8523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6" y="1448287"/>
            <a:ext cx="5486400" cy="30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1D9A3-5768-4EB2-98B5-9DFAA74C3CD5}"/>
              </a:ext>
            </a:extLst>
          </p:cNvPr>
          <p:cNvSpPr txBox="1"/>
          <p:nvPr/>
        </p:nvSpPr>
        <p:spPr>
          <a:xfrm>
            <a:off x="1453116" y="928577"/>
            <a:ext cx="289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0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55052-C74F-4C76-93BF-165C6B601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762D5-DF92-4B2B-BF6D-78DD3320FB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1" y="283535"/>
            <a:ext cx="4614530" cy="45290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64082-E80C-46FC-AB27-478A25739477}"/>
              </a:ext>
            </a:extLst>
          </p:cNvPr>
          <p:cNvSpPr txBox="1"/>
          <p:nvPr/>
        </p:nvSpPr>
        <p:spPr>
          <a:xfrm>
            <a:off x="921487" y="552893"/>
            <a:ext cx="1991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2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B59E1-CF40-49D8-8336-338F615F6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4258A-030D-4729-8481-D9A5DD104B00}"/>
              </a:ext>
            </a:extLst>
          </p:cNvPr>
          <p:cNvSpPr txBox="1"/>
          <p:nvPr/>
        </p:nvSpPr>
        <p:spPr>
          <a:xfrm>
            <a:off x="687573" y="233917"/>
            <a:ext cx="7145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Không có mô tả.">
            <a:extLst>
              <a:ext uri="{FF2B5EF4-FFF2-40B4-BE49-F238E27FC236}">
                <a16:creationId xmlns:a16="http://schemas.microsoft.com/office/drawing/2014/main" id="{C4A4B2C0-A8E2-41CB-B570-E538074CA4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66156"/>
            <a:ext cx="5486400" cy="3044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FACD1-5459-4AA6-9C81-AE63FC7750AE}"/>
              </a:ext>
            </a:extLst>
          </p:cNvPr>
          <p:cNvSpPr txBox="1"/>
          <p:nvPr/>
        </p:nvSpPr>
        <p:spPr>
          <a:xfrm>
            <a:off x="1027814" y="1261747"/>
            <a:ext cx="231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7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3E537-DD08-427C-A4F0-DF47A0BFCF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FADD5-B7C9-4324-BAC2-E602A1EAF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5050" y="155841"/>
            <a:ext cx="4389128" cy="4831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6B1BD-46BE-4ABE-9CC3-75B6D5F8E0F8}"/>
              </a:ext>
            </a:extLst>
          </p:cNvPr>
          <p:cNvSpPr txBox="1"/>
          <p:nvPr/>
        </p:nvSpPr>
        <p:spPr>
          <a:xfrm>
            <a:off x="786809" y="453655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6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1F658-B9B6-4D1E-B60B-B28A5FF65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F462-9BC8-4FC1-80B9-F624C9D88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418" y="177387"/>
            <a:ext cx="4153785" cy="480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7745AA-046F-4313-B083-E1F77D8C1C3A}"/>
              </a:ext>
            </a:extLst>
          </p:cNvPr>
          <p:cNvSpPr txBox="1"/>
          <p:nvPr/>
        </p:nvSpPr>
        <p:spPr>
          <a:xfrm>
            <a:off x="871870" y="559981"/>
            <a:ext cx="2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7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D26A48-639E-4756-98DD-B3160C42C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929F7-90E9-4B8D-A327-CCB3CBD1AF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8623" y="307052"/>
            <a:ext cx="4122804" cy="4581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2AFDA-37B8-448F-A188-9ED37F8FCF25}"/>
              </a:ext>
            </a:extLst>
          </p:cNvPr>
          <p:cNvSpPr txBox="1"/>
          <p:nvPr/>
        </p:nvSpPr>
        <p:spPr>
          <a:xfrm>
            <a:off x="864781" y="680484"/>
            <a:ext cx="219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6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1991833" y="1601972"/>
            <a:ext cx="4919330" cy="1594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KHẢO SÁT HIỆN TRẠNG VÀ XÁC ĐỊNH YÊU CẦU TỔNG QUAN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601B5-ED82-4500-888E-B6AA6CBBB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115AF-58AC-47DE-8BC8-74799285D3B7}"/>
              </a:ext>
            </a:extLst>
          </p:cNvPr>
          <p:cNvSpPr txBox="1"/>
          <p:nvPr/>
        </p:nvSpPr>
        <p:spPr>
          <a:xfrm>
            <a:off x="786809" y="293155"/>
            <a:ext cx="5507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EAF64-BD97-40A3-9582-EE38F573A56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176" y="1261325"/>
            <a:ext cx="6659880" cy="358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0209B-A0B7-4B3B-8A71-849DB7410E2D}"/>
              </a:ext>
            </a:extLst>
          </p:cNvPr>
          <p:cNvSpPr txBox="1"/>
          <p:nvPr/>
        </p:nvSpPr>
        <p:spPr>
          <a:xfrm>
            <a:off x="1171176" y="758380"/>
            <a:ext cx="27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0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8F593-7699-493A-8F67-D86903CB75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26" name="Picture 19">
            <a:extLst>
              <a:ext uri="{FF2B5EF4-FFF2-40B4-BE49-F238E27FC236}">
                <a16:creationId xmlns:a16="http://schemas.microsoft.com/office/drawing/2014/main" id="{B161A8EC-7EAD-49BA-B08F-FE5513AB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701750"/>
            <a:ext cx="7655441" cy="33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E63B8E7-B682-422C-8BCB-76CA43C7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7488" cy="88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</a:t>
            </a:r>
            <a:r>
              <a:rPr lang="en-US" altLang="en-US" sz="2800" bmk="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 đồ thành phần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1E64F-B7F1-4EB5-A465-34509B391C7F}"/>
              </a:ext>
            </a:extLst>
          </p:cNvPr>
          <p:cNvSpPr txBox="1"/>
          <p:nvPr/>
        </p:nvSpPr>
        <p:spPr>
          <a:xfrm>
            <a:off x="3157870" y="4375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 đồ thành phần quản lý nhập hàng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515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69DC3-8EAE-41B7-8CCC-36B8484DD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1" descr="Không có mô tả.">
            <a:extLst>
              <a:ext uri="{FF2B5EF4-FFF2-40B4-BE49-F238E27FC236}">
                <a16:creationId xmlns:a16="http://schemas.microsoft.com/office/drawing/2014/main" id="{C4A8E07E-F0BD-43ED-A0D3-C4FB8DB4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0" y="787961"/>
            <a:ext cx="7389629" cy="372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E525E-949A-43E8-8827-EB1CFA8B0332}"/>
              </a:ext>
            </a:extLst>
          </p:cNvPr>
          <p:cNvSpPr txBox="1"/>
          <p:nvPr/>
        </p:nvSpPr>
        <p:spPr>
          <a:xfrm>
            <a:off x="2892055" y="46279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 đồ 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 phần quản lý nhân sự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614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A24F2-93C7-4EB5-81F4-AF78582EBC7F}"/>
              </a:ext>
            </a:extLst>
          </p:cNvPr>
          <p:cNvSpPr txBox="1"/>
          <p:nvPr/>
        </p:nvSpPr>
        <p:spPr>
          <a:xfrm>
            <a:off x="2615611" y="1591160"/>
            <a:ext cx="349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THIẾT KẾ HỆ THỐNG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95BCD-701B-438F-A95E-6E1EE660B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AB92E-5FBD-4E08-885B-0C708114E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367324"/>
            <a:ext cx="5486400" cy="3259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3F7B5-5E62-4302-99EA-CEA23F3AF9C7}"/>
              </a:ext>
            </a:extLst>
          </p:cNvPr>
          <p:cNvSpPr txBox="1"/>
          <p:nvPr/>
        </p:nvSpPr>
        <p:spPr>
          <a:xfrm>
            <a:off x="730102" y="326065"/>
            <a:ext cx="468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249FB-9085-4B02-87C5-35A8EFB12CEE}"/>
              </a:ext>
            </a:extLst>
          </p:cNvPr>
          <p:cNvSpPr txBox="1"/>
          <p:nvPr/>
        </p:nvSpPr>
        <p:spPr>
          <a:xfrm>
            <a:off x="1063256" y="863313"/>
            <a:ext cx="30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6363D-BC2A-4756-8398-6C3FD837A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5A054-866D-4FA8-9A63-BCD686E31CA6}"/>
              </a:ext>
            </a:extLst>
          </p:cNvPr>
          <p:cNvSpPr txBox="1"/>
          <p:nvPr/>
        </p:nvSpPr>
        <p:spPr>
          <a:xfrm>
            <a:off x="985284" y="404037"/>
            <a:ext cx="5224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Không có mô tả.">
            <a:extLst>
              <a:ext uri="{FF2B5EF4-FFF2-40B4-BE49-F238E27FC236}">
                <a16:creationId xmlns:a16="http://schemas.microsoft.com/office/drawing/2014/main" id="{119EAB92-8996-4429-AD5C-3DC0EDABE8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95" y="1019406"/>
            <a:ext cx="6457507" cy="363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74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7AAE8-FF13-4F02-99BC-0F64136D2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072B0DD1-B3B6-48BE-9DFE-0C3E162F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56" y="0"/>
            <a:ext cx="301379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ADF12-A330-44CD-BB53-2D9B0F735814}"/>
              </a:ext>
            </a:extLst>
          </p:cNvPr>
          <p:cNvSpPr txBox="1"/>
          <p:nvPr/>
        </p:nvSpPr>
        <p:spPr>
          <a:xfrm>
            <a:off x="499730" y="669851"/>
            <a:ext cx="2877711" cy="457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 đồ 3 lớp thêm nhân viên</a:t>
            </a:r>
            <a:endParaRPr lang="en-US" sz="180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0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7A88D-B942-41BD-A48E-338534D61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82040-FD94-4D83-A3FB-812F1D794332}"/>
              </a:ext>
            </a:extLst>
          </p:cNvPr>
          <p:cNvSpPr txBox="1"/>
          <p:nvPr/>
        </p:nvSpPr>
        <p:spPr>
          <a:xfrm>
            <a:off x="233915" y="178534"/>
            <a:ext cx="3030279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 đồ 3 lớp thêm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lang="en-US" sz="180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1219E-FEE9-4DA2-AEF9-8580AEAC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223774"/>
            <a:ext cx="692564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8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E53E8-0D36-438D-8946-656CE0BF0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DADE0-662B-499D-8F62-54F68954D246}"/>
              </a:ext>
            </a:extLst>
          </p:cNvPr>
          <p:cNvSpPr txBox="1"/>
          <p:nvPr/>
        </p:nvSpPr>
        <p:spPr>
          <a:xfrm>
            <a:off x="772633" y="333154"/>
            <a:ext cx="626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2A7F9-39EE-48AA-9AD8-7C9B7E0F5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7014" y="1343976"/>
            <a:ext cx="5762846" cy="3717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4BA93-3192-4E66-B379-E4AA45C15B44}"/>
              </a:ext>
            </a:extLst>
          </p:cNvPr>
          <p:cNvSpPr txBox="1"/>
          <p:nvPr/>
        </p:nvSpPr>
        <p:spPr>
          <a:xfrm>
            <a:off x="1134140" y="896664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98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97121-EF23-49CD-9CD0-F866B1F97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FBB21-AA73-47ED-9A0B-5EE364704D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6634" y="283535"/>
            <a:ext cx="5621078" cy="4529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F20A67-C194-4B60-8390-0500C782FAA4}"/>
              </a:ext>
            </a:extLst>
          </p:cNvPr>
          <p:cNvSpPr txBox="1"/>
          <p:nvPr/>
        </p:nvSpPr>
        <p:spPr>
          <a:xfrm>
            <a:off x="588335" y="483849"/>
            <a:ext cx="1708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DF5D-2C12-4EFF-99C2-E32300E77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58245-9DE8-4E4D-9707-3763BB24155C}"/>
              </a:ext>
            </a:extLst>
          </p:cNvPr>
          <p:cNvSpPr txBox="1"/>
          <p:nvPr/>
        </p:nvSpPr>
        <p:spPr>
          <a:xfrm>
            <a:off x="793898" y="1105786"/>
            <a:ext cx="6741042" cy="38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ADD82-18C1-41A7-9054-C68FCA8760E0}"/>
              </a:ext>
            </a:extLst>
          </p:cNvPr>
          <p:cNvSpPr txBox="1"/>
          <p:nvPr/>
        </p:nvSpPr>
        <p:spPr>
          <a:xfrm>
            <a:off x="843517" y="489758"/>
            <a:ext cx="2516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1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FCE25-7F37-42BC-BCD4-F046ECBB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30493-4969-4E83-A70F-0C5947963B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693" y="130175"/>
            <a:ext cx="5486400" cy="4883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8185B-FBB9-48BA-A78E-388F46A28972}"/>
              </a:ext>
            </a:extLst>
          </p:cNvPr>
          <p:cNvSpPr txBox="1"/>
          <p:nvPr/>
        </p:nvSpPr>
        <p:spPr>
          <a:xfrm>
            <a:off x="474922" y="467833"/>
            <a:ext cx="1672856" cy="115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896533" y="466283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và phạm vi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DBAED-0AD7-46C2-8D3A-B2C8EC228996}"/>
              </a:ext>
            </a:extLst>
          </p:cNvPr>
          <p:cNvSpPr txBox="1"/>
          <p:nvPr/>
        </p:nvSpPr>
        <p:spPr>
          <a:xfrm>
            <a:off x="896533" y="1417588"/>
            <a:ext cx="619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hần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B93A-EEA8-46F4-92EF-11E5E4E15A96}"/>
              </a:ext>
            </a:extLst>
          </p:cNvPr>
          <p:cNvSpPr txBox="1"/>
          <p:nvPr/>
        </p:nvSpPr>
        <p:spPr>
          <a:xfrm>
            <a:off x="730101" y="262270"/>
            <a:ext cx="4706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3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3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3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FF1C0-8482-4AC3-B5E7-BD1D83F57C37}"/>
              </a:ext>
            </a:extLst>
          </p:cNvPr>
          <p:cNvSpPr txBox="1"/>
          <p:nvPr/>
        </p:nvSpPr>
        <p:spPr>
          <a:xfrm>
            <a:off x="637953" y="838393"/>
            <a:ext cx="6889898" cy="483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6576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745A-255B-47B0-ADCF-DE459DC95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7D93-BB92-4828-8116-A1B43F79C236}"/>
              </a:ext>
            </a:extLst>
          </p:cNvPr>
          <p:cNvSpPr txBox="1"/>
          <p:nvPr/>
        </p:nvSpPr>
        <p:spPr>
          <a:xfrm>
            <a:off x="545803" y="338831"/>
            <a:ext cx="6854455" cy="44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861EE-9D6C-40DF-8BE1-0F1927E120F8}"/>
              </a:ext>
            </a:extLst>
          </p:cNvPr>
          <p:cNvSpPr txBox="1"/>
          <p:nvPr/>
        </p:nvSpPr>
        <p:spPr>
          <a:xfrm>
            <a:off x="1617587" y="2516125"/>
            <a:ext cx="6003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II. 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 TÍCH VÀ ĐẶC TẢ YÊU CẦU PHÂN TÍCH HỆ THỐNG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65C46D-95D0-46E8-8403-1AA4CDD51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81E3E-040D-4427-9025-E9390B7C9A40}"/>
              </a:ext>
            </a:extLst>
          </p:cNvPr>
          <p:cNvSpPr txBox="1"/>
          <p:nvPr/>
        </p:nvSpPr>
        <p:spPr>
          <a:xfrm>
            <a:off x="893136" y="35647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4A9E-C22B-44DE-BFAA-B658DE92AB14}"/>
              </a:ext>
            </a:extLst>
          </p:cNvPr>
          <p:cNvSpPr txBox="1"/>
          <p:nvPr/>
        </p:nvSpPr>
        <p:spPr>
          <a:xfrm>
            <a:off x="971107" y="1077433"/>
            <a:ext cx="232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E4672-B275-4A2D-A372-18A5740AA0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1184" y="879694"/>
            <a:ext cx="4501116" cy="40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ABA08-AE40-4922-9C19-932BC92294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140C-D94F-4E4D-9B38-720E7D3B4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22" y="1119962"/>
            <a:ext cx="5039834" cy="39482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09E9E-ED3B-490C-9D03-6794B2AEF2E8}"/>
              </a:ext>
            </a:extLst>
          </p:cNvPr>
          <p:cNvSpPr txBox="1"/>
          <p:nvPr/>
        </p:nvSpPr>
        <p:spPr>
          <a:xfrm>
            <a:off x="318976" y="165856"/>
            <a:ext cx="7471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C648C-53B8-4CBE-A849-BAD194550FE2}"/>
              </a:ext>
            </a:extLst>
          </p:cNvPr>
          <p:cNvSpPr txBox="1"/>
          <p:nvPr/>
        </p:nvSpPr>
        <p:spPr>
          <a:xfrm>
            <a:off x="513907" y="1506729"/>
            <a:ext cx="2324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405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831</Words>
  <Application>Microsoft Office PowerPoint</Application>
  <PresentationFormat>On-screen Show (16:9)</PresentationFormat>
  <Paragraphs>93</Paragraphs>
  <Slides>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Cambria</vt:lpstr>
      <vt:lpstr>Arial</vt:lpstr>
      <vt:lpstr>Hind</vt:lpstr>
      <vt:lpstr>Times New Roman</vt:lpstr>
      <vt:lpstr>Calibri</vt:lpstr>
      <vt:lpstr>Dumaine</vt:lpstr>
      <vt:lpstr>Bitmap Image</vt:lpstr>
      <vt:lpstr>  BÁO CÁO ĐỒ ÁN PHÂN TÍCH THIẾT KẾ HỆ THỐNG THÔNG TIN Đề tài: PHẦN MỀM QUẢN LÝ CỬA HÀNG TIỆN LỢI GVHD: Nguyễn Thị Định</vt:lpstr>
      <vt:lpstr>I. KHẢO SÁT HIỆN TRẠNG VÀ XÁC ĐỊNH YÊU CẦU TỔNG QUAN</vt:lpstr>
      <vt:lpstr>PowerPoint Presentation</vt:lpstr>
      <vt:lpstr>Mục Tiêu và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BÁO CÁO ĐỒ ÁN PHÂN TÍCH THIẾT KẾ HỆ THỐNG THÔNG TIN Đề tài: PHẦN MỀM QUẢN LÝ CỬA HÀNG TIỆN LỢI GVHD: Nguyễn Thị Định</dc:title>
  <cp:lastModifiedBy>Trương Công Hậu</cp:lastModifiedBy>
  <cp:revision>14</cp:revision>
  <dcterms:modified xsi:type="dcterms:W3CDTF">2021-06-20T14:38:17Z</dcterms:modified>
</cp:coreProperties>
</file>