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86" r:id="rId21"/>
    <p:sldId id="278" r:id="rId22"/>
    <p:sldId id="279" r:id="rId23"/>
    <p:sldId id="280" r:id="rId24"/>
    <p:sldId id="281" r:id="rId25"/>
    <p:sldId id="282" r:id="rId26"/>
    <p:sldId id="283" r:id="rId27"/>
    <p:sldId id="284" r:id="rId28"/>
    <p:sldId id="285"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8E3B09-21AA-41FA-B1B4-07EBDB542094}"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94456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8E3B09-21AA-41FA-B1B4-07EBDB542094}"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88542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8E3B09-21AA-41FA-B1B4-07EBDB542094}"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69271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8E3B09-21AA-41FA-B1B4-07EBDB542094}"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421870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E3B09-21AA-41FA-B1B4-07EBDB542094}"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137386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8E3B09-21AA-41FA-B1B4-07EBDB542094}"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303935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8E3B09-21AA-41FA-B1B4-07EBDB542094}" type="datetimeFigureOut">
              <a:rPr lang="en-US" smtClean="0"/>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286866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8E3B09-21AA-41FA-B1B4-07EBDB542094}"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121120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E3B09-21AA-41FA-B1B4-07EBDB542094}" type="datetimeFigureOut">
              <a:rPr lang="en-US" smtClean="0"/>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249414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E3B09-21AA-41FA-B1B4-07EBDB542094}"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319042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E3B09-21AA-41FA-B1B4-07EBDB542094}"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9E25C-CC7A-4BAE-8CF4-52F3ECD56191}" type="slidenum">
              <a:rPr lang="en-US" smtClean="0"/>
              <a:t>‹#›</a:t>
            </a:fld>
            <a:endParaRPr lang="en-US"/>
          </a:p>
        </p:txBody>
      </p:sp>
    </p:spTree>
    <p:extLst>
      <p:ext uri="{BB962C8B-B14F-4D97-AF65-F5344CB8AC3E}">
        <p14:creationId xmlns:p14="http://schemas.microsoft.com/office/powerpoint/2010/main" val="253428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E3B09-21AA-41FA-B1B4-07EBDB542094}" type="datetimeFigureOut">
              <a:rPr lang="en-US" smtClean="0"/>
              <a:t>6/20/2021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9E25C-CC7A-4BAE-8CF4-52F3ECD56191}" type="slidenum">
              <a:rPr lang="en-US" smtClean="0"/>
              <a:t>‹#›</a:t>
            </a:fld>
            <a:endParaRPr lang="en-US"/>
          </a:p>
        </p:txBody>
      </p:sp>
    </p:spTree>
    <p:extLst>
      <p:ext uri="{BB962C8B-B14F-4D97-AF65-F5344CB8AC3E}">
        <p14:creationId xmlns:p14="http://schemas.microsoft.com/office/powerpoint/2010/main" val="226322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0" y="-57351"/>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F2325"/>
          </a:solidFill>
        </p:spPr>
        <p:txBody>
          <a:bodyPr wrap="square" lIns="0" tIns="0" rIns="0" bIns="0" rtlCol="0"/>
          <a:lstStyle/>
          <a:p>
            <a:endParaRPr/>
          </a:p>
        </p:txBody>
      </p:sp>
      <p:sp>
        <p:nvSpPr>
          <p:cNvPr id="3" name="object 3"/>
          <p:cNvSpPr/>
          <p:nvPr/>
        </p:nvSpPr>
        <p:spPr>
          <a:xfrm>
            <a:off x="282926" y="434915"/>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B09A"/>
          </a:solidFill>
        </p:spPr>
        <p:txBody>
          <a:bodyPr wrap="square" lIns="0" tIns="0" rIns="0" bIns="0" rtlCol="0"/>
          <a:lstStyle/>
          <a:p>
            <a:endParaRPr/>
          </a:p>
        </p:txBody>
      </p:sp>
      <p:sp>
        <p:nvSpPr>
          <p:cNvPr id="4" name="object 4"/>
          <p:cNvSpPr/>
          <p:nvPr/>
        </p:nvSpPr>
        <p:spPr>
          <a:xfrm>
            <a:off x="5248889" y="299050"/>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B09A"/>
          </a:solidFill>
        </p:spPr>
        <p:txBody>
          <a:bodyPr wrap="square" lIns="0" tIns="0" rIns="0" bIns="0" rtlCol="0"/>
          <a:lstStyle/>
          <a:p>
            <a:endParaRPr/>
          </a:p>
        </p:txBody>
      </p:sp>
      <p:sp>
        <p:nvSpPr>
          <p:cNvPr id="5" name="object 5"/>
          <p:cNvSpPr/>
          <p:nvPr/>
        </p:nvSpPr>
        <p:spPr>
          <a:xfrm>
            <a:off x="63571" y="4086391"/>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B09A"/>
          </a:solidFill>
        </p:spPr>
        <p:txBody>
          <a:bodyPr wrap="square" lIns="0" tIns="0" rIns="0" bIns="0" rtlCol="0"/>
          <a:lstStyle/>
          <a:p>
            <a:endParaRPr/>
          </a:p>
        </p:txBody>
      </p:sp>
      <p:sp>
        <p:nvSpPr>
          <p:cNvPr id="6" name="object 6"/>
          <p:cNvSpPr/>
          <p:nvPr/>
        </p:nvSpPr>
        <p:spPr>
          <a:xfrm>
            <a:off x="2743200" y="6117603"/>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B09A"/>
          </a:solidFill>
        </p:spPr>
        <p:txBody>
          <a:bodyPr wrap="square" lIns="0" tIns="0" rIns="0" bIns="0" rtlCol="0"/>
          <a:lstStyle/>
          <a:p>
            <a:endParaRPr/>
          </a:p>
        </p:txBody>
      </p:sp>
      <p:sp>
        <p:nvSpPr>
          <p:cNvPr id="7" name="object 7"/>
          <p:cNvSpPr/>
          <p:nvPr/>
        </p:nvSpPr>
        <p:spPr>
          <a:xfrm>
            <a:off x="8638022" y="1420602"/>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B09A"/>
          </a:solidFill>
        </p:spPr>
        <p:txBody>
          <a:bodyPr wrap="square" lIns="0" tIns="0" rIns="0" bIns="0" rtlCol="0"/>
          <a:lstStyle/>
          <a:p>
            <a:endParaRPr/>
          </a:p>
        </p:txBody>
      </p:sp>
      <p:sp>
        <p:nvSpPr>
          <p:cNvPr id="8" name="object 8"/>
          <p:cNvSpPr/>
          <p:nvPr/>
        </p:nvSpPr>
        <p:spPr>
          <a:xfrm>
            <a:off x="8995064" y="4744718"/>
            <a:ext cx="149225" cy="262890"/>
          </a:xfrm>
          <a:custGeom>
            <a:avLst/>
            <a:gdLst/>
            <a:ahLst/>
            <a:cxnLst/>
            <a:rect l="l" t="t" r="r" b="b"/>
            <a:pathLst>
              <a:path w="298450" h="394334">
                <a:moveTo>
                  <a:pt x="218745" y="187989"/>
                </a:moveTo>
                <a:lnTo>
                  <a:pt x="151044" y="187989"/>
                </a:lnTo>
                <a:lnTo>
                  <a:pt x="158790" y="186304"/>
                </a:lnTo>
                <a:lnTo>
                  <a:pt x="158790" y="171560"/>
                </a:lnTo>
                <a:lnTo>
                  <a:pt x="158010" y="171560"/>
                </a:lnTo>
                <a:lnTo>
                  <a:pt x="156277" y="165557"/>
                </a:lnTo>
                <a:lnTo>
                  <a:pt x="153661" y="159027"/>
                </a:lnTo>
                <a:lnTo>
                  <a:pt x="152719" y="152287"/>
                </a:lnTo>
                <a:lnTo>
                  <a:pt x="151634" y="143246"/>
                </a:lnTo>
                <a:lnTo>
                  <a:pt x="150795" y="134146"/>
                </a:lnTo>
                <a:lnTo>
                  <a:pt x="149900" y="123220"/>
                </a:lnTo>
                <a:lnTo>
                  <a:pt x="149155" y="114689"/>
                </a:lnTo>
                <a:lnTo>
                  <a:pt x="145287" y="70351"/>
                </a:lnTo>
                <a:lnTo>
                  <a:pt x="143314" y="29312"/>
                </a:lnTo>
                <a:lnTo>
                  <a:pt x="142879" y="15586"/>
                </a:lnTo>
                <a:lnTo>
                  <a:pt x="142705" y="10952"/>
                </a:lnTo>
                <a:lnTo>
                  <a:pt x="142670" y="3791"/>
                </a:lnTo>
                <a:lnTo>
                  <a:pt x="157743" y="0"/>
                </a:lnTo>
                <a:lnTo>
                  <a:pt x="160255" y="5792"/>
                </a:lnTo>
                <a:lnTo>
                  <a:pt x="172049" y="52998"/>
                </a:lnTo>
                <a:lnTo>
                  <a:pt x="173444" y="67402"/>
                </a:lnTo>
                <a:lnTo>
                  <a:pt x="174494" y="77578"/>
                </a:lnTo>
                <a:lnTo>
                  <a:pt x="175773" y="87096"/>
                </a:lnTo>
                <a:lnTo>
                  <a:pt x="177350" y="97932"/>
                </a:lnTo>
                <a:lnTo>
                  <a:pt x="178613" y="107106"/>
                </a:lnTo>
                <a:lnTo>
                  <a:pt x="179579" y="114689"/>
                </a:lnTo>
                <a:lnTo>
                  <a:pt x="179663" y="115847"/>
                </a:lnTo>
                <a:lnTo>
                  <a:pt x="180053" y="123325"/>
                </a:lnTo>
                <a:lnTo>
                  <a:pt x="182600" y="141295"/>
                </a:lnTo>
                <a:lnTo>
                  <a:pt x="187052" y="170612"/>
                </a:lnTo>
                <a:lnTo>
                  <a:pt x="189564" y="171244"/>
                </a:lnTo>
                <a:lnTo>
                  <a:pt x="231065" y="171244"/>
                </a:lnTo>
                <a:lnTo>
                  <a:pt x="230833" y="171560"/>
                </a:lnTo>
                <a:lnTo>
                  <a:pt x="158790" y="171560"/>
                </a:lnTo>
                <a:lnTo>
                  <a:pt x="158162" y="172086"/>
                </a:lnTo>
                <a:lnTo>
                  <a:pt x="230447" y="172086"/>
                </a:lnTo>
                <a:lnTo>
                  <a:pt x="218745" y="187989"/>
                </a:lnTo>
                <a:close/>
              </a:path>
              <a:path w="298450" h="394334">
                <a:moveTo>
                  <a:pt x="231065" y="171244"/>
                </a:moveTo>
                <a:lnTo>
                  <a:pt x="189564" y="171244"/>
                </a:lnTo>
                <a:lnTo>
                  <a:pt x="192285" y="168190"/>
                </a:lnTo>
                <a:lnTo>
                  <a:pt x="195321" y="165346"/>
                </a:lnTo>
                <a:lnTo>
                  <a:pt x="197519" y="161871"/>
                </a:lnTo>
                <a:lnTo>
                  <a:pt x="207308" y="146982"/>
                </a:lnTo>
                <a:lnTo>
                  <a:pt x="217499" y="132408"/>
                </a:lnTo>
                <a:lnTo>
                  <a:pt x="228298" y="118270"/>
                </a:lnTo>
                <a:lnTo>
                  <a:pt x="239912" y="104684"/>
                </a:lnTo>
                <a:lnTo>
                  <a:pt x="246039" y="96856"/>
                </a:lnTo>
                <a:lnTo>
                  <a:pt x="251400" y="88347"/>
                </a:lnTo>
                <a:lnTo>
                  <a:pt x="256486" y="79581"/>
                </a:lnTo>
                <a:lnTo>
                  <a:pt x="261881" y="70842"/>
                </a:lnTo>
                <a:lnTo>
                  <a:pt x="291202" y="42547"/>
                </a:lnTo>
                <a:lnTo>
                  <a:pt x="297863" y="44654"/>
                </a:lnTo>
                <a:lnTo>
                  <a:pt x="291325" y="84833"/>
                </a:lnTo>
                <a:lnTo>
                  <a:pt x="243078" y="154867"/>
                </a:lnTo>
                <a:lnTo>
                  <a:pt x="231065" y="171244"/>
                </a:lnTo>
                <a:close/>
              </a:path>
              <a:path w="298450" h="394334">
                <a:moveTo>
                  <a:pt x="10676" y="123325"/>
                </a:moveTo>
                <a:lnTo>
                  <a:pt x="7641" y="118796"/>
                </a:lnTo>
                <a:lnTo>
                  <a:pt x="4186" y="114689"/>
                </a:lnTo>
                <a:lnTo>
                  <a:pt x="1988" y="109950"/>
                </a:lnTo>
                <a:lnTo>
                  <a:pt x="628" y="107106"/>
                </a:lnTo>
                <a:lnTo>
                  <a:pt x="0" y="102472"/>
                </a:lnTo>
                <a:lnTo>
                  <a:pt x="1360" y="100261"/>
                </a:lnTo>
                <a:lnTo>
                  <a:pt x="3140" y="97628"/>
                </a:lnTo>
                <a:lnTo>
                  <a:pt x="7431" y="95100"/>
                </a:lnTo>
                <a:lnTo>
                  <a:pt x="10572" y="95205"/>
                </a:lnTo>
                <a:lnTo>
                  <a:pt x="16015" y="95311"/>
                </a:lnTo>
                <a:lnTo>
                  <a:pt x="21426" y="95311"/>
                </a:lnTo>
                <a:lnTo>
                  <a:pt x="25854" y="108159"/>
                </a:lnTo>
                <a:lnTo>
                  <a:pt x="34333" y="110898"/>
                </a:lnTo>
                <a:lnTo>
                  <a:pt x="52422" y="121324"/>
                </a:lnTo>
                <a:lnTo>
                  <a:pt x="17585" y="121324"/>
                </a:lnTo>
                <a:lnTo>
                  <a:pt x="10676" y="123325"/>
                </a:lnTo>
                <a:close/>
              </a:path>
              <a:path w="298450" h="394334">
                <a:moveTo>
                  <a:pt x="21426" y="95311"/>
                </a:moveTo>
                <a:lnTo>
                  <a:pt x="16015" y="95311"/>
                </a:lnTo>
                <a:lnTo>
                  <a:pt x="21353" y="95100"/>
                </a:lnTo>
                <a:lnTo>
                  <a:pt x="21426" y="95311"/>
                </a:lnTo>
                <a:close/>
              </a:path>
              <a:path w="298450" h="394334">
                <a:moveTo>
                  <a:pt x="141990" y="287618"/>
                </a:moveTo>
                <a:lnTo>
                  <a:pt x="103417" y="287618"/>
                </a:lnTo>
                <a:lnTo>
                  <a:pt x="103522" y="285723"/>
                </a:lnTo>
                <a:lnTo>
                  <a:pt x="107081" y="281615"/>
                </a:lnTo>
                <a:lnTo>
                  <a:pt x="110954" y="277719"/>
                </a:lnTo>
                <a:lnTo>
                  <a:pt x="114281" y="273295"/>
                </a:lnTo>
                <a:lnTo>
                  <a:pt x="117758" y="268872"/>
                </a:lnTo>
                <a:lnTo>
                  <a:pt x="120688" y="263817"/>
                </a:lnTo>
                <a:lnTo>
                  <a:pt x="123933" y="259078"/>
                </a:lnTo>
                <a:lnTo>
                  <a:pt x="134754" y="243583"/>
                </a:lnTo>
                <a:lnTo>
                  <a:pt x="140228" y="235900"/>
                </a:lnTo>
                <a:lnTo>
                  <a:pt x="145810" y="228325"/>
                </a:lnTo>
                <a:lnTo>
                  <a:pt x="151567" y="220637"/>
                </a:lnTo>
                <a:lnTo>
                  <a:pt x="151044" y="218742"/>
                </a:lnTo>
                <a:lnTo>
                  <a:pt x="142775" y="213686"/>
                </a:lnTo>
                <a:lnTo>
                  <a:pt x="132747" y="207313"/>
                </a:lnTo>
                <a:lnTo>
                  <a:pt x="112967" y="194211"/>
                </a:lnTo>
                <a:lnTo>
                  <a:pt x="102999" y="187779"/>
                </a:lnTo>
                <a:lnTo>
                  <a:pt x="93547" y="182012"/>
                </a:lnTo>
                <a:lnTo>
                  <a:pt x="83987" y="176404"/>
                </a:lnTo>
                <a:lnTo>
                  <a:pt x="74486" y="170717"/>
                </a:lnTo>
                <a:lnTo>
                  <a:pt x="41804" y="147850"/>
                </a:lnTo>
                <a:lnTo>
                  <a:pt x="17375" y="129012"/>
                </a:lnTo>
                <a:lnTo>
                  <a:pt x="18003" y="124905"/>
                </a:lnTo>
                <a:lnTo>
                  <a:pt x="17585" y="121324"/>
                </a:lnTo>
                <a:lnTo>
                  <a:pt x="52422" y="121324"/>
                </a:lnTo>
                <a:lnTo>
                  <a:pt x="103103" y="150391"/>
                </a:lnTo>
                <a:lnTo>
                  <a:pt x="135447" y="171454"/>
                </a:lnTo>
                <a:lnTo>
                  <a:pt x="137436" y="176299"/>
                </a:lnTo>
                <a:lnTo>
                  <a:pt x="140890" y="178932"/>
                </a:lnTo>
                <a:lnTo>
                  <a:pt x="151044" y="187989"/>
                </a:lnTo>
                <a:lnTo>
                  <a:pt x="218745" y="187989"/>
                </a:lnTo>
                <a:lnTo>
                  <a:pt x="210603" y="199047"/>
                </a:lnTo>
                <a:lnTo>
                  <a:pt x="207149" y="203681"/>
                </a:lnTo>
                <a:lnTo>
                  <a:pt x="200450" y="212001"/>
                </a:lnTo>
                <a:lnTo>
                  <a:pt x="202125" y="214424"/>
                </a:lnTo>
                <a:lnTo>
                  <a:pt x="211817" y="218580"/>
                </a:lnTo>
                <a:lnTo>
                  <a:pt x="217904" y="221058"/>
                </a:lnTo>
                <a:lnTo>
                  <a:pt x="223952" y="223616"/>
                </a:lnTo>
                <a:lnTo>
                  <a:pt x="229863" y="226430"/>
                </a:lnTo>
                <a:lnTo>
                  <a:pt x="235097" y="229063"/>
                </a:lnTo>
                <a:lnTo>
                  <a:pt x="239284" y="233591"/>
                </a:lnTo>
                <a:lnTo>
                  <a:pt x="250170" y="239594"/>
                </a:lnTo>
                <a:lnTo>
                  <a:pt x="256346" y="242016"/>
                </a:lnTo>
                <a:lnTo>
                  <a:pt x="262417" y="244649"/>
                </a:lnTo>
                <a:lnTo>
                  <a:pt x="272522" y="248862"/>
                </a:lnTo>
                <a:lnTo>
                  <a:pt x="198566" y="248862"/>
                </a:lnTo>
                <a:lnTo>
                  <a:pt x="200420" y="255392"/>
                </a:lnTo>
                <a:lnTo>
                  <a:pt x="166640" y="255392"/>
                </a:lnTo>
                <a:lnTo>
                  <a:pt x="161302" y="262553"/>
                </a:lnTo>
                <a:lnTo>
                  <a:pt x="157429" y="268135"/>
                </a:lnTo>
                <a:lnTo>
                  <a:pt x="153117" y="273455"/>
                </a:lnTo>
                <a:lnTo>
                  <a:pt x="141990" y="287618"/>
                </a:lnTo>
                <a:close/>
              </a:path>
              <a:path w="298450" h="394334">
                <a:moveTo>
                  <a:pt x="202857" y="249283"/>
                </a:moveTo>
                <a:lnTo>
                  <a:pt x="198566" y="248862"/>
                </a:lnTo>
                <a:lnTo>
                  <a:pt x="272522" y="248862"/>
                </a:lnTo>
                <a:lnTo>
                  <a:pt x="272775" y="248967"/>
                </a:lnTo>
                <a:lnTo>
                  <a:pt x="205370" y="248967"/>
                </a:lnTo>
                <a:lnTo>
                  <a:pt x="202857" y="249283"/>
                </a:lnTo>
                <a:close/>
              </a:path>
              <a:path w="298450" h="394334">
                <a:moveTo>
                  <a:pt x="297863" y="292429"/>
                </a:moveTo>
                <a:lnTo>
                  <a:pt x="295808" y="291936"/>
                </a:lnTo>
                <a:lnTo>
                  <a:pt x="293714" y="290989"/>
                </a:lnTo>
                <a:lnTo>
                  <a:pt x="270136" y="280760"/>
                </a:lnTo>
                <a:lnTo>
                  <a:pt x="258387" y="275542"/>
                </a:lnTo>
                <a:lnTo>
                  <a:pt x="246716" y="270136"/>
                </a:lnTo>
                <a:lnTo>
                  <a:pt x="236796" y="265244"/>
                </a:lnTo>
                <a:lnTo>
                  <a:pt x="217114" y="254985"/>
                </a:lnTo>
                <a:lnTo>
                  <a:pt x="207254" y="249915"/>
                </a:lnTo>
                <a:lnTo>
                  <a:pt x="205370" y="248967"/>
                </a:lnTo>
                <a:lnTo>
                  <a:pt x="272775" y="248967"/>
                </a:lnTo>
                <a:lnTo>
                  <a:pt x="290286" y="256142"/>
                </a:lnTo>
                <a:lnTo>
                  <a:pt x="297863" y="259461"/>
                </a:lnTo>
                <a:lnTo>
                  <a:pt x="297863" y="292429"/>
                </a:lnTo>
                <a:close/>
              </a:path>
              <a:path w="298450" h="394334">
                <a:moveTo>
                  <a:pt x="207882" y="393883"/>
                </a:moveTo>
                <a:lnTo>
                  <a:pt x="185552" y="357968"/>
                </a:lnTo>
                <a:lnTo>
                  <a:pt x="176794" y="315211"/>
                </a:lnTo>
                <a:lnTo>
                  <a:pt x="171259" y="279919"/>
                </a:lnTo>
                <a:lnTo>
                  <a:pt x="169466" y="268135"/>
                </a:lnTo>
                <a:lnTo>
                  <a:pt x="168943" y="264554"/>
                </a:lnTo>
                <a:lnTo>
                  <a:pt x="167873" y="261079"/>
                </a:lnTo>
                <a:lnTo>
                  <a:pt x="166640" y="255392"/>
                </a:lnTo>
                <a:lnTo>
                  <a:pt x="200420" y="255392"/>
                </a:lnTo>
                <a:lnTo>
                  <a:pt x="203904" y="261079"/>
                </a:lnTo>
                <a:lnTo>
                  <a:pt x="203171" y="266134"/>
                </a:lnTo>
                <a:lnTo>
                  <a:pt x="202995" y="273455"/>
                </a:lnTo>
                <a:lnTo>
                  <a:pt x="204270" y="280391"/>
                </a:lnTo>
                <a:lnTo>
                  <a:pt x="206174" y="287149"/>
                </a:lnTo>
                <a:lnTo>
                  <a:pt x="207882" y="293937"/>
                </a:lnTo>
                <a:lnTo>
                  <a:pt x="210126" y="304917"/>
                </a:lnTo>
                <a:lnTo>
                  <a:pt x="212469" y="316190"/>
                </a:lnTo>
                <a:lnTo>
                  <a:pt x="214653" y="326875"/>
                </a:lnTo>
                <a:lnTo>
                  <a:pt x="221327" y="365105"/>
                </a:lnTo>
                <a:lnTo>
                  <a:pt x="222222" y="374188"/>
                </a:lnTo>
                <a:lnTo>
                  <a:pt x="221630" y="382434"/>
                </a:lnTo>
                <a:lnTo>
                  <a:pt x="218820" y="388735"/>
                </a:lnTo>
                <a:lnTo>
                  <a:pt x="214126" y="392686"/>
                </a:lnTo>
                <a:lnTo>
                  <a:pt x="207882" y="393883"/>
                </a:lnTo>
                <a:close/>
              </a:path>
              <a:path w="298450" h="394334">
                <a:moveTo>
                  <a:pt x="65941" y="362700"/>
                </a:moveTo>
                <a:lnTo>
                  <a:pt x="64269" y="358075"/>
                </a:lnTo>
                <a:lnTo>
                  <a:pt x="61862" y="354600"/>
                </a:lnTo>
                <a:lnTo>
                  <a:pt x="62176" y="351335"/>
                </a:lnTo>
                <a:lnTo>
                  <a:pt x="62699" y="346596"/>
                </a:lnTo>
                <a:lnTo>
                  <a:pt x="64269" y="341962"/>
                </a:lnTo>
                <a:lnTo>
                  <a:pt x="66677" y="337854"/>
                </a:lnTo>
                <a:lnTo>
                  <a:pt x="71510" y="329345"/>
                </a:lnTo>
                <a:lnTo>
                  <a:pt x="95148" y="292779"/>
                </a:lnTo>
                <a:lnTo>
                  <a:pt x="100056" y="287618"/>
                </a:lnTo>
                <a:lnTo>
                  <a:pt x="100800" y="286776"/>
                </a:lnTo>
                <a:lnTo>
                  <a:pt x="103417" y="287618"/>
                </a:lnTo>
                <a:lnTo>
                  <a:pt x="141990" y="287618"/>
                </a:lnTo>
                <a:lnTo>
                  <a:pt x="139674" y="290567"/>
                </a:lnTo>
                <a:lnTo>
                  <a:pt x="132708" y="299035"/>
                </a:lnTo>
                <a:lnTo>
                  <a:pt x="125399" y="307207"/>
                </a:lnTo>
                <a:lnTo>
                  <a:pt x="118058" y="316190"/>
                </a:lnTo>
                <a:lnTo>
                  <a:pt x="111817" y="325835"/>
                </a:lnTo>
                <a:lnTo>
                  <a:pt x="106086" y="335776"/>
                </a:lnTo>
                <a:lnTo>
                  <a:pt x="100277" y="345648"/>
                </a:lnTo>
                <a:lnTo>
                  <a:pt x="98498" y="348597"/>
                </a:lnTo>
                <a:lnTo>
                  <a:pt x="96927" y="351651"/>
                </a:lnTo>
                <a:lnTo>
                  <a:pt x="95067" y="354600"/>
                </a:lnTo>
                <a:lnTo>
                  <a:pt x="89580" y="361761"/>
                </a:lnTo>
                <a:lnTo>
                  <a:pt x="66886" y="361761"/>
                </a:lnTo>
                <a:lnTo>
                  <a:pt x="65941" y="362700"/>
                </a:lnTo>
                <a:close/>
              </a:path>
              <a:path w="298450" h="394334">
                <a:moveTo>
                  <a:pt x="88342" y="362709"/>
                </a:moveTo>
                <a:lnTo>
                  <a:pt x="65944" y="362709"/>
                </a:lnTo>
                <a:lnTo>
                  <a:pt x="66886" y="361761"/>
                </a:lnTo>
                <a:lnTo>
                  <a:pt x="89580" y="361761"/>
                </a:lnTo>
                <a:lnTo>
                  <a:pt x="89277" y="362158"/>
                </a:lnTo>
                <a:lnTo>
                  <a:pt x="88342" y="362709"/>
                </a:lnTo>
                <a:close/>
              </a:path>
              <a:path w="298450" h="394334">
                <a:moveTo>
                  <a:pt x="74629" y="366505"/>
                </a:moveTo>
                <a:lnTo>
                  <a:pt x="65107" y="363446"/>
                </a:lnTo>
                <a:lnTo>
                  <a:pt x="65941" y="362700"/>
                </a:lnTo>
                <a:lnTo>
                  <a:pt x="88342" y="362709"/>
                </a:lnTo>
                <a:lnTo>
                  <a:pt x="82561" y="366119"/>
                </a:lnTo>
                <a:lnTo>
                  <a:pt x="74629" y="366505"/>
                </a:lnTo>
                <a:close/>
              </a:path>
            </a:pathLst>
          </a:custGeom>
          <a:solidFill>
            <a:srgbClr val="FFB09A"/>
          </a:solidFill>
        </p:spPr>
        <p:txBody>
          <a:bodyPr wrap="square" lIns="0" tIns="0" rIns="0" bIns="0" rtlCol="0"/>
          <a:lstStyle/>
          <a:p>
            <a:endParaRPr/>
          </a:p>
        </p:txBody>
      </p:sp>
      <p:sp>
        <p:nvSpPr>
          <p:cNvPr id="9" name="object 9"/>
          <p:cNvSpPr/>
          <p:nvPr/>
        </p:nvSpPr>
        <p:spPr>
          <a:xfrm>
            <a:off x="5807268" y="6176201"/>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B09A"/>
          </a:solidFill>
        </p:spPr>
        <p:txBody>
          <a:bodyPr wrap="square" lIns="0" tIns="0" rIns="0" bIns="0" rtlCol="0"/>
          <a:lstStyle/>
          <a:p>
            <a:endParaRPr/>
          </a:p>
        </p:txBody>
      </p:sp>
      <p:sp>
        <p:nvSpPr>
          <p:cNvPr id="10" name="object 10"/>
          <p:cNvSpPr/>
          <p:nvPr/>
        </p:nvSpPr>
        <p:spPr>
          <a:xfrm>
            <a:off x="2398826" y="0"/>
            <a:ext cx="209550" cy="198543"/>
          </a:xfrm>
          <a:custGeom>
            <a:avLst/>
            <a:gdLst/>
            <a:ahLst/>
            <a:cxnLst/>
            <a:rect l="l" t="t" r="r" b="b"/>
            <a:pathLst>
              <a:path w="419100" h="297815">
                <a:moveTo>
                  <a:pt x="10676" y="27112"/>
                </a:moveTo>
                <a:lnTo>
                  <a:pt x="7641" y="22583"/>
                </a:lnTo>
                <a:lnTo>
                  <a:pt x="4186" y="18476"/>
                </a:lnTo>
                <a:lnTo>
                  <a:pt x="1988" y="13737"/>
                </a:lnTo>
                <a:lnTo>
                  <a:pt x="628" y="10893"/>
                </a:lnTo>
                <a:lnTo>
                  <a:pt x="0" y="6259"/>
                </a:lnTo>
                <a:lnTo>
                  <a:pt x="1360" y="4048"/>
                </a:lnTo>
                <a:lnTo>
                  <a:pt x="3140" y="1415"/>
                </a:lnTo>
                <a:lnTo>
                  <a:pt x="5543" y="0"/>
                </a:lnTo>
                <a:lnTo>
                  <a:pt x="21736" y="0"/>
                </a:lnTo>
                <a:lnTo>
                  <a:pt x="25854" y="11946"/>
                </a:lnTo>
                <a:lnTo>
                  <a:pt x="34333" y="14685"/>
                </a:lnTo>
                <a:lnTo>
                  <a:pt x="52422" y="25111"/>
                </a:lnTo>
                <a:lnTo>
                  <a:pt x="17585" y="25111"/>
                </a:lnTo>
                <a:lnTo>
                  <a:pt x="10676" y="27112"/>
                </a:lnTo>
                <a:close/>
              </a:path>
              <a:path w="419100" h="297815">
                <a:moveTo>
                  <a:pt x="218745" y="91776"/>
                </a:moveTo>
                <a:lnTo>
                  <a:pt x="151044" y="91776"/>
                </a:lnTo>
                <a:lnTo>
                  <a:pt x="158790" y="90091"/>
                </a:lnTo>
                <a:lnTo>
                  <a:pt x="158790" y="75347"/>
                </a:lnTo>
                <a:lnTo>
                  <a:pt x="158010" y="75347"/>
                </a:lnTo>
                <a:lnTo>
                  <a:pt x="156277" y="69344"/>
                </a:lnTo>
                <a:lnTo>
                  <a:pt x="153661" y="62814"/>
                </a:lnTo>
                <a:lnTo>
                  <a:pt x="152719" y="56074"/>
                </a:lnTo>
                <a:lnTo>
                  <a:pt x="151634" y="47033"/>
                </a:lnTo>
                <a:lnTo>
                  <a:pt x="150795" y="37933"/>
                </a:lnTo>
                <a:lnTo>
                  <a:pt x="149900" y="27007"/>
                </a:lnTo>
                <a:lnTo>
                  <a:pt x="149155" y="18476"/>
                </a:lnTo>
                <a:lnTo>
                  <a:pt x="147415" y="0"/>
                </a:lnTo>
                <a:lnTo>
                  <a:pt x="177107" y="0"/>
                </a:lnTo>
                <a:lnTo>
                  <a:pt x="178613" y="10893"/>
                </a:lnTo>
                <a:lnTo>
                  <a:pt x="179579" y="18476"/>
                </a:lnTo>
                <a:lnTo>
                  <a:pt x="179663" y="19634"/>
                </a:lnTo>
                <a:lnTo>
                  <a:pt x="180053" y="27112"/>
                </a:lnTo>
                <a:lnTo>
                  <a:pt x="182600" y="45082"/>
                </a:lnTo>
                <a:lnTo>
                  <a:pt x="187052" y="74399"/>
                </a:lnTo>
                <a:lnTo>
                  <a:pt x="189564" y="75031"/>
                </a:lnTo>
                <a:lnTo>
                  <a:pt x="231065" y="75031"/>
                </a:lnTo>
                <a:lnTo>
                  <a:pt x="230833" y="75347"/>
                </a:lnTo>
                <a:lnTo>
                  <a:pt x="158790" y="75347"/>
                </a:lnTo>
                <a:lnTo>
                  <a:pt x="158162" y="75873"/>
                </a:lnTo>
                <a:lnTo>
                  <a:pt x="230447" y="75873"/>
                </a:lnTo>
                <a:lnTo>
                  <a:pt x="218745" y="91776"/>
                </a:lnTo>
                <a:close/>
              </a:path>
              <a:path w="419100" h="297815">
                <a:moveTo>
                  <a:pt x="231065" y="75031"/>
                </a:moveTo>
                <a:lnTo>
                  <a:pt x="189564" y="75031"/>
                </a:lnTo>
                <a:lnTo>
                  <a:pt x="192285" y="71977"/>
                </a:lnTo>
                <a:lnTo>
                  <a:pt x="195321" y="69133"/>
                </a:lnTo>
                <a:lnTo>
                  <a:pt x="197519" y="65658"/>
                </a:lnTo>
                <a:lnTo>
                  <a:pt x="207308" y="50769"/>
                </a:lnTo>
                <a:lnTo>
                  <a:pt x="217499" y="36195"/>
                </a:lnTo>
                <a:lnTo>
                  <a:pt x="228298" y="22057"/>
                </a:lnTo>
                <a:lnTo>
                  <a:pt x="239912" y="8471"/>
                </a:lnTo>
                <a:lnTo>
                  <a:pt x="246039" y="643"/>
                </a:lnTo>
                <a:lnTo>
                  <a:pt x="246444" y="0"/>
                </a:lnTo>
                <a:lnTo>
                  <a:pt x="285005" y="0"/>
                </a:lnTo>
                <a:lnTo>
                  <a:pt x="243078" y="58654"/>
                </a:lnTo>
                <a:lnTo>
                  <a:pt x="231065" y="75031"/>
                </a:lnTo>
                <a:close/>
              </a:path>
              <a:path w="419100" h="297815">
                <a:moveTo>
                  <a:pt x="141990" y="191405"/>
                </a:moveTo>
                <a:lnTo>
                  <a:pt x="103417" y="191405"/>
                </a:lnTo>
                <a:lnTo>
                  <a:pt x="103522" y="189510"/>
                </a:lnTo>
                <a:lnTo>
                  <a:pt x="107081" y="185402"/>
                </a:lnTo>
                <a:lnTo>
                  <a:pt x="110990" y="181458"/>
                </a:lnTo>
                <a:lnTo>
                  <a:pt x="114281" y="177082"/>
                </a:lnTo>
                <a:lnTo>
                  <a:pt x="117758" y="172659"/>
                </a:lnTo>
                <a:lnTo>
                  <a:pt x="120688" y="167604"/>
                </a:lnTo>
                <a:lnTo>
                  <a:pt x="123933" y="162865"/>
                </a:lnTo>
                <a:lnTo>
                  <a:pt x="134754" y="147370"/>
                </a:lnTo>
                <a:lnTo>
                  <a:pt x="140228" y="139687"/>
                </a:lnTo>
                <a:lnTo>
                  <a:pt x="145810" y="132112"/>
                </a:lnTo>
                <a:lnTo>
                  <a:pt x="151567" y="124424"/>
                </a:lnTo>
                <a:lnTo>
                  <a:pt x="151044" y="122529"/>
                </a:lnTo>
                <a:lnTo>
                  <a:pt x="142775" y="117473"/>
                </a:lnTo>
                <a:lnTo>
                  <a:pt x="132747" y="111100"/>
                </a:lnTo>
                <a:lnTo>
                  <a:pt x="112967" y="97998"/>
                </a:lnTo>
                <a:lnTo>
                  <a:pt x="102999" y="91566"/>
                </a:lnTo>
                <a:lnTo>
                  <a:pt x="93547" y="85799"/>
                </a:lnTo>
                <a:lnTo>
                  <a:pt x="83987" y="80191"/>
                </a:lnTo>
                <a:lnTo>
                  <a:pt x="74486" y="74504"/>
                </a:lnTo>
                <a:lnTo>
                  <a:pt x="41804" y="51637"/>
                </a:lnTo>
                <a:lnTo>
                  <a:pt x="17375" y="32799"/>
                </a:lnTo>
                <a:lnTo>
                  <a:pt x="18003" y="28692"/>
                </a:lnTo>
                <a:lnTo>
                  <a:pt x="17585" y="25111"/>
                </a:lnTo>
                <a:lnTo>
                  <a:pt x="52422" y="25111"/>
                </a:lnTo>
                <a:lnTo>
                  <a:pt x="103103" y="54178"/>
                </a:lnTo>
                <a:lnTo>
                  <a:pt x="135447" y="75241"/>
                </a:lnTo>
                <a:lnTo>
                  <a:pt x="137436" y="80086"/>
                </a:lnTo>
                <a:lnTo>
                  <a:pt x="140890" y="82719"/>
                </a:lnTo>
                <a:lnTo>
                  <a:pt x="151044" y="91776"/>
                </a:lnTo>
                <a:lnTo>
                  <a:pt x="218745" y="91776"/>
                </a:lnTo>
                <a:lnTo>
                  <a:pt x="210603" y="102834"/>
                </a:lnTo>
                <a:lnTo>
                  <a:pt x="207149" y="107468"/>
                </a:lnTo>
                <a:lnTo>
                  <a:pt x="200450" y="115788"/>
                </a:lnTo>
                <a:lnTo>
                  <a:pt x="202125" y="118211"/>
                </a:lnTo>
                <a:lnTo>
                  <a:pt x="211817" y="122367"/>
                </a:lnTo>
                <a:lnTo>
                  <a:pt x="217904" y="124845"/>
                </a:lnTo>
                <a:lnTo>
                  <a:pt x="223952" y="127403"/>
                </a:lnTo>
                <a:lnTo>
                  <a:pt x="229863" y="130217"/>
                </a:lnTo>
                <a:lnTo>
                  <a:pt x="235097" y="132850"/>
                </a:lnTo>
                <a:lnTo>
                  <a:pt x="239284" y="137378"/>
                </a:lnTo>
                <a:lnTo>
                  <a:pt x="250170" y="143381"/>
                </a:lnTo>
                <a:lnTo>
                  <a:pt x="256346" y="145803"/>
                </a:lnTo>
                <a:lnTo>
                  <a:pt x="262417" y="148436"/>
                </a:lnTo>
                <a:lnTo>
                  <a:pt x="272522" y="152649"/>
                </a:lnTo>
                <a:lnTo>
                  <a:pt x="198566" y="152649"/>
                </a:lnTo>
                <a:lnTo>
                  <a:pt x="200420" y="159179"/>
                </a:lnTo>
                <a:lnTo>
                  <a:pt x="166640" y="159179"/>
                </a:lnTo>
                <a:lnTo>
                  <a:pt x="161302" y="166340"/>
                </a:lnTo>
                <a:lnTo>
                  <a:pt x="157429" y="171922"/>
                </a:lnTo>
                <a:lnTo>
                  <a:pt x="153117" y="177242"/>
                </a:lnTo>
                <a:lnTo>
                  <a:pt x="141990" y="191405"/>
                </a:lnTo>
                <a:close/>
              </a:path>
              <a:path w="419100" h="297815">
                <a:moveTo>
                  <a:pt x="202857" y="153070"/>
                </a:moveTo>
                <a:lnTo>
                  <a:pt x="198566" y="152649"/>
                </a:lnTo>
                <a:lnTo>
                  <a:pt x="272522" y="152649"/>
                </a:lnTo>
                <a:lnTo>
                  <a:pt x="272775" y="152754"/>
                </a:lnTo>
                <a:lnTo>
                  <a:pt x="205370" y="152754"/>
                </a:lnTo>
                <a:lnTo>
                  <a:pt x="202857" y="153070"/>
                </a:lnTo>
                <a:close/>
              </a:path>
              <a:path w="419100" h="297815">
                <a:moveTo>
                  <a:pt x="406553" y="241747"/>
                </a:moveTo>
                <a:lnTo>
                  <a:pt x="400377" y="239114"/>
                </a:lnTo>
                <a:lnTo>
                  <a:pt x="363298" y="222645"/>
                </a:lnTo>
                <a:lnTo>
                  <a:pt x="350866" y="217313"/>
                </a:lnTo>
                <a:lnTo>
                  <a:pt x="344481" y="214680"/>
                </a:lnTo>
                <a:lnTo>
                  <a:pt x="337154" y="214154"/>
                </a:lnTo>
                <a:lnTo>
                  <a:pt x="330769" y="211521"/>
                </a:lnTo>
                <a:lnTo>
                  <a:pt x="323003" y="208187"/>
                </a:lnTo>
                <a:lnTo>
                  <a:pt x="315356" y="204596"/>
                </a:lnTo>
                <a:lnTo>
                  <a:pt x="300099" y="197198"/>
                </a:lnTo>
                <a:lnTo>
                  <a:pt x="298006" y="196250"/>
                </a:lnTo>
                <a:lnTo>
                  <a:pt x="295808" y="195723"/>
                </a:lnTo>
                <a:lnTo>
                  <a:pt x="293714" y="194776"/>
                </a:lnTo>
                <a:lnTo>
                  <a:pt x="270136" y="184547"/>
                </a:lnTo>
                <a:lnTo>
                  <a:pt x="258387" y="179329"/>
                </a:lnTo>
                <a:lnTo>
                  <a:pt x="246716" y="173923"/>
                </a:lnTo>
                <a:lnTo>
                  <a:pt x="236796" y="169031"/>
                </a:lnTo>
                <a:lnTo>
                  <a:pt x="217114" y="158772"/>
                </a:lnTo>
                <a:lnTo>
                  <a:pt x="207254" y="153702"/>
                </a:lnTo>
                <a:lnTo>
                  <a:pt x="205370" y="152754"/>
                </a:lnTo>
                <a:lnTo>
                  <a:pt x="272775" y="152754"/>
                </a:lnTo>
                <a:lnTo>
                  <a:pt x="290286" y="159929"/>
                </a:lnTo>
                <a:lnTo>
                  <a:pt x="304044" y="165957"/>
                </a:lnTo>
                <a:lnTo>
                  <a:pt x="317370" y="172764"/>
                </a:lnTo>
                <a:lnTo>
                  <a:pt x="324896" y="176268"/>
                </a:lnTo>
                <a:lnTo>
                  <a:pt x="332587" y="178912"/>
                </a:lnTo>
                <a:lnTo>
                  <a:pt x="340371" y="181506"/>
                </a:lnTo>
                <a:lnTo>
                  <a:pt x="347726" y="184665"/>
                </a:lnTo>
                <a:lnTo>
                  <a:pt x="355508" y="188279"/>
                </a:lnTo>
                <a:lnTo>
                  <a:pt x="363505" y="191458"/>
                </a:lnTo>
                <a:lnTo>
                  <a:pt x="371542" y="194558"/>
                </a:lnTo>
                <a:lnTo>
                  <a:pt x="379442" y="197935"/>
                </a:lnTo>
                <a:lnTo>
                  <a:pt x="413252" y="216471"/>
                </a:lnTo>
                <a:lnTo>
                  <a:pt x="418485" y="226054"/>
                </a:lnTo>
                <a:lnTo>
                  <a:pt x="415450" y="237745"/>
                </a:lnTo>
                <a:lnTo>
                  <a:pt x="406553" y="241747"/>
                </a:lnTo>
                <a:close/>
              </a:path>
              <a:path w="419100" h="297815">
                <a:moveTo>
                  <a:pt x="207882" y="297670"/>
                </a:moveTo>
                <a:lnTo>
                  <a:pt x="185552" y="261755"/>
                </a:lnTo>
                <a:lnTo>
                  <a:pt x="176721" y="218577"/>
                </a:lnTo>
                <a:lnTo>
                  <a:pt x="168943" y="168341"/>
                </a:lnTo>
                <a:lnTo>
                  <a:pt x="167873" y="164866"/>
                </a:lnTo>
                <a:lnTo>
                  <a:pt x="166640" y="159179"/>
                </a:lnTo>
                <a:lnTo>
                  <a:pt x="200420" y="159179"/>
                </a:lnTo>
                <a:lnTo>
                  <a:pt x="203904" y="164866"/>
                </a:lnTo>
                <a:lnTo>
                  <a:pt x="203171" y="169921"/>
                </a:lnTo>
                <a:lnTo>
                  <a:pt x="202995" y="177242"/>
                </a:lnTo>
                <a:lnTo>
                  <a:pt x="204270" y="184178"/>
                </a:lnTo>
                <a:lnTo>
                  <a:pt x="206174" y="190936"/>
                </a:lnTo>
                <a:lnTo>
                  <a:pt x="207925" y="197935"/>
                </a:lnTo>
                <a:lnTo>
                  <a:pt x="216798" y="241747"/>
                </a:lnTo>
                <a:lnTo>
                  <a:pt x="222222" y="277975"/>
                </a:lnTo>
                <a:lnTo>
                  <a:pt x="221630" y="286221"/>
                </a:lnTo>
                <a:lnTo>
                  <a:pt x="218820" y="292522"/>
                </a:lnTo>
                <a:lnTo>
                  <a:pt x="214126" y="296473"/>
                </a:lnTo>
                <a:lnTo>
                  <a:pt x="207882" y="297670"/>
                </a:lnTo>
                <a:close/>
              </a:path>
              <a:path w="419100" h="297815">
                <a:moveTo>
                  <a:pt x="65941" y="266487"/>
                </a:moveTo>
                <a:lnTo>
                  <a:pt x="64269" y="261862"/>
                </a:lnTo>
                <a:lnTo>
                  <a:pt x="61862" y="258387"/>
                </a:lnTo>
                <a:lnTo>
                  <a:pt x="62176" y="255122"/>
                </a:lnTo>
                <a:lnTo>
                  <a:pt x="62699" y="250383"/>
                </a:lnTo>
                <a:lnTo>
                  <a:pt x="64269" y="245749"/>
                </a:lnTo>
                <a:lnTo>
                  <a:pt x="66677" y="241641"/>
                </a:lnTo>
                <a:lnTo>
                  <a:pt x="71510" y="233132"/>
                </a:lnTo>
                <a:lnTo>
                  <a:pt x="95148" y="196566"/>
                </a:lnTo>
                <a:lnTo>
                  <a:pt x="100056" y="191405"/>
                </a:lnTo>
                <a:lnTo>
                  <a:pt x="100800" y="190563"/>
                </a:lnTo>
                <a:lnTo>
                  <a:pt x="103417" y="191405"/>
                </a:lnTo>
                <a:lnTo>
                  <a:pt x="141990" y="191405"/>
                </a:lnTo>
                <a:lnTo>
                  <a:pt x="139674" y="194354"/>
                </a:lnTo>
                <a:lnTo>
                  <a:pt x="132708" y="202822"/>
                </a:lnTo>
                <a:lnTo>
                  <a:pt x="125399" y="210994"/>
                </a:lnTo>
                <a:lnTo>
                  <a:pt x="118058" y="219977"/>
                </a:lnTo>
                <a:lnTo>
                  <a:pt x="111817" y="229622"/>
                </a:lnTo>
                <a:lnTo>
                  <a:pt x="106086" y="239563"/>
                </a:lnTo>
                <a:lnTo>
                  <a:pt x="100277" y="249435"/>
                </a:lnTo>
                <a:lnTo>
                  <a:pt x="98498" y="252384"/>
                </a:lnTo>
                <a:lnTo>
                  <a:pt x="96927" y="255438"/>
                </a:lnTo>
                <a:lnTo>
                  <a:pt x="95067" y="258387"/>
                </a:lnTo>
                <a:lnTo>
                  <a:pt x="89580" y="265548"/>
                </a:lnTo>
                <a:lnTo>
                  <a:pt x="66886" y="265548"/>
                </a:lnTo>
                <a:lnTo>
                  <a:pt x="65941" y="266487"/>
                </a:lnTo>
                <a:close/>
              </a:path>
              <a:path w="419100" h="297815">
                <a:moveTo>
                  <a:pt x="88342" y="266496"/>
                </a:moveTo>
                <a:lnTo>
                  <a:pt x="65944" y="266496"/>
                </a:lnTo>
                <a:lnTo>
                  <a:pt x="66886" y="265548"/>
                </a:lnTo>
                <a:lnTo>
                  <a:pt x="89580" y="265548"/>
                </a:lnTo>
                <a:lnTo>
                  <a:pt x="89277" y="265945"/>
                </a:lnTo>
                <a:lnTo>
                  <a:pt x="88342" y="266496"/>
                </a:lnTo>
                <a:close/>
              </a:path>
              <a:path w="419100" h="297815">
                <a:moveTo>
                  <a:pt x="74629" y="270292"/>
                </a:moveTo>
                <a:lnTo>
                  <a:pt x="65107" y="267233"/>
                </a:lnTo>
                <a:lnTo>
                  <a:pt x="65941" y="266487"/>
                </a:lnTo>
                <a:lnTo>
                  <a:pt x="88342" y="266496"/>
                </a:lnTo>
                <a:lnTo>
                  <a:pt x="82561" y="269906"/>
                </a:lnTo>
                <a:lnTo>
                  <a:pt x="74629" y="270292"/>
                </a:lnTo>
                <a:close/>
              </a:path>
            </a:pathLst>
          </a:custGeom>
          <a:solidFill>
            <a:srgbClr val="FFFFFF"/>
          </a:solidFill>
        </p:spPr>
        <p:txBody>
          <a:bodyPr wrap="square" lIns="0" tIns="0" rIns="0" bIns="0" rtlCol="0"/>
          <a:lstStyle/>
          <a:p>
            <a:endParaRPr/>
          </a:p>
        </p:txBody>
      </p:sp>
      <p:sp>
        <p:nvSpPr>
          <p:cNvPr id="11" name="object 11"/>
          <p:cNvSpPr/>
          <p:nvPr/>
        </p:nvSpPr>
        <p:spPr>
          <a:xfrm>
            <a:off x="1076610" y="1933832"/>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FFFF"/>
          </a:solidFill>
        </p:spPr>
        <p:txBody>
          <a:bodyPr wrap="square" lIns="0" tIns="0" rIns="0" bIns="0" rtlCol="0"/>
          <a:lstStyle/>
          <a:p>
            <a:endParaRPr/>
          </a:p>
        </p:txBody>
      </p:sp>
      <p:sp>
        <p:nvSpPr>
          <p:cNvPr id="12" name="object 12"/>
          <p:cNvSpPr/>
          <p:nvPr/>
        </p:nvSpPr>
        <p:spPr>
          <a:xfrm>
            <a:off x="7464663" y="71725"/>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FFFF"/>
          </a:solidFill>
        </p:spPr>
        <p:txBody>
          <a:bodyPr wrap="square" lIns="0" tIns="0" rIns="0" bIns="0" rtlCol="0"/>
          <a:lstStyle/>
          <a:p>
            <a:endParaRPr/>
          </a:p>
        </p:txBody>
      </p:sp>
      <p:sp>
        <p:nvSpPr>
          <p:cNvPr id="13" name="object 13"/>
          <p:cNvSpPr/>
          <p:nvPr/>
        </p:nvSpPr>
        <p:spPr>
          <a:xfrm>
            <a:off x="8324900" y="3161262"/>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FFFF"/>
          </a:solidFill>
        </p:spPr>
        <p:txBody>
          <a:bodyPr wrap="square" lIns="0" tIns="0" rIns="0" bIns="0" rtlCol="0"/>
          <a:lstStyle/>
          <a:p>
            <a:endParaRPr/>
          </a:p>
        </p:txBody>
      </p:sp>
      <p:sp>
        <p:nvSpPr>
          <p:cNvPr id="14" name="object 14"/>
          <p:cNvSpPr/>
          <p:nvPr/>
        </p:nvSpPr>
        <p:spPr>
          <a:xfrm>
            <a:off x="7745292" y="6726142"/>
            <a:ext cx="152083" cy="132080"/>
          </a:xfrm>
          <a:custGeom>
            <a:avLst/>
            <a:gdLst/>
            <a:ahLst/>
            <a:cxnLst/>
            <a:rect l="l" t="t" r="r" b="b"/>
            <a:pathLst>
              <a:path w="304165" h="198120">
                <a:moveTo>
                  <a:pt x="218748" y="187989"/>
                </a:moveTo>
                <a:lnTo>
                  <a:pt x="151044" y="187989"/>
                </a:lnTo>
                <a:lnTo>
                  <a:pt x="158790" y="186304"/>
                </a:lnTo>
                <a:lnTo>
                  <a:pt x="158790" y="171560"/>
                </a:lnTo>
                <a:lnTo>
                  <a:pt x="158010" y="171560"/>
                </a:lnTo>
                <a:lnTo>
                  <a:pt x="156277" y="165557"/>
                </a:lnTo>
                <a:lnTo>
                  <a:pt x="153661" y="159027"/>
                </a:lnTo>
                <a:lnTo>
                  <a:pt x="152719" y="152287"/>
                </a:lnTo>
                <a:lnTo>
                  <a:pt x="151634" y="143246"/>
                </a:lnTo>
                <a:lnTo>
                  <a:pt x="150795" y="134146"/>
                </a:lnTo>
                <a:lnTo>
                  <a:pt x="149900" y="123220"/>
                </a:lnTo>
                <a:lnTo>
                  <a:pt x="149155" y="114689"/>
                </a:lnTo>
                <a:lnTo>
                  <a:pt x="145277" y="70185"/>
                </a:lnTo>
                <a:lnTo>
                  <a:pt x="143314" y="29312"/>
                </a:lnTo>
                <a:lnTo>
                  <a:pt x="142879" y="15586"/>
                </a:lnTo>
                <a:lnTo>
                  <a:pt x="142705" y="10952"/>
                </a:lnTo>
                <a:lnTo>
                  <a:pt x="142670" y="3791"/>
                </a:lnTo>
                <a:lnTo>
                  <a:pt x="157743" y="0"/>
                </a:lnTo>
                <a:lnTo>
                  <a:pt x="160255" y="5792"/>
                </a:lnTo>
                <a:lnTo>
                  <a:pt x="172049" y="52998"/>
                </a:lnTo>
                <a:lnTo>
                  <a:pt x="173810" y="70983"/>
                </a:lnTo>
                <a:lnTo>
                  <a:pt x="174494" y="77578"/>
                </a:lnTo>
                <a:lnTo>
                  <a:pt x="175773" y="87096"/>
                </a:lnTo>
                <a:lnTo>
                  <a:pt x="177350" y="97932"/>
                </a:lnTo>
                <a:lnTo>
                  <a:pt x="178613" y="107106"/>
                </a:lnTo>
                <a:lnTo>
                  <a:pt x="179579" y="114689"/>
                </a:lnTo>
                <a:lnTo>
                  <a:pt x="179663" y="115847"/>
                </a:lnTo>
                <a:lnTo>
                  <a:pt x="180053" y="123325"/>
                </a:lnTo>
                <a:lnTo>
                  <a:pt x="182600" y="141295"/>
                </a:lnTo>
                <a:lnTo>
                  <a:pt x="187052" y="170612"/>
                </a:lnTo>
                <a:lnTo>
                  <a:pt x="189564" y="171244"/>
                </a:lnTo>
                <a:lnTo>
                  <a:pt x="231065" y="171244"/>
                </a:lnTo>
                <a:lnTo>
                  <a:pt x="230833" y="171560"/>
                </a:lnTo>
                <a:lnTo>
                  <a:pt x="158790" y="171560"/>
                </a:lnTo>
                <a:lnTo>
                  <a:pt x="158162" y="172086"/>
                </a:lnTo>
                <a:lnTo>
                  <a:pt x="230447" y="172086"/>
                </a:lnTo>
                <a:lnTo>
                  <a:pt x="218748" y="187989"/>
                </a:lnTo>
                <a:close/>
              </a:path>
              <a:path w="304165" h="198120">
                <a:moveTo>
                  <a:pt x="231065" y="171244"/>
                </a:moveTo>
                <a:lnTo>
                  <a:pt x="189564" y="171244"/>
                </a:lnTo>
                <a:lnTo>
                  <a:pt x="192285" y="168190"/>
                </a:lnTo>
                <a:lnTo>
                  <a:pt x="195321" y="165346"/>
                </a:lnTo>
                <a:lnTo>
                  <a:pt x="197519" y="161871"/>
                </a:lnTo>
                <a:lnTo>
                  <a:pt x="207308" y="146982"/>
                </a:lnTo>
                <a:lnTo>
                  <a:pt x="217499" y="132408"/>
                </a:lnTo>
                <a:lnTo>
                  <a:pt x="228298" y="118270"/>
                </a:lnTo>
                <a:lnTo>
                  <a:pt x="239912" y="104684"/>
                </a:lnTo>
                <a:lnTo>
                  <a:pt x="246039" y="96856"/>
                </a:lnTo>
                <a:lnTo>
                  <a:pt x="251400" y="88347"/>
                </a:lnTo>
                <a:lnTo>
                  <a:pt x="256486" y="79581"/>
                </a:lnTo>
                <a:lnTo>
                  <a:pt x="261789" y="70983"/>
                </a:lnTo>
                <a:lnTo>
                  <a:pt x="291202" y="42547"/>
                </a:lnTo>
                <a:lnTo>
                  <a:pt x="304077" y="46655"/>
                </a:lnTo>
                <a:lnTo>
                  <a:pt x="291325" y="84833"/>
                </a:lnTo>
                <a:lnTo>
                  <a:pt x="243078" y="154867"/>
                </a:lnTo>
                <a:lnTo>
                  <a:pt x="231065" y="171244"/>
                </a:lnTo>
                <a:close/>
              </a:path>
              <a:path w="304165" h="198120">
                <a:moveTo>
                  <a:pt x="10676" y="123325"/>
                </a:moveTo>
                <a:lnTo>
                  <a:pt x="7641" y="118796"/>
                </a:lnTo>
                <a:lnTo>
                  <a:pt x="4186" y="114689"/>
                </a:lnTo>
                <a:lnTo>
                  <a:pt x="1988" y="109950"/>
                </a:lnTo>
                <a:lnTo>
                  <a:pt x="628" y="107106"/>
                </a:lnTo>
                <a:lnTo>
                  <a:pt x="0" y="102472"/>
                </a:lnTo>
                <a:lnTo>
                  <a:pt x="1360" y="100261"/>
                </a:lnTo>
                <a:lnTo>
                  <a:pt x="3140" y="97628"/>
                </a:lnTo>
                <a:lnTo>
                  <a:pt x="7431" y="95100"/>
                </a:lnTo>
                <a:lnTo>
                  <a:pt x="10572" y="95205"/>
                </a:lnTo>
                <a:lnTo>
                  <a:pt x="16015" y="95311"/>
                </a:lnTo>
                <a:lnTo>
                  <a:pt x="21426" y="95311"/>
                </a:lnTo>
                <a:lnTo>
                  <a:pt x="25854" y="108159"/>
                </a:lnTo>
                <a:lnTo>
                  <a:pt x="34333" y="110898"/>
                </a:lnTo>
                <a:lnTo>
                  <a:pt x="52422" y="121324"/>
                </a:lnTo>
                <a:lnTo>
                  <a:pt x="17585" y="121324"/>
                </a:lnTo>
                <a:lnTo>
                  <a:pt x="10676" y="123325"/>
                </a:lnTo>
                <a:close/>
              </a:path>
              <a:path w="304165" h="198120">
                <a:moveTo>
                  <a:pt x="21426" y="95311"/>
                </a:moveTo>
                <a:lnTo>
                  <a:pt x="16015" y="95311"/>
                </a:lnTo>
                <a:lnTo>
                  <a:pt x="21353" y="95100"/>
                </a:lnTo>
                <a:lnTo>
                  <a:pt x="21426" y="95311"/>
                </a:lnTo>
                <a:close/>
              </a:path>
              <a:path w="304165" h="198120">
                <a:moveTo>
                  <a:pt x="211536" y="197786"/>
                </a:moveTo>
                <a:lnTo>
                  <a:pt x="118350" y="197786"/>
                </a:lnTo>
                <a:lnTo>
                  <a:pt x="112967" y="194211"/>
                </a:lnTo>
                <a:lnTo>
                  <a:pt x="102999" y="187779"/>
                </a:lnTo>
                <a:lnTo>
                  <a:pt x="93547" y="182012"/>
                </a:lnTo>
                <a:lnTo>
                  <a:pt x="83987" y="176404"/>
                </a:lnTo>
                <a:lnTo>
                  <a:pt x="74486" y="170717"/>
                </a:lnTo>
                <a:lnTo>
                  <a:pt x="41804" y="147850"/>
                </a:lnTo>
                <a:lnTo>
                  <a:pt x="17375" y="129012"/>
                </a:lnTo>
                <a:lnTo>
                  <a:pt x="18003" y="124905"/>
                </a:lnTo>
                <a:lnTo>
                  <a:pt x="17585" y="121324"/>
                </a:lnTo>
                <a:lnTo>
                  <a:pt x="52422" y="121324"/>
                </a:lnTo>
                <a:lnTo>
                  <a:pt x="103103" y="150391"/>
                </a:lnTo>
                <a:lnTo>
                  <a:pt x="135447" y="171454"/>
                </a:lnTo>
                <a:lnTo>
                  <a:pt x="137436" y="176299"/>
                </a:lnTo>
                <a:lnTo>
                  <a:pt x="140890" y="178932"/>
                </a:lnTo>
                <a:lnTo>
                  <a:pt x="151044" y="187989"/>
                </a:lnTo>
                <a:lnTo>
                  <a:pt x="218748" y="187989"/>
                </a:lnTo>
                <a:lnTo>
                  <a:pt x="211536" y="197786"/>
                </a:lnTo>
                <a:close/>
              </a:path>
            </a:pathLst>
          </a:custGeom>
          <a:solidFill>
            <a:srgbClr val="FFFFFF"/>
          </a:solidFill>
        </p:spPr>
        <p:txBody>
          <a:bodyPr wrap="square" lIns="0" tIns="0" rIns="0" bIns="0" rtlCol="0"/>
          <a:lstStyle/>
          <a:p>
            <a:endParaRPr/>
          </a:p>
        </p:txBody>
      </p:sp>
      <p:sp>
        <p:nvSpPr>
          <p:cNvPr id="15" name="object 15"/>
          <p:cNvSpPr/>
          <p:nvPr/>
        </p:nvSpPr>
        <p:spPr>
          <a:xfrm>
            <a:off x="413042" y="6491161"/>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FFFF"/>
          </a:solidFill>
        </p:spPr>
        <p:txBody>
          <a:bodyPr wrap="square" lIns="0" tIns="0" rIns="0" bIns="0" rtlCol="0"/>
          <a:lstStyle/>
          <a:p>
            <a:endParaRPr/>
          </a:p>
        </p:txBody>
      </p:sp>
      <p:sp>
        <p:nvSpPr>
          <p:cNvPr id="16" name="object 16"/>
          <p:cNvSpPr txBox="1"/>
          <p:nvPr/>
        </p:nvSpPr>
        <p:spPr>
          <a:xfrm>
            <a:off x="872371" y="2095529"/>
            <a:ext cx="7401177" cy="409907"/>
          </a:xfrm>
          <a:prstGeom prst="rect">
            <a:avLst/>
          </a:prstGeom>
        </p:spPr>
        <p:txBody>
          <a:bodyPr vert="horz" wrap="square" lIns="0" tIns="77521" rIns="0" bIns="0" rtlCol="0">
            <a:spAutoFit/>
          </a:bodyPr>
          <a:lstStyle/>
          <a:p>
            <a:pPr marL="2891739" marR="2845" indent="-2884983" algn="ctr">
              <a:lnSpc>
                <a:spcPct val="74200"/>
              </a:lnSpc>
              <a:spcBef>
                <a:spcPts val="610"/>
              </a:spcBef>
            </a:pPr>
            <a:r>
              <a:rPr lang="en-US" sz="2800" b="1" dirty="0" err="1">
                <a:solidFill>
                  <a:srgbClr val="FFFF00"/>
                </a:solidFill>
                <a:latin typeface="Times New Roman" pitchFamily="18" charset="0"/>
                <a:cs typeface="Times New Roman" pitchFamily="18" charset="0"/>
              </a:rPr>
              <a:t>Thiết</a:t>
            </a:r>
            <a:r>
              <a:rPr lang="en-US" sz="2800" b="1" dirty="0">
                <a:solidFill>
                  <a:srgbClr val="FFFF00"/>
                </a:solidFill>
                <a:latin typeface="Times New Roman" pitchFamily="18" charset="0"/>
                <a:cs typeface="Times New Roman" pitchFamily="18" charset="0"/>
              </a:rPr>
              <a:t> </a:t>
            </a:r>
            <a:r>
              <a:rPr lang="en-US" sz="2800" b="1" dirty="0" err="1">
                <a:solidFill>
                  <a:srgbClr val="FFFF00"/>
                </a:solidFill>
                <a:latin typeface="Times New Roman" pitchFamily="18" charset="0"/>
                <a:cs typeface="Times New Roman" pitchFamily="18" charset="0"/>
              </a:rPr>
              <a:t>kế</a:t>
            </a:r>
            <a:r>
              <a:rPr lang="en-US" sz="2800" b="1" dirty="0">
                <a:solidFill>
                  <a:srgbClr val="FFFF00"/>
                </a:solidFill>
                <a:latin typeface="Times New Roman" pitchFamily="18" charset="0"/>
                <a:cs typeface="Times New Roman" pitchFamily="18" charset="0"/>
              </a:rPr>
              <a:t> HTTT </a:t>
            </a:r>
            <a:r>
              <a:rPr lang="en-US" sz="2800" b="1" dirty="0" err="1">
                <a:solidFill>
                  <a:srgbClr val="FFFF00"/>
                </a:solidFill>
                <a:latin typeface="Times New Roman" pitchFamily="18" charset="0"/>
                <a:cs typeface="Times New Roman" pitchFamily="18" charset="0"/>
              </a:rPr>
              <a:t>Quản</a:t>
            </a:r>
            <a:r>
              <a:rPr lang="en-US" sz="2800" b="1" dirty="0">
                <a:solidFill>
                  <a:srgbClr val="FFFF00"/>
                </a:solidFill>
                <a:latin typeface="Times New Roman" pitchFamily="18" charset="0"/>
                <a:cs typeface="Times New Roman" pitchFamily="18" charset="0"/>
              </a:rPr>
              <a:t> </a:t>
            </a:r>
            <a:r>
              <a:rPr lang="en-US" sz="2800" b="1" dirty="0" err="1">
                <a:solidFill>
                  <a:srgbClr val="FFFF00"/>
                </a:solidFill>
                <a:latin typeface="Times New Roman" pitchFamily="18" charset="0"/>
                <a:cs typeface="Times New Roman" pitchFamily="18" charset="0"/>
              </a:rPr>
              <a:t>Lý</a:t>
            </a:r>
            <a:r>
              <a:rPr lang="en-US" sz="2800" b="1" dirty="0">
                <a:solidFill>
                  <a:srgbClr val="FFFF00"/>
                </a:solidFill>
                <a:latin typeface="Times New Roman" pitchFamily="18" charset="0"/>
                <a:cs typeface="Times New Roman" pitchFamily="18" charset="0"/>
              </a:rPr>
              <a:t> </a:t>
            </a:r>
            <a:r>
              <a:rPr lang="en-US" sz="2800" b="1" dirty="0" err="1">
                <a:solidFill>
                  <a:srgbClr val="FFFF00"/>
                </a:solidFill>
                <a:latin typeface="Times New Roman" pitchFamily="18" charset="0"/>
                <a:cs typeface="Times New Roman" pitchFamily="18" charset="0"/>
              </a:rPr>
              <a:t>Siêu</a:t>
            </a:r>
            <a:r>
              <a:rPr lang="en-US" sz="2800" b="1" dirty="0">
                <a:solidFill>
                  <a:srgbClr val="FFFF00"/>
                </a:solidFill>
                <a:latin typeface="Times New Roman" pitchFamily="18" charset="0"/>
                <a:cs typeface="Times New Roman" pitchFamily="18" charset="0"/>
              </a:rPr>
              <a:t> </a:t>
            </a:r>
            <a:r>
              <a:rPr lang="en-US" sz="2800" b="1" dirty="0" err="1">
                <a:solidFill>
                  <a:srgbClr val="FFFF00"/>
                </a:solidFill>
                <a:latin typeface="Times New Roman" pitchFamily="18" charset="0"/>
                <a:cs typeface="Times New Roman" pitchFamily="18" charset="0"/>
              </a:rPr>
              <a:t>Thị</a:t>
            </a:r>
            <a:endParaRPr sz="2800" dirty="0">
              <a:solidFill>
                <a:srgbClr val="FFFF00"/>
              </a:solidFill>
              <a:latin typeface="Times New Roman" pitchFamily="18" charset="0"/>
              <a:cs typeface="Times New Roman" pitchFamily="18" charset="0"/>
            </a:endParaRPr>
          </a:p>
        </p:txBody>
      </p:sp>
      <p:sp>
        <p:nvSpPr>
          <p:cNvPr id="17" name="object 17"/>
          <p:cNvSpPr txBox="1">
            <a:spLocks noGrp="1"/>
          </p:cNvSpPr>
          <p:nvPr>
            <p:ph type="title"/>
          </p:nvPr>
        </p:nvSpPr>
        <p:spPr>
          <a:xfrm>
            <a:off x="2847975" y="852156"/>
            <a:ext cx="3709642" cy="699679"/>
          </a:xfrm>
          <a:prstGeom prst="rect">
            <a:avLst/>
          </a:prstGeom>
        </p:spPr>
        <p:txBody>
          <a:bodyPr vert="horz" wrap="square" lIns="0" tIns="7112" rIns="0" bIns="0" rtlCol="0">
            <a:spAutoFit/>
          </a:bodyPr>
          <a:lstStyle/>
          <a:p>
            <a:pPr marL="7112">
              <a:spcBef>
                <a:spcPts val="56"/>
              </a:spcBef>
            </a:pPr>
            <a:r>
              <a:rPr sz="4500" b="1" spc="-3" dirty="0">
                <a:solidFill>
                  <a:srgbClr val="FF0000"/>
                </a:solidFill>
                <a:latin typeface="Times New Roman" pitchFamily="18" charset="0"/>
                <a:cs typeface="Times New Roman" pitchFamily="18" charset="0"/>
              </a:rPr>
              <a:t>Báo cáo đồ</a:t>
            </a:r>
            <a:r>
              <a:rPr sz="4500" b="1" spc="-48" dirty="0">
                <a:solidFill>
                  <a:srgbClr val="FF0000"/>
                </a:solidFill>
                <a:latin typeface="Times New Roman" pitchFamily="18" charset="0"/>
                <a:cs typeface="Times New Roman" pitchFamily="18" charset="0"/>
              </a:rPr>
              <a:t> </a:t>
            </a:r>
            <a:r>
              <a:rPr sz="4500" b="1" spc="-3" dirty="0">
                <a:solidFill>
                  <a:srgbClr val="FF0000"/>
                </a:solidFill>
                <a:latin typeface="Times New Roman" pitchFamily="18" charset="0"/>
                <a:cs typeface="Times New Roman" pitchFamily="18" charset="0"/>
              </a:rPr>
              <a:t>án</a:t>
            </a:r>
            <a:endParaRPr sz="4500" dirty="0">
              <a:solidFill>
                <a:srgbClr val="FF0000"/>
              </a:solidFill>
              <a:latin typeface="Times New Roman" pitchFamily="18" charset="0"/>
              <a:cs typeface="Times New Roman" pitchFamily="18" charset="0"/>
            </a:endParaRPr>
          </a:p>
        </p:txBody>
      </p:sp>
      <p:sp>
        <p:nvSpPr>
          <p:cNvPr id="18" name="object 18"/>
          <p:cNvSpPr txBox="1"/>
          <p:nvPr/>
        </p:nvSpPr>
        <p:spPr>
          <a:xfrm>
            <a:off x="413042" y="5007608"/>
            <a:ext cx="5838541" cy="904863"/>
          </a:xfrm>
          <a:prstGeom prst="rect">
            <a:avLst/>
          </a:prstGeom>
        </p:spPr>
        <p:txBody>
          <a:bodyPr vert="horz" wrap="square" lIns="0" tIns="7112" rIns="0" bIns="0" rtlCol="0">
            <a:spAutoFit/>
          </a:bodyPr>
          <a:lstStyle/>
          <a:p>
            <a:pPr marL="125171" marR="2845" indent="-118414">
              <a:lnSpc>
                <a:spcPct val="115199"/>
              </a:lnSpc>
              <a:spcBef>
                <a:spcPts val="56"/>
              </a:spcBef>
            </a:pPr>
            <a:r>
              <a:rPr sz="2500" spc="-3" dirty="0">
                <a:solidFill>
                  <a:srgbClr val="FFFFFF"/>
                </a:solidFill>
                <a:latin typeface="Times New Roman" pitchFamily="18" charset="0"/>
                <a:cs typeface="Times New Roman" pitchFamily="18" charset="0"/>
              </a:rPr>
              <a:t>Môn: </a:t>
            </a:r>
            <a:r>
              <a:rPr lang="en-US" sz="2500" spc="-3" dirty="0" err="1">
                <a:solidFill>
                  <a:srgbClr val="FFFFFF"/>
                </a:solidFill>
                <a:latin typeface="Times New Roman" pitchFamily="18" charset="0"/>
                <a:cs typeface="Times New Roman" pitchFamily="18" charset="0"/>
              </a:rPr>
              <a:t>Phân</a:t>
            </a:r>
            <a:r>
              <a:rPr lang="en-US" sz="2500" spc="-3" dirty="0">
                <a:solidFill>
                  <a:srgbClr val="FFFFFF"/>
                </a:solidFill>
                <a:latin typeface="Times New Roman" pitchFamily="18" charset="0"/>
                <a:cs typeface="Times New Roman" pitchFamily="18" charset="0"/>
              </a:rPr>
              <a:t> </a:t>
            </a:r>
            <a:r>
              <a:rPr lang="en-US" sz="2500" spc="-3" dirty="0" err="1">
                <a:solidFill>
                  <a:srgbClr val="FFFFFF"/>
                </a:solidFill>
                <a:latin typeface="Times New Roman" pitchFamily="18" charset="0"/>
                <a:cs typeface="Times New Roman" pitchFamily="18" charset="0"/>
              </a:rPr>
              <a:t>tích</a:t>
            </a:r>
            <a:r>
              <a:rPr lang="en-US" sz="2500" spc="-3" dirty="0">
                <a:solidFill>
                  <a:srgbClr val="FFFFFF"/>
                </a:solidFill>
                <a:latin typeface="Times New Roman" pitchFamily="18" charset="0"/>
                <a:cs typeface="Times New Roman" pitchFamily="18" charset="0"/>
              </a:rPr>
              <a:t> </a:t>
            </a:r>
            <a:r>
              <a:rPr lang="en-US" sz="2500" spc="-3" dirty="0" err="1">
                <a:solidFill>
                  <a:srgbClr val="FFFFFF"/>
                </a:solidFill>
                <a:latin typeface="Times New Roman" pitchFamily="18" charset="0"/>
                <a:cs typeface="Times New Roman" pitchFamily="18" charset="0"/>
              </a:rPr>
              <a:t>thiết</a:t>
            </a:r>
            <a:r>
              <a:rPr lang="en-US" sz="2500" spc="-3" dirty="0">
                <a:solidFill>
                  <a:srgbClr val="FFFFFF"/>
                </a:solidFill>
                <a:latin typeface="Times New Roman" pitchFamily="18" charset="0"/>
                <a:cs typeface="Times New Roman" pitchFamily="18" charset="0"/>
              </a:rPr>
              <a:t> </a:t>
            </a:r>
            <a:r>
              <a:rPr lang="en-US" sz="2500" spc="-3" dirty="0" err="1">
                <a:solidFill>
                  <a:srgbClr val="FFFFFF"/>
                </a:solidFill>
                <a:latin typeface="Times New Roman" pitchFamily="18" charset="0"/>
                <a:cs typeface="Times New Roman" pitchFamily="18" charset="0"/>
              </a:rPr>
              <a:t>kế</a:t>
            </a:r>
            <a:r>
              <a:rPr lang="en-US" sz="2500" spc="-3" dirty="0">
                <a:solidFill>
                  <a:srgbClr val="FFFFFF"/>
                </a:solidFill>
                <a:latin typeface="Times New Roman" pitchFamily="18" charset="0"/>
                <a:cs typeface="Times New Roman" pitchFamily="18" charset="0"/>
              </a:rPr>
              <a:t> </a:t>
            </a:r>
            <a:r>
              <a:rPr lang="en-US" sz="2500" spc="-3" dirty="0" err="1">
                <a:solidFill>
                  <a:srgbClr val="FFFFFF"/>
                </a:solidFill>
                <a:latin typeface="Times New Roman" pitchFamily="18" charset="0"/>
                <a:cs typeface="Times New Roman" pitchFamily="18" charset="0"/>
              </a:rPr>
              <a:t>hệ</a:t>
            </a:r>
            <a:r>
              <a:rPr lang="en-US" sz="2500" spc="-3" dirty="0">
                <a:solidFill>
                  <a:srgbClr val="FFFFFF"/>
                </a:solidFill>
                <a:latin typeface="Times New Roman" pitchFamily="18" charset="0"/>
                <a:cs typeface="Times New Roman" pitchFamily="18" charset="0"/>
              </a:rPr>
              <a:t> </a:t>
            </a:r>
            <a:r>
              <a:rPr lang="en-US" sz="2500" spc="-3" dirty="0" err="1">
                <a:solidFill>
                  <a:srgbClr val="FFFFFF"/>
                </a:solidFill>
                <a:latin typeface="Times New Roman" pitchFamily="18" charset="0"/>
                <a:cs typeface="Times New Roman" pitchFamily="18" charset="0"/>
              </a:rPr>
              <a:t>thống</a:t>
            </a:r>
            <a:r>
              <a:rPr lang="en-US" sz="2500" spc="-3" dirty="0">
                <a:solidFill>
                  <a:srgbClr val="FFFFFF"/>
                </a:solidFill>
                <a:latin typeface="Times New Roman" pitchFamily="18" charset="0"/>
                <a:cs typeface="Times New Roman" pitchFamily="18" charset="0"/>
              </a:rPr>
              <a:t> </a:t>
            </a:r>
            <a:r>
              <a:rPr lang="en-US" sz="2500" spc="-3" dirty="0" err="1">
                <a:solidFill>
                  <a:srgbClr val="FFFFFF"/>
                </a:solidFill>
                <a:latin typeface="Times New Roman" pitchFamily="18" charset="0"/>
                <a:cs typeface="Times New Roman" pitchFamily="18" charset="0"/>
              </a:rPr>
              <a:t>thông</a:t>
            </a:r>
            <a:r>
              <a:rPr lang="en-US" sz="2500" spc="-3" dirty="0">
                <a:solidFill>
                  <a:srgbClr val="FFFFFF"/>
                </a:solidFill>
                <a:latin typeface="Times New Roman" pitchFamily="18" charset="0"/>
                <a:cs typeface="Times New Roman" pitchFamily="18" charset="0"/>
              </a:rPr>
              <a:t> tin</a:t>
            </a:r>
          </a:p>
          <a:p>
            <a:pPr marL="125171" marR="2845" indent="-118414">
              <a:lnSpc>
                <a:spcPct val="115199"/>
              </a:lnSpc>
              <a:spcBef>
                <a:spcPts val="56"/>
              </a:spcBef>
            </a:pPr>
            <a:r>
              <a:rPr sz="2500" spc="-3" dirty="0" err="1">
                <a:solidFill>
                  <a:srgbClr val="FFFFFF"/>
                </a:solidFill>
                <a:latin typeface="Times New Roman" pitchFamily="18" charset="0"/>
                <a:cs typeface="Times New Roman" pitchFamily="18" charset="0"/>
              </a:rPr>
              <a:t>Giảng</a:t>
            </a:r>
            <a:r>
              <a:rPr sz="2500" spc="-3" dirty="0">
                <a:solidFill>
                  <a:srgbClr val="FFFFFF"/>
                </a:solidFill>
                <a:latin typeface="Times New Roman" pitchFamily="18" charset="0"/>
                <a:cs typeface="Times New Roman" pitchFamily="18" charset="0"/>
              </a:rPr>
              <a:t> Viên: </a:t>
            </a:r>
            <a:r>
              <a:rPr lang="en-US" sz="2500" spc="-3" dirty="0" err="1">
                <a:solidFill>
                  <a:srgbClr val="FFFFFF"/>
                </a:solidFill>
                <a:latin typeface="Times New Roman" pitchFamily="18" charset="0"/>
                <a:cs typeface="Times New Roman" pitchFamily="18" charset="0"/>
              </a:rPr>
              <a:t>Nguyễn</a:t>
            </a:r>
            <a:r>
              <a:rPr lang="en-US" sz="2500" spc="-3" dirty="0">
                <a:solidFill>
                  <a:srgbClr val="FFFFFF"/>
                </a:solidFill>
                <a:latin typeface="Times New Roman" pitchFamily="18" charset="0"/>
                <a:cs typeface="Times New Roman" pitchFamily="18" charset="0"/>
              </a:rPr>
              <a:t> </a:t>
            </a:r>
            <a:r>
              <a:rPr lang="en-US" sz="2500" spc="-3" dirty="0" err="1">
                <a:solidFill>
                  <a:srgbClr val="FFFFFF"/>
                </a:solidFill>
                <a:latin typeface="Times New Roman" pitchFamily="18" charset="0"/>
                <a:cs typeface="Times New Roman" pitchFamily="18" charset="0"/>
              </a:rPr>
              <a:t>Thị</a:t>
            </a:r>
            <a:r>
              <a:rPr lang="en-US" sz="2500" spc="-3" dirty="0">
                <a:solidFill>
                  <a:srgbClr val="FFFFFF"/>
                </a:solidFill>
                <a:latin typeface="Times New Roman" pitchFamily="18" charset="0"/>
                <a:cs typeface="Times New Roman" pitchFamily="18" charset="0"/>
              </a:rPr>
              <a:t> </a:t>
            </a:r>
            <a:r>
              <a:rPr lang="en-US" sz="2500" spc="-3" dirty="0" err="1">
                <a:solidFill>
                  <a:srgbClr val="FFFFFF"/>
                </a:solidFill>
                <a:latin typeface="Times New Roman" pitchFamily="18" charset="0"/>
                <a:cs typeface="Times New Roman" pitchFamily="18" charset="0"/>
              </a:rPr>
              <a:t>Định</a:t>
            </a:r>
            <a:endParaRPr sz="2500" dirty="0">
              <a:latin typeface="Times New Roman" pitchFamily="18" charset="0"/>
              <a:cs typeface="Times New Roman" pitchFamily="18" charset="0"/>
            </a:endParaRPr>
          </a:p>
        </p:txBody>
      </p:sp>
      <p:sp>
        <p:nvSpPr>
          <p:cNvPr id="19" name="object 19"/>
          <p:cNvSpPr/>
          <p:nvPr/>
        </p:nvSpPr>
        <p:spPr>
          <a:xfrm>
            <a:off x="3390900" y="3342486"/>
            <a:ext cx="1695450" cy="46353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76747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
            <a:ext cx="9144000" cy="1913930"/>
          </a:xfrm>
          <a:custGeom>
            <a:avLst/>
            <a:gdLst/>
            <a:ahLst/>
            <a:cxnLst/>
            <a:rect l="l" t="t" r="r" b="b"/>
            <a:pathLst>
              <a:path w="9753600" h="2041525">
                <a:moveTo>
                  <a:pt x="9753600" y="2041525"/>
                </a:moveTo>
                <a:lnTo>
                  <a:pt x="0" y="2041525"/>
                </a:lnTo>
                <a:lnTo>
                  <a:pt x="0" y="0"/>
                </a:lnTo>
                <a:lnTo>
                  <a:pt x="9753600" y="0"/>
                </a:lnTo>
                <a:lnTo>
                  <a:pt x="9753600" y="2041525"/>
                </a:lnTo>
                <a:close/>
              </a:path>
            </a:pathLst>
          </a:custGeom>
          <a:solidFill>
            <a:srgbClr val="EDBFBE"/>
          </a:solidFill>
          <a:ln>
            <a:solidFill>
              <a:schemeClr val="accent1"/>
            </a:solidFill>
          </a:ln>
        </p:spPr>
        <p:txBody>
          <a:bodyPr wrap="square" lIns="0" tIns="0" rIns="0" bIns="0" rtlCol="0"/>
          <a:lstStyle/>
          <a:p>
            <a:endParaRPr/>
          </a:p>
        </p:txBody>
      </p:sp>
      <p:sp>
        <p:nvSpPr>
          <p:cNvPr id="7" name="object 7"/>
          <p:cNvSpPr txBox="1">
            <a:spLocks noGrp="1"/>
          </p:cNvSpPr>
          <p:nvPr>
            <p:ph type="title"/>
          </p:nvPr>
        </p:nvSpPr>
        <p:spPr>
          <a:xfrm>
            <a:off x="682579" y="807738"/>
            <a:ext cx="6480221" cy="627574"/>
          </a:xfrm>
          <a:prstGeom prst="rect">
            <a:avLst/>
          </a:prstGeom>
        </p:spPr>
        <p:txBody>
          <a:bodyPr vert="horz" wrap="square" lIns="0" tIns="11905" rIns="0" bIns="0" rtlCol="0">
            <a:spAutoFit/>
          </a:bodyPr>
          <a:lstStyle/>
          <a:p>
            <a:pPr marL="11905">
              <a:spcBef>
                <a:spcPts val="94"/>
              </a:spcBef>
            </a:pPr>
            <a:r>
              <a:rPr lang="en-US" sz="4000" dirty="0" err="1"/>
              <a:t>Đặc</a:t>
            </a:r>
            <a:r>
              <a:rPr lang="en-US" sz="4000" dirty="0"/>
              <a:t> </a:t>
            </a:r>
            <a:r>
              <a:rPr lang="en-US" sz="4000" dirty="0" err="1"/>
              <a:t>tả</a:t>
            </a:r>
            <a:r>
              <a:rPr lang="en-US" sz="4000" dirty="0"/>
              <a:t> </a:t>
            </a:r>
            <a:r>
              <a:rPr lang="en-US" sz="4000" dirty="0" err="1"/>
              <a:t>nghiệp</a:t>
            </a:r>
            <a:r>
              <a:rPr lang="en-US" sz="4000" dirty="0"/>
              <a:t> </a:t>
            </a:r>
            <a:r>
              <a:rPr lang="en-US" sz="4000" dirty="0" err="1"/>
              <a:t>vụ</a:t>
            </a:r>
            <a:r>
              <a:rPr lang="en-US" sz="4000" dirty="0"/>
              <a:t> </a:t>
            </a:r>
            <a:r>
              <a:rPr lang="en-US" sz="4000" dirty="0" err="1"/>
              <a:t>bán</a:t>
            </a:r>
            <a:r>
              <a:rPr lang="en-US" sz="4000" dirty="0"/>
              <a:t> </a:t>
            </a:r>
            <a:r>
              <a:rPr lang="en-US" sz="4000" dirty="0" err="1"/>
              <a:t>hàng</a:t>
            </a:r>
            <a:endParaRPr sz="3900" dirty="0">
              <a:solidFill>
                <a:schemeClr val="bg1"/>
              </a:solidFill>
              <a:effectLst>
                <a:outerShdw blurRad="38100" dist="38100" dir="2700000" algn="tl">
                  <a:srgbClr val="000000">
                    <a:alpha val="43137"/>
                  </a:srgbClr>
                </a:outerShdw>
              </a:effectLst>
              <a:latin typeface="Constantia" panose="02030602050306030303" pitchFamily="18" charset="0"/>
              <a:cs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4104461706"/>
              </p:ext>
            </p:extLst>
          </p:nvPr>
        </p:nvGraphicFramePr>
        <p:xfrm>
          <a:off x="1066800" y="2209800"/>
          <a:ext cx="6934200" cy="4101084"/>
        </p:xfrm>
        <a:graphic>
          <a:graphicData uri="http://schemas.openxmlformats.org/drawingml/2006/table">
            <a:tbl>
              <a:tblPr firstRow="1" firstCol="1" bandRow="1">
                <a:tableStyleId>{5C22544A-7EE6-4342-B048-85BDC9FD1C3A}</a:tableStyleId>
              </a:tblPr>
              <a:tblGrid>
                <a:gridCol w="6934200">
                  <a:extLst>
                    <a:ext uri="{9D8B030D-6E8A-4147-A177-3AD203B41FA5}">
                      <a16:colId xmlns:a16="http://schemas.microsoft.com/office/drawing/2014/main" val="20000"/>
                    </a:ext>
                  </a:extLst>
                </a:gridCol>
              </a:tblGrid>
              <a:tr h="805593">
                <a:tc>
                  <a:txBody>
                    <a:bodyPr/>
                    <a:lstStyle/>
                    <a:p>
                      <a:pPr>
                        <a:lnSpc>
                          <a:spcPct val="115000"/>
                        </a:lnSpc>
                        <a:spcAft>
                          <a:spcPts val="0"/>
                        </a:spcAft>
                      </a:pPr>
                      <a:r>
                        <a:rPr lang="en-US" sz="1300" dirty="0">
                          <a:effectLst/>
                        </a:rPr>
                        <a:t>Use case </a:t>
                      </a:r>
                      <a:r>
                        <a:rPr lang="en-US" sz="1300" dirty="0" err="1">
                          <a:effectLst/>
                        </a:rPr>
                        <a:t>nghiệp</a:t>
                      </a:r>
                      <a:r>
                        <a:rPr lang="en-US" sz="1300" dirty="0">
                          <a:effectLst/>
                        </a:rPr>
                        <a:t> </a:t>
                      </a:r>
                      <a:r>
                        <a:rPr lang="en-US" sz="1300" dirty="0" err="1">
                          <a:effectLst/>
                        </a:rPr>
                        <a:t>vụ</a:t>
                      </a:r>
                      <a:r>
                        <a:rPr lang="en-US" sz="1300" dirty="0">
                          <a:effectLst/>
                        </a:rPr>
                        <a:t>: </a:t>
                      </a:r>
                      <a:r>
                        <a:rPr lang="en-US" sz="1300" dirty="0" err="1">
                          <a:effectLst/>
                        </a:rPr>
                        <a:t>Bán</a:t>
                      </a:r>
                      <a:r>
                        <a:rPr lang="en-US" sz="1300" dirty="0">
                          <a:effectLst/>
                        </a:rPr>
                        <a:t> </a:t>
                      </a:r>
                      <a:r>
                        <a:rPr lang="en-US" sz="1300" dirty="0" err="1">
                          <a:effectLst/>
                        </a:rPr>
                        <a:t>hàng</a:t>
                      </a:r>
                      <a:endParaRPr lang="en-US" sz="1100" dirty="0">
                        <a:effectLst/>
                      </a:endParaRPr>
                    </a:p>
                    <a:p>
                      <a:pPr>
                        <a:lnSpc>
                          <a:spcPct val="115000"/>
                        </a:lnSpc>
                        <a:spcAft>
                          <a:spcPts val="0"/>
                        </a:spcAft>
                      </a:pPr>
                      <a:r>
                        <a:rPr lang="en-US" sz="1300" dirty="0">
                          <a:effectLst/>
                        </a:rPr>
                        <a:t>Use case </a:t>
                      </a:r>
                      <a:r>
                        <a:rPr lang="en-US" sz="1300" dirty="0" err="1">
                          <a:effectLst/>
                        </a:rPr>
                        <a:t>bắt</a:t>
                      </a:r>
                      <a:r>
                        <a:rPr lang="en-US" sz="1300" dirty="0">
                          <a:effectLst/>
                        </a:rPr>
                        <a:t> </a:t>
                      </a:r>
                      <a:r>
                        <a:rPr lang="en-US" sz="1300" dirty="0" err="1">
                          <a:effectLst/>
                        </a:rPr>
                        <a:t>đầu</a:t>
                      </a:r>
                      <a:r>
                        <a:rPr lang="en-US" sz="1300" dirty="0">
                          <a:effectLst/>
                        </a:rPr>
                        <a:t> </a:t>
                      </a:r>
                      <a:r>
                        <a:rPr lang="en-US" sz="1300" dirty="0" err="1">
                          <a:effectLst/>
                        </a:rPr>
                        <a:t>khi</a:t>
                      </a:r>
                      <a:r>
                        <a:rPr lang="en-US" sz="1300" dirty="0">
                          <a:effectLst/>
                        </a:rPr>
                        <a:t> </a:t>
                      </a:r>
                      <a:r>
                        <a:rPr lang="en-US" sz="1300" dirty="0" err="1">
                          <a:effectLst/>
                        </a:rPr>
                        <a:t>có</a:t>
                      </a:r>
                      <a:r>
                        <a:rPr lang="en-US" sz="1300" dirty="0">
                          <a:effectLst/>
                        </a:rPr>
                        <a:t> </a:t>
                      </a:r>
                      <a:r>
                        <a:rPr lang="en-US" sz="1300" dirty="0" err="1">
                          <a:effectLst/>
                        </a:rPr>
                        <a:t>một</a:t>
                      </a:r>
                      <a:r>
                        <a:rPr lang="en-US" sz="1300" dirty="0">
                          <a:effectLst/>
                        </a:rPr>
                        <a:t> </a:t>
                      </a:r>
                      <a:r>
                        <a:rPr lang="en-US" sz="1300" dirty="0" err="1">
                          <a:effectLst/>
                        </a:rPr>
                        <a:t>khách</a:t>
                      </a:r>
                      <a:r>
                        <a:rPr lang="en-US" sz="1300" dirty="0">
                          <a:effectLst/>
                        </a:rPr>
                        <a:t> </a:t>
                      </a:r>
                      <a:r>
                        <a:rPr lang="en-US" sz="1300" dirty="0" err="1">
                          <a:effectLst/>
                        </a:rPr>
                        <a:t>hàng</a:t>
                      </a:r>
                      <a:r>
                        <a:rPr lang="en-US" sz="1300" dirty="0">
                          <a:effectLst/>
                        </a:rPr>
                        <a:t> </a:t>
                      </a:r>
                      <a:r>
                        <a:rPr lang="en-US" sz="1300" dirty="0" err="1">
                          <a:effectLst/>
                        </a:rPr>
                        <a:t>đến</a:t>
                      </a:r>
                      <a:r>
                        <a:rPr lang="en-US" sz="1300" dirty="0">
                          <a:effectLst/>
                        </a:rPr>
                        <a:t> </a:t>
                      </a:r>
                      <a:r>
                        <a:rPr lang="en-US" sz="1300" dirty="0" err="1">
                          <a:effectLst/>
                        </a:rPr>
                        <a:t>mua</a:t>
                      </a:r>
                      <a:r>
                        <a:rPr lang="en-US" sz="1300" dirty="0">
                          <a:effectLst/>
                        </a:rPr>
                        <a:t> </a:t>
                      </a:r>
                      <a:r>
                        <a:rPr lang="en-US" sz="1300" dirty="0" err="1">
                          <a:effectLst/>
                        </a:rPr>
                        <a:t>sản</a:t>
                      </a:r>
                      <a:r>
                        <a:rPr lang="en-US" sz="1300" dirty="0">
                          <a:effectLst/>
                        </a:rPr>
                        <a:t> </a:t>
                      </a:r>
                      <a:r>
                        <a:rPr lang="en-US" sz="1300" dirty="0" err="1">
                          <a:effectLst/>
                        </a:rPr>
                        <a:t>phẩm</a:t>
                      </a:r>
                      <a:r>
                        <a:rPr lang="en-US" sz="1300" dirty="0">
                          <a:effectLst/>
                        </a:rPr>
                        <a:t> </a:t>
                      </a:r>
                      <a:r>
                        <a:rPr lang="en-US" sz="1300" dirty="0" err="1">
                          <a:effectLst/>
                        </a:rPr>
                        <a:t>tại</a:t>
                      </a:r>
                      <a:r>
                        <a:rPr lang="en-US" sz="1300" dirty="0">
                          <a:effectLst/>
                        </a:rPr>
                        <a:t> </a:t>
                      </a:r>
                      <a:r>
                        <a:rPr lang="en-US" sz="1300" dirty="0" err="1">
                          <a:effectLst/>
                        </a:rPr>
                        <a:t>siêu</a:t>
                      </a:r>
                      <a:r>
                        <a:rPr lang="en-US" sz="1300" dirty="0">
                          <a:effectLst/>
                        </a:rPr>
                        <a:t> </a:t>
                      </a:r>
                      <a:r>
                        <a:rPr lang="en-US" sz="1300" dirty="0" err="1">
                          <a:effectLst/>
                        </a:rPr>
                        <a:t>thị</a:t>
                      </a:r>
                      <a:r>
                        <a:rPr lang="en-US" sz="1300" dirty="0">
                          <a:effectLst/>
                        </a:rPr>
                        <a:t>. </a:t>
                      </a:r>
                      <a:r>
                        <a:rPr lang="en-US" sz="1300" dirty="0" err="1">
                          <a:effectLst/>
                        </a:rPr>
                        <a:t>Mục</a:t>
                      </a:r>
                      <a:r>
                        <a:rPr lang="en-US" sz="1300" dirty="0">
                          <a:effectLst/>
                        </a:rPr>
                        <a:t> </a:t>
                      </a:r>
                      <a:r>
                        <a:rPr lang="en-US" sz="1300" dirty="0" err="1">
                          <a:effectLst/>
                        </a:rPr>
                        <a:t>tiêu</a:t>
                      </a:r>
                      <a:r>
                        <a:rPr lang="en-US" sz="1300" dirty="0">
                          <a:effectLst/>
                        </a:rPr>
                        <a:t> </a:t>
                      </a:r>
                      <a:r>
                        <a:rPr lang="en-US" sz="1300" dirty="0" err="1">
                          <a:effectLst/>
                        </a:rPr>
                        <a:t>của</a:t>
                      </a:r>
                      <a:r>
                        <a:rPr lang="en-US" sz="1300" dirty="0">
                          <a:effectLst/>
                        </a:rPr>
                        <a:t> use case </a:t>
                      </a:r>
                      <a:r>
                        <a:rPr lang="en-US" sz="1300" dirty="0" err="1">
                          <a:effectLst/>
                        </a:rPr>
                        <a:t>nhằm</a:t>
                      </a:r>
                      <a:r>
                        <a:rPr lang="en-US" sz="1300" dirty="0">
                          <a:effectLst/>
                        </a:rPr>
                        <a:t> </a:t>
                      </a:r>
                      <a:r>
                        <a:rPr lang="en-US" sz="1300" dirty="0" err="1">
                          <a:effectLst/>
                        </a:rPr>
                        <a:t>cung</a:t>
                      </a:r>
                      <a:r>
                        <a:rPr lang="en-US" sz="1300" dirty="0">
                          <a:effectLst/>
                        </a:rPr>
                        <a:t> </a:t>
                      </a:r>
                      <a:r>
                        <a:rPr lang="en-US" sz="1300" dirty="0" err="1">
                          <a:effectLst/>
                        </a:rPr>
                        <a:t>cấp</a:t>
                      </a:r>
                      <a:r>
                        <a:rPr lang="en-US" sz="1300" dirty="0">
                          <a:effectLst/>
                        </a:rPr>
                        <a:t> qui </a:t>
                      </a:r>
                      <a:r>
                        <a:rPr lang="en-US" sz="1300" dirty="0" err="1">
                          <a:effectLst/>
                        </a:rPr>
                        <a:t>trình</a:t>
                      </a:r>
                      <a:r>
                        <a:rPr lang="en-US" sz="1300" dirty="0">
                          <a:effectLst/>
                        </a:rPr>
                        <a:t> </a:t>
                      </a:r>
                      <a:r>
                        <a:rPr lang="en-US" sz="1300" dirty="0" err="1">
                          <a:effectLst/>
                        </a:rPr>
                        <a:t>xử</a:t>
                      </a:r>
                      <a:r>
                        <a:rPr lang="en-US" sz="1300" dirty="0">
                          <a:effectLst/>
                        </a:rPr>
                        <a:t> </a:t>
                      </a:r>
                      <a:r>
                        <a:rPr lang="en-US" sz="1300" dirty="0" err="1">
                          <a:effectLst/>
                        </a:rPr>
                        <a:t>lý</a:t>
                      </a:r>
                      <a:r>
                        <a:rPr lang="en-US" sz="1300" dirty="0">
                          <a:effectLst/>
                        </a:rPr>
                        <a:t> </a:t>
                      </a:r>
                      <a:r>
                        <a:rPr lang="en-US" sz="1300" dirty="0" err="1">
                          <a:effectLst/>
                        </a:rPr>
                        <a:t>thanh</a:t>
                      </a:r>
                      <a:r>
                        <a:rPr lang="en-US" sz="1300" dirty="0">
                          <a:effectLst/>
                        </a:rPr>
                        <a:t> </a:t>
                      </a:r>
                      <a:r>
                        <a:rPr lang="en-US" sz="1300" dirty="0" err="1">
                          <a:effectLst/>
                        </a:rPr>
                        <a:t>toán</a:t>
                      </a:r>
                      <a:r>
                        <a:rPr lang="en-US" sz="1300" dirty="0">
                          <a:effectLst/>
                        </a:rPr>
                        <a:t> </a:t>
                      </a:r>
                      <a:r>
                        <a:rPr lang="en-US" sz="1300" dirty="0" err="1">
                          <a:effectLst/>
                        </a:rPr>
                        <a:t>cho</a:t>
                      </a:r>
                      <a:r>
                        <a:rPr lang="en-US" sz="1300" dirty="0">
                          <a:effectLst/>
                        </a:rPr>
                        <a:t> </a:t>
                      </a:r>
                      <a:r>
                        <a:rPr lang="en-US" sz="1300" dirty="0" err="1">
                          <a:effectLst/>
                        </a:rPr>
                        <a:t>khách</a:t>
                      </a:r>
                      <a:r>
                        <a:rPr lang="en-US" sz="1300" dirty="0">
                          <a:effectLst/>
                        </a:rPr>
                        <a:t> </a:t>
                      </a:r>
                      <a:r>
                        <a:rPr lang="en-US" sz="1300" dirty="0" err="1">
                          <a:effectLst/>
                        </a:rPr>
                        <a:t>hàng</a:t>
                      </a:r>
                      <a:endParaRPr lang="en-US" sz="1100" dirty="0">
                        <a:effectLst/>
                      </a:endParaRPr>
                    </a:p>
                    <a:p>
                      <a:pPr>
                        <a:lnSpc>
                          <a:spcPct val="115000"/>
                        </a:lnSpc>
                        <a:spcAft>
                          <a:spcPts val="0"/>
                        </a:spcAft>
                      </a:pPr>
                      <a:r>
                        <a:rPr lang="en-US" sz="13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US" sz="1300" dirty="0" err="1">
                          <a:effectLst/>
                        </a:rPr>
                        <a:t>Các</a:t>
                      </a:r>
                      <a:r>
                        <a:rPr lang="en-US" sz="1300" dirty="0">
                          <a:effectLst/>
                        </a:rPr>
                        <a:t> </a:t>
                      </a:r>
                      <a:r>
                        <a:rPr lang="en-US" sz="1300" dirty="0" err="1">
                          <a:effectLst/>
                        </a:rPr>
                        <a:t>dòng</a:t>
                      </a:r>
                      <a:r>
                        <a:rPr lang="en-US" sz="1300" dirty="0">
                          <a:effectLst/>
                        </a:rPr>
                        <a:t> </a:t>
                      </a:r>
                      <a:r>
                        <a:rPr lang="en-US" sz="1300" dirty="0" err="1">
                          <a:effectLst/>
                        </a:rPr>
                        <a:t>cơ</a:t>
                      </a:r>
                      <a:r>
                        <a:rPr lang="en-US" sz="1300" dirty="0">
                          <a:effectLst/>
                        </a:rPr>
                        <a:t> </a:t>
                      </a:r>
                      <a:r>
                        <a:rPr lang="en-US" sz="1300" dirty="0" err="1">
                          <a:effectLst/>
                        </a:rPr>
                        <a:t>bản</a:t>
                      </a:r>
                      <a:r>
                        <a:rPr lang="en-US" sz="1300" dirty="0">
                          <a:effectLst/>
                        </a:rPr>
                        <a:t>:</a:t>
                      </a:r>
                      <a:endParaRPr lang="en-US" sz="1100" dirty="0">
                        <a:effectLst/>
                      </a:endParaRPr>
                    </a:p>
                    <a:p>
                      <a:pPr marL="342900" lvl="0" indent="-342900">
                        <a:lnSpc>
                          <a:spcPct val="115000"/>
                        </a:lnSpc>
                        <a:spcAft>
                          <a:spcPts val="0"/>
                        </a:spcAft>
                        <a:buFont typeface="+mj-lt"/>
                        <a:buAutoNum type="arabicPeriod"/>
                      </a:pPr>
                      <a:r>
                        <a:rPr lang="en-US" sz="1300" dirty="0" err="1">
                          <a:effectLst/>
                        </a:rPr>
                        <a:t>Khách</a:t>
                      </a:r>
                      <a:r>
                        <a:rPr lang="en-US" sz="1300" dirty="0">
                          <a:effectLst/>
                        </a:rPr>
                        <a:t> </a:t>
                      </a:r>
                      <a:r>
                        <a:rPr lang="en-US" sz="1300" dirty="0" err="1">
                          <a:effectLst/>
                        </a:rPr>
                        <a:t>hàng</a:t>
                      </a:r>
                      <a:r>
                        <a:rPr lang="en-US" sz="1300" dirty="0">
                          <a:effectLst/>
                        </a:rPr>
                        <a:t> </a:t>
                      </a:r>
                      <a:r>
                        <a:rPr lang="en-US" sz="1300" dirty="0" err="1">
                          <a:effectLst/>
                        </a:rPr>
                        <a:t>đến</a:t>
                      </a:r>
                      <a:r>
                        <a:rPr lang="en-US" sz="1300" dirty="0">
                          <a:effectLst/>
                        </a:rPr>
                        <a:t> </a:t>
                      </a:r>
                      <a:r>
                        <a:rPr lang="en-US" sz="1300" dirty="0" err="1">
                          <a:effectLst/>
                        </a:rPr>
                        <a:t>tại</a:t>
                      </a:r>
                      <a:r>
                        <a:rPr lang="en-US" sz="1300" dirty="0">
                          <a:effectLst/>
                        </a:rPr>
                        <a:t> </a:t>
                      </a:r>
                      <a:r>
                        <a:rPr lang="en-US" sz="1300" dirty="0" err="1">
                          <a:effectLst/>
                        </a:rPr>
                        <a:t>quầy</a:t>
                      </a:r>
                      <a:r>
                        <a:rPr lang="en-US" sz="1300" dirty="0">
                          <a:effectLst/>
                        </a:rPr>
                        <a:t> </a:t>
                      </a:r>
                      <a:r>
                        <a:rPr lang="en-US" sz="1300" dirty="0" err="1">
                          <a:effectLst/>
                        </a:rPr>
                        <a:t>thanh</a:t>
                      </a:r>
                      <a:r>
                        <a:rPr lang="en-US" sz="1300" dirty="0">
                          <a:effectLst/>
                        </a:rPr>
                        <a:t> </a:t>
                      </a:r>
                      <a:r>
                        <a:rPr lang="en-US" sz="1300" dirty="0" err="1">
                          <a:effectLst/>
                        </a:rPr>
                        <a:t>toán</a:t>
                      </a:r>
                      <a:r>
                        <a:rPr lang="en-US" sz="1300" dirty="0">
                          <a:effectLst/>
                        </a:rPr>
                        <a:t> </a:t>
                      </a:r>
                      <a:r>
                        <a:rPr lang="en-US" sz="1300" dirty="0" err="1">
                          <a:effectLst/>
                        </a:rPr>
                        <a:t>và</a:t>
                      </a:r>
                      <a:r>
                        <a:rPr lang="en-US" sz="1300" dirty="0">
                          <a:effectLst/>
                        </a:rPr>
                        <a:t> </a:t>
                      </a:r>
                      <a:r>
                        <a:rPr lang="en-US" sz="1300" dirty="0" err="1">
                          <a:effectLst/>
                        </a:rPr>
                        <a:t>yêu</a:t>
                      </a:r>
                      <a:r>
                        <a:rPr lang="en-US" sz="1300" dirty="0">
                          <a:effectLst/>
                        </a:rPr>
                        <a:t> </a:t>
                      </a:r>
                      <a:r>
                        <a:rPr lang="en-US" sz="1300" dirty="0" err="1">
                          <a:effectLst/>
                        </a:rPr>
                        <a:t>câu</a:t>
                      </a:r>
                      <a:r>
                        <a:rPr lang="en-US" sz="1300" dirty="0">
                          <a:effectLst/>
                        </a:rPr>
                        <a:t> </a:t>
                      </a:r>
                      <a:r>
                        <a:rPr lang="en-US" sz="1300" dirty="0" err="1">
                          <a:effectLst/>
                        </a:rPr>
                        <a:t>thanh</a:t>
                      </a:r>
                      <a:r>
                        <a:rPr lang="en-US" sz="1300" dirty="0">
                          <a:effectLst/>
                        </a:rPr>
                        <a:t> </a:t>
                      </a:r>
                      <a:r>
                        <a:rPr lang="en-US" sz="1300" dirty="0" err="1">
                          <a:effectLst/>
                        </a:rPr>
                        <a:t>toán</a:t>
                      </a:r>
                      <a:endParaRPr lang="en-US" sz="1100" dirty="0">
                        <a:effectLst/>
                      </a:endParaRPr>
                    </a:p>
                    <a:p>
                      <a:pPr marL="342900" lvl="0" indent="-342900">
                        <a:lnSpc>
                          <a:spcPct val="115000"/>
                        </a:lnSpc>
                        <a:spcAft>
                          <a:spcPts val="0"/>
                        </a:spcAft>
                        <a:buFont typeface="+mj-lt"/>
                        <a:buAutoNum type="arabicPeriod"/>
                      </a:pPr>
                      <a:r>
                        <a:rPr lang="en-US" sz="1300" dirty="0" err="1">
                          <a:effectLst/>
                        </a:rPr>
                        <a:t>Nhân</a:t>
                      </a:r>
                      <a:r>
                        <a:rPr lang="en-US" sz="1300" dirty="0">
                          <a:effectLst/>
                        </a:rPr>
                        <a:t> </a:t>
                      </a:r>
                      <a:r>
                        <a:rPr lang="en-US" sz="1300" dirty="0" err="1">
                          <a:effectLst/>
                        </a:rPr>
                        <a:t>viên</a:t>
                      </a:r>
                      <a:r>
                        <a:rPr lang="en-US" sz="1300" dirty="0">
                          <a:effectLst/>
                        </a:rPr>
                        <a:t> </a:t>
                      </a:r>
                      <a:r>
                        <a:rPr lang="en-US" sz="1300" dirty="0" err="1">
                          <a:effectLst/>
                        </a:rPr>
                        <a:t>thu</a:t>
                      </a:r>
                      <a:r>
                        <a:rPr lang="en-US" sz="1300" dirty="0">
                          <a:effectLst/>
                        </a:rPr>
                        <a:t> </a:t>
                      </a:r>
                      <a:r>
                        <a:rPr lang="en-US" sz="1300" dirty="0" err="1">
                          <a:effectLst/>
                        </a:rPr>
                        <a:t>ngân</a:t>
                      </a:r>
                      <a:r>
                        <a:rPr lang="en-US" sz="1300" dirty="0">
                          <a:effectLst/>
                        </a:rPr>
                        <a:t> </a:t>
                      </a:r>
                      <a:r>
                        <a:rPr lang="en-US" sz="1300" dirty="0" err="1">
                          <a:effectLst/>
                        </a:rPr>
                        <a:t>bắt</a:t>
                      </a:r>
                      <a:r>
                        <a:rPr lang="en-US" sz="1300" dirty="0">
                          <a:effectLst/>
                        </a:rPr>
                        <a:t> </a:t>
                      </a:r>
                      <a:r>
                        <a:rPr lang="en-US" sz="1300" dirty="0" err="1">
                          <a:effectLst/>
                        </a:rPr>
                        <a:t>đầu</a:t>
                      </a:r>
                      <a:r>
                        <a:rPr lang="en-US" sz="1300" dirty="0">
                          <a:effectLst/>
                        </a:rPr>
                        <a:t> </a:t>
                      </a:r>
                      <a:r>
                        <a:rPr lang="en-US" sz="1300" dirty="0" err="1">
                          <a:effectLst/>
                        </a:rPr>
                        <a:t>tiếp</a:t>
                      </a:r>
                      <a:r>
                        <a:rPr lang="en-US" sz="1300" dirty="0">
                          <a:effectLst/>
                        </a:rPr>
                        <a:t> </a:t>
                      </a:r>
                      <a:r>
                        <a:rPr lang="en-US" sz="1300" dirty="0" err="1">
                          <a:effectLst/>
                        </a:rPr>
                        <a:t>nhận</a:t>
                      </a:r>
                      <a:r>
                        <a:rPr lang="en-US" sz="1300" dirty="0">
                          <a:effectLst/>
                        </a:rPr>
                        <a:t> </a:t>
                      </a:r>
                      <a:r>
                        <a:rPr lang="en-US" sz="1300" dirty="0" err="1">
                          <a:effectLst/>
                        </a:rPr>
                        <a:t>mặt</a:t>
                      </a:r>
                      <a:r>
                        <a:rPr lang="en-US" sz="1300" dirty="0">
                          <a:effectLst/>
                        </a:rPr>
                        <a:t> </a:t>
                      </a:r>
                      <a:r>
                        <a:rPr lang="en-US" sz="1300" dirty="0" err="1">
                          <a:effectLst/>
                        </a:rPr>
                        <a:t>hàng</a:t>
                      </a:r>
                      <a:endParaRPr lang="en-US" sz="1100" dirty="0">
                        <a:effectLst/>
                      </a:endParaRPr>
                    </a:p>
                    <a:p>
                      <a:pPr marL="342900" lvl="0" indent="-342900">
                        <a:lnSpc>
                          <a:spcPct val="115000"/>
                        </a:lnSpc>
                        <a:spcAft>
                          <a:spcPts val="0"/>
                        </a:spcAft>
                        <a:buFont typeface="+mj-lt"/>
                        <a:buAutoNum type="arabicPeriod"/>
                      </a:pPr>
                      <a:r>
                        <a:rPr lang="en-US" sz="1300" dirty="0" err="1">
                          <a:effectLst/>
                        </a:rPr>
                        <a:t>Nhân</a:t>
                      </a:r>
                      <a:r>
                        <a:rPr lang="en-US" sz="1300" dirty="0">
                          <a:effectLst/>
                        </a:rPr>
                        <a:t> </a:t>
                      </a:r>
                      <a:r>
                        <a:rPr lang="en-US" sz="1300" dirty="0" err="1">
                          <a:effectLst/>
                        </a:rPr>
                        <a:t>viên</a:t>
                      </a:r>
                      <a:r>
                        <a:rPr lang="en-US" sz="1300" dirty="0">
                          <a:effectLst/>
                        </a:rPr>
                        <a:t> </a:t>
                      </a:r>
                      <a:r>
                        <a:rPr lang="en-US" sz="1300" dirty="0" err="1">
                          <a:effectLst/>
                        </a:rPr>
                        <a:t>thu</a:t>
                      </a:r>
                      <a:r>
                        <a:rPr lang="en-US" sz="1300" dirty="0">
                          <a:effectLst/>
                        </a:rPr>
                        <a:t> </a:t>
                      </a:r>
                      <a:r>
                        <a:rPr lang="en-US" sz="1300" dirty="0" err="1">
                          <a:effectLst/>
                        </a:rPr>
                        <a:t>ngân</a:t>
                      </a:r>
                      <a:r>
                        <a:rPr lang="en-US" sz="1300" dirty="0">
                          <a:effectLst/>
                        </a:rPr>
                        <a:t> </a:t>
                      </a:r>
                      <a:r>
                        <a:rPr lang="en-US" sz="1300" dirty="0" err="1">
                          <a:effectLst/>
                        </a:rPr>
                        <a:t>kiểm</a:t>
                      </a:r>
                      <a:r>
                        <a:rPr lang="en-US" sz="1300" dirty="0">
                          <a:effectLst/>
                        </a:rPr>
                        <a:t> </a:t>
                      </a:r>
                      <a:r>
                        <a:rPr lang="en-US" sz="1300" dirty="0" err="1">
                          <a:effectLst/>
                        </a:rPr>
                        <a:t>tra</a:t>
                      </a:r>
                      <a:r>
                        <a:rPr lang="en-US" sz="1300" dirty="0">
                          <a:effectLst/>
                        </a:rPr>
                        <a:t> </a:t>
                      </a:r>
                      <a:r>
                        <a:rPr lang="en-US" sz="1300" dirty="0" err="1">
                          <a:effectLst/>
                        </a:rPr>
                        <a:t>mặt</a:t>
                      </a:r>
                      <a:r>
                        <a:rPr lang="en-US" sz="1300" dirty="0">
                          <a:effectLst/>
                        </a:rPr>
                        <a:t> </a:t>
                      </a:r>
                      <a:r>
                        <a:rPr lang="en-US" sz="1300" dirty="0" err="1">
                          <a:effectLst/>
                        </a:rPr>
                        <a:t>hàng</a:t>
                      </a:r>
                      <a:endParaRPr lang="en-US" sz="1100" dirty="0">
                        <a:effectLst/>
                      </a:endParaRPr>
                    </a:p>
                    <a:p>
                      <a:pPr marL="342900" lvl="0" indent="-342900">
                        <a:lnSpc>
                          <a:spcPct val="115000"/>
                        </a:lnSpc>
                        <a:spcAft>
                          <a:spcPts val="0"/>
                        </a:spcAft>
                        <a:buFont typeface="+mj-lt"/>
                        <a:buAutoNum type="arabicPeriod"/>
                      </a:pPr>
                      <a:r>
                        <a:rPr lang="en-US" sz="1300" dirty="0" err="1">
                          <a:effectLst/>
                        </a:rPr>
                        <a:t>Sau</a:t>
                      </a:r>
                      <a:r>
                        <a:rPr lang="en-US" sz="1300" dirty="0">
                          <a:effectLst/>
                        </a:rPr>
                        <a:t> </a:t>
                      </a:r>
                      <a:r>
                        <a:rPr lang="en-US" sz="1300" dirty="0" err="1">
                          <a:effectLst/>
                        </a:rPr>
                        <a:t>khi</a:t>
                      </a:r>
                      <a:r>
                        <a:rPr lang="en-US" sz="1300" dirty="0">
                          <a:effectLst/>
                        </a:rPr>
                        <a:t> </a:t>
                      </a:r>
                      <a:r>
                        <a:rPr lang="en-US" sz="1300" dirty="0" err="1">
                          <a:effectLst/>
                        </a:rPr>
                        <a:t>kiểm</a:t>
                      </a:r>
                      <a:r>
                        <a:rPr lang="en-US" sz="1300" dirty="0">
                          <a:effectLst/>
                        </a:rPr>
                        <a:t> </a:t>
                      </a:r>
                      <a:r>
                        <a:rPr lang="en-US" sz="1300" dirty="0" err="1">
                          <a:effectLst/>
                        </a:rPr>
                        <a:t>tra</a:t>
                      </a:r>
                      <a:r>
                        <a:rPr lang="en-US" sz="1300" dirty="0">
                          <a:effectLst/>
                        </a:rPr>
                        <a:t> </a:t>
                      </a:r>
                      <a:r>
                        <a:rPr lang="en-US" sz="1300" dirty="0" err="1">
                          <a:effectLst/>
                        </a:rPr>
                        <a:t>mặt</a:t>
                      </a:r>
                      <a:r>
                        <a:rPr lang="en-US" sz="1300" dirty="0">
                          <a:effectLst/>
                        </a:rPr>
                        <a:t> </a:t>
                      </a:r>
                      <a:r>
                        <a:rPr lang="en-US" sz="1300" dirty="0" err="1">
                          <a:effectLst/>
                        </a:rPr>
                        <a:t>hàng</a:t>
                      </a:r>
                      <a:r>
                        <a:rPr lang="en-US" sz="1300" dirty="0">
                          <a:effectLst/>
                        </a:rPr>
                        <a:t> </a:t>
                      </a:r>
                      <a:r>
                        <a:rPr lang="en-US" sz="1300" dirty="0" err="1">
                          <a:effectLst/>
                        </a:rPr>
                        <a:t>thì</a:t>
                      </a:r>
                      <a:r>
                        <a:rPr lang="en-US" sz="1300" dirty="0">
                          <a:effectLst/>
                        </a:rPr>
                        <a:t> </a:t>
                      </a:r>
                      <a:r>
                        <a:rPr lang="en-US" sz="1300" dirty="0" err="1">
                          <a:effectLst/>
                        </a:rPr>
                        <a:t>nhân</a:t>
                      </a:r>
                      <a:r>
                        <a:rPr lang="en-US" sz="1300" dirty="0">
                          <a:effectLst/>
                        </a:rPr>
                        <a:t> </a:t>
                      </a:r>
                      <a:r>
                        <a:rPr lang="en-US" sz="1300" dirty="0" err="1">
                          <a:effectLst/>
                        </a:rPr>
                        <a:t>viên</a:t>
                      </a:r>
                      <a:r>
                        <a:rPr lang="en-US" sz="1300" dirty="0">
                          <a:effectLst/>
                        </a:rPr>
                        <a:t> </a:t>
                      </a:r>
                      <a:r>
                        <a:rPr lang="en-US" sz="1300" dirty="0" err="1">
                          <a:effectLst/>
                        </a:rPr>
                        <a:t>sẽ</a:t>
                      </a:r>
                      <a:r>
                        <a:rPr lang="en-US" sz="1300" dirty="0">
                          <a:effectLst/>
                        </a:rPr>
                        <a:t> </a:t>
                      </a:r>
                      <a:r>
                        <a:rPr lang="en-US" sz="1300" dirty="0" err="1">
                          <a:effectLst/>
                        </a:rPr>
                        <a:t>kiểm</a:t>
                      </a:r>
                      <a:r>
                        <a:rPr lang="en-US" sz="1300" dirty="0">
                          <a:effectLst/>
                        </a:rPr>
                        <a:t> </a:t>
                      </a:r>
                      <a:r>
                        <a:rPr lang="en-US" sz="1300" dirty="0" err="1">
                          <a:effectLst/>
                        </a:rPr>
                        <a:t>tra</a:t>
                      </a:r>
                      <a:r>
                        <a:rPr lang="en-US" sz="1300" dirty="0">
                          <a:effectLst/>
                        </a:rPr>
                        <a:t> </a:t>
                      </a:r>
                      <a:r>
                        <a:rPr lang="en-US" sz="1300" dirty="0" err="1">
                          <a:effectLst/>
                        </a:rPr>
                        <a:t>thẻ</a:t>
                      </a:r>
                      <a:r>
                        <a:rPr lang="en-US" sz="1300" dirty="0">
                          <a:effectLst/>
                        </a:rPr>
                        <a:t> </a:t>
                      </a:r>
                      <a:r>
                        <a:rPr lang="en-US" sz="1300" dirty="0" err="1">
                          <a:effectLst/>
                        </a:rPr>
                        <a:t>tích</a:t>
                      </a:r>
                      <a:r>
                        <a:rPr lang="en-US" sz="1300" dirty="0">
                          <a:effectLst/>
                        </a:rPr>
                        <a:t> </a:t>
                      </a:r>
                      <a:r>
                        <a:rPr lang="en-US" sz="1300" dirty="0" err="1">
                          <a:effectLst/>
                        </a:rPr>
                        <a:t>lũy</a:t>
                      </a:r>
                      <a:r>
                        <a:rPr lang="en-US" sz="1300" dirty="0">
                          <a:effectLst/>
                        </a:rPr>
                        <a:t> </a:t>
                      </a:r>
                      <a:r>
                        <a:rPr lang="en-US" sz="1300" dirty="0" err="1">
                          <a:effectLst/>
                        </a:rPr>
                        <a:t>của</a:t>
                      </a:r>
                      <a:r>
                        <a:rPr lang="en-US" sz="1300" dirty="0">
                          <a:effectLst/>
                        </a:rPr>
                        <a:t> </a:t>
                      </a:r>
                      <a:r>
                        <a:rPr lang="en-US" sz="1300" dirty="0" err="1">
                          <a:effectLst/>
                        </a:rPr>
                        <a:t>khách</a:t>
                      </a:r>
                      <a:r>
                        <a:rPr lang="en-US" sz="1300" dirty="0">
                          <a:effectLst/>
                        </a:rPr>
                        <a:t> </a:t>
                      </a:r>
                      <a:r>
                        <a:rPr lang="en-US" sz="1300" dirty="0" err="1">
                          <a:effectLst/>
                        </a:rPr>
                        <a:t>hàng</a:t>
                      </a:r>
                      <a:endParaRPr lang="en-US" sz="1100" dirty="0">
                        <a:effectLst/>
                      </a:endParaRPr>
                    </a:p>
                    <a:p>
                      <a:pPr marL="342900" lvl="0" indent="-342900">
                        <a:lnSpc>
                          <a:spcPct val="115000"/>
                        </a:lnSpc>
                        <a:spcAft>
                          <a:spcPts val="0"/>
                        </a:spcAft>
                        <a:buFont typeface="+mj-lt"/>
                        <a:buAutoNum type="arabicPeriod"/>
                      </a:pPr>
                      <a:r>
                        <a:rPr lang="en-US" sz="1300" dirty="0" err="1">
                          <a:effectLst/>
                        </a:rPr>
                        <a:t>Sau</a:t>
                      </a:r>
                      <a:r>
                        <a:rPr lang="en-US" sz="1300" dirty="0">
                          <a:effectLst/>
                        </a:rPr>
                        <a:t> </a:t>
                      </a:r>
                      <a:r>
                        <a:rPr lang="en-US" sz="1300" dirty="0" err="1">
                          <a:effectLst/>
                        </a:rPr>
                        <a:t>khi</a:t>
                      </a:r>
                      <a:r>
                        <a:rPr lang="en-US" sz="1300" dirty="0">
                          <a:effectLst/>
                        </a:rPr>
                        <a:t> </a:t>
                      </a:r>
                      <a:r>
                        <a:rPr lang="en-US" sz="1300" dirty="0" err="1">
                          <a:effectLst/>
                        </a:rPr>
                        <a:t>kiểm</a:t>
                      </a:r>
                      <a:r>
                        <a:rPr lang="en-US" sz="1300" dirty="0">
                          <a:effectLst/>
                        </a:rPr>
                        <a:t> </a:t>
                      </a:r>
                      <a:r>
                        <a:rPr lang="en-US" sz="1300" dirty="0" err="1">
                          <a:effectLst/>
                        </a:rPr>
                        <a:t>tra</a:t>
                      </a:r>
                      <a:r>
                        <a:rPr lang="en-US" sz="1300" dirty="0">
                          <a:effectLst/>
                        </a:rPr>
                        <a:t> </a:t>
                      </a:r>
                      <a:r>
                        <a:rPr lang="en-US" sz="1300" dirty="0" err="1">
                          <a:effectLst/>
                        </a:rPr>
                        <a:t>thẻ</a:t>
                      </a:r>
                      <a:r>
                        <a:rPr lang="en-US" sz="1300" dirty="0">
                          <a:effectLst/>
                        </a:rPr>
                        <a:t> </a:t>
                      </a:r>
                      <a:r>
                        <a:rPr lang="en-US" sz="1300" dirty="0" err="1">
                          <a:effectLst/>
                        </a:rPr>
                        <a:t>tích</a:t>
                      </a:r>
                      <a:r>
                        <a:rPr lang="en-US" sz="1300" dirty="0">
                          <a:effectLst/>
                        </a:rPr>
                        <a:t> </a:t>
                      </a:r>
                      <a:r>
                        <a:rPr lang="en-US" sz="1300" dirty="0" err="1">
                          <a:effectLst/>
                        </a:rPr>
                        <a:t>lũy</a:t>
                      </a:r>
                      <a:r>
                        <a:rPr lang="en-US" sz="1300" dirty="0">
                          <a:effectLst/>
                        </a:rPr>
                        <a:t> </a:t>
                      </a:r>
                      <a:r>
                        <a:rPr lang="en-US" sz="1300" dirty="0" err="1">
                          <a:effectLst/>
                        </a:rPr>
                        <a:t>thì</a:t>
                      </a:r>
                      <a:r>
                        <a:rPr lang="en-US" sz="1300" dirty="0">
                          <a:effectLst/>
                        </a:rPr>
                        <a:t> </a:t>
                      </a:r>
                      <a:r>
                        <a:rPr lang="en-US" sz="1300" dirty="0" err="1">
                          <a:effectLst/>
                        </a:rPr>
                        <a:t>nhân</a:t>
                      </a:r>
                      <a:r>
                        <a:rPr lang="en-US" sz="1300" dirty="0">
                          <a:effectLst/>
                        </a:rPr>
                        <a:t> </a:t>
                      </a:r>
                      <a:r>
                        <a:rPr lang="en-US" sz="1300" dirty="0" err="1">
                          <a:effectLst/>
                        </a:rPr>
                        <a:t>viên</a:t>
                      </a:r>
                      <a:r>
                        <a:rPr lang="en-US" sz="1300" dirty="0">
                          <a:effectLst/>
                        </a:rPr>
                        <a:t> </a:t>
                      </a:r>
                      <a:r>
                        <a:rPr lang="en-US" sz="1300" dirty="0" err="1">
                          <a:effectLst/>
                        </a:rPr>
                        <a:t>thu</a:t>
                      </a:r>
                      <a:r>
                        <a:rPr lang="en-US" sz="1300" dirty="0">
                          <a:effectLst/>
                        </a:rPr>
                        <a:t> </a:t>
                      </a:r>
                      <a:r>
                        <a:rPr lang="en-US" sz="1300" dirty="0" err="1">
                          <a:effectLst/>
                        </a:rPr>
                        <a:t>ngân</a:t>
                      </a:r>
                      <a:r>
                        <a:rPr lang="en-US" sz="1300" dirty="0">
                          <a:effectLst/>
                        </a:rPr>
                        <a:t> </a:t>
                      </a:r>
                      <a:r>
                        <a:rPr lang="en-US" sz="1300" dirty="0" err="1">
                          <a:effectLst/>
                        </a:rPr>
                        <a:t>sẽ</a:t>
                      </a:r>
                      <a:r>
                        <a:rPr lang="en-US" sz="1300" dirty="0">
                          <a:effectLst/>
                        </a:rPr>
                        <a:t> </a:t>
                      </a:r>
                      <a:r>
                        <a:rPr lang="en-US" sz="1300" dirty="0" err="1">
                          <a:effectLst/>
                        </a:rPr>
                        <a:t>thanh</a:t>
                      </a:r>
                      <a:r>
                        <a:rPr lang="en-US" sz="1300" dirty="0">
                          <a:effectLst/>
                        </a:rPr>
                        <a:t> </a:t>
                      </a:r>
                      <a:r>
                        <a:rPr lang="en-US" sz="1300" dirty="0" err="1">
                          <a:effectLst/>
                        </a:rPr>
                        <a:t>toán</a:t>
                      </a:r>
                      <a:r>
                        <a:rPr lang="en-US" sz="1300" dirty="0">
                          <a:effectLst/>
                        </a:rPr>
                        <a:t> </a:t>
                      </a:r>
                      <a:r>
                        <a:rPr lang="en-US" sz="1300" dirty="0" err="1">
                          <a:effectLst/>
                        </a:rPr>
                        <a:t>cho</a:t>
                      </a:r>
                      <a:r>
                        <a:rPr lang="en-US" sz="1300" dirty="0">
                          <a:effectLst/>
                        </a:rPr>
                        <a:t> </a:t>
                      </a:r>
                      <a:r>
                        <a:rPr lang="en-US" sz="1300" dirty="0" err="1">
                          <a:effectLst/>
                        </a:rPr>
                        <a:t>khách</a:t>
                      </a:r>
                      <a:r>
                        <a:rPr lang="en-US" sz="1300" dirty="0">
                          <a:effectLst/>
                        </a:rPr>
                        <a:t> </a:t>
                      </a:r>
                      <a:r>
                        <a:rPr lang="en-US" sz="1300" dirty="0" err="1">
                          <a:effectLst/>
                        </a:rPr>
                        <a:t>hàng</a:t>
                      </a:r>
                      <a:endParaRPr lang="en-US" sz="1100" dirty="0">
                        <a:effectLst/>
                      </a:endParaRPr>
                    </a:p>
                    <a:p>
                      <a:pPr marL="342900" lvl="0" indent="-342900">
                        <a:lnSpc>
                          <a:spcPct val="115000"/>
                        </a:lnSpc>
                        <a:spcAft>
                          <a:spcPts val="0"/>
                        </a:spcAft>
                        <a:buFont typeface="+mj-lt"/>
                        <a:buAutoNum type="arabicPeriod"/>
                      </a:pPr>
                      <a:r>
                        <a:rPr lang="en-US" sz="1300" dirty="0" err="1">
                          <a:effectLst/>
                        </a:rPr>
                        <a:t>Khi</a:t>
                      </a:r>
                      <a:r>
                        <a:rPr lang="en-US" sz="1300" dirty="0">
                          <a:effectLst/>
                        </a:rPr>
                        <a:t> </a:t>
                      </a:r>
                      <a:r>
                        <a:rPr lang="en-US" sz="1300" dirty="0" err="1">
                          <a:effectLst/>
                        </a:rPr>
                        <a:t>thanh</a:t>
                      </a:r>
                      <a:r>
                        <a:rPr lang="en-US" sz="1300" dirty="0">
                          <a:effectLst/>
                        </a:rPr>
                        <a:t> </a:t>
                      </a:r>
                      <a:r>
                        <a:rPr lang="en-US" sz="1300" dirty="0" err="1">
                          <a:effectLst/>
                        </a:rPr>
                        <a:t>toán</a:t>
                      </a:r>
                      <a:r>
                        <a:rPr lang="en-US" sz="1300" dirty="0">
                          <a:effectLst/>
                        </a:rPr>
                        <a:t> </a:t>
                      </a:r>
                      <a:r>
                        <a:rPr lang="en-US" sz="1300" dirty="0" err="1">
                          <a:effectLst/>
                        </a:rPr>
                        <a:t>xong</a:t>
                      </a:r>
                      <a:r>
                        <a:rPr lang="en-US" sz="1300" dirty="0">
                          <a:effectLst/>
                        </a:rPr>
                        <a:t> </a:t>
                      </a:r>
                      <a:r>
                        <a:rPr lang="en-US" sz="1300" dirty="0" err="1">
                          <a:effectLst/>
                        </a:rPr>
                        <a:t>thì</a:t>
                      </a:r>
                      <a:r>
                        <a:rPr lang="en-US" sz="1300" dirty="0">
                          <a:effectLst/>
                        </a:rPr>
                        <a:t> </a:t>
                      </a:r>
                      <a:r>
                        <a:rPr lang="en-US" sz="1300" dirty="0" err="1">
                          <a:effectLst/>
                        </a:rPr>
                        <a:t>nhân</a:t>
                      </a:r>
                      <a:r>
                        <a:rPr lang="en-US" sz="1300" dirty="0">
                          <a:effectLst/>
                        </a:rPr>
                        <a:t> </a:t>
                      </a:r>
                      <a:r>
                        <a:rPr lang="en-US" sz="1300" dirty="0" err="1">
                          <a:effectLst/>
                        </a:rPr>
                        <a:t>viên</a:t>
                      </a:r>
                      <a:r>
                        <a:rPr lang="en-US" sz="1300" dirty="0">
                          <a:effectLst/>
                        </a:rPr>
                        <a:t> </a:t>
                      </a:r>
                      <a:r>
                        <a:rPr lang="en-US" sz="1300" dirty="0" err="1">
                          <a:effectLst/>
                        </a:rPr>
                        <a:t>sẽ</a:t>
                      </a:r>
                      <a:r>
                        <a:rPr lang="en-US" sz="1300" dirty="0">
                          <a:effectLst/>
                        </a:rPr>
                        <a:t> </a:t>
                      </a:r>
                      <a:r>
                        <a:rPr lang="en-US" sz="1300" dirty="0" err="1">
                          <a:effectLst/>
                        </a:rPr>
                        <a:t>câp</a:t>
                      </a:r>
                      <a:r>
                        <a:rPr lang="en-US" sz="1300" dirty="0">
                          <a:effectLst/>
                        </a:rPr>
                        <a:t> </a:t>
                      </a:r>
                      <a:r>
                        <a:rPr lang="en-US" sz="1300" dirty="0" err="1">
                          <a:effectLst/>
                        </a:rPr>
                        <a:t>nhật</a:t>
                      </a:r>
                      <a:r>
                        <a:rPr lang="en-US" sz="1300" dirty="0">
                          <a:effectLst/>
                        </a:rPr>
                        <a:t> </a:t>
                      </a:r>
                      <a:r>
                        <a:rPr lang="en-US" sz="1300" dirty="0" err="1">
                          <a:effectLst/>
                        </a:rPr>
                        <a:t>kê</a:t>
                      </a:r>
                      <a:r>
                        <a:rPr lang="en-US" sz="1300" dirty="0">
                          <a:effectLst/>
                        </a:rPr>
                        <a:t> </a:t>
                      </a:r>
                      <a:r>
                        <a:rPr lang="en-US" sz="1300" dirty="0" err="1">
                          <a:effectLst/>
                        </a:rPr>
                        <a:t>lại</a:t>
                      </a:r>
                      <a:r>
                        <a:rPr lang="en-US" sz="1300" dirty="0">
                          <a:effectLst/>
                        </a:rPr>
                        <a:t> </a:t>
                      </a:r>
                      <a:r>
                        <a:rPr lang="en-US" sz="1300" dirty="0" err="1">
                          <a:effectLst/>
                        </a:rPr>
                        <a:t>mặt</a:t>
                      </a:r>
                      <a:r>
                        <a:rPr lang="en-US" sz="1300" dirty="0">
                          <a:effectLst/>
                        </a:rPr>
                        <a:t> </a:t>
                      </a:r>
                      <a:r>
                        <a:rPr lang="en-US" sz="1300" dirty="0" err="1">
                          <a:effectLst/>
                        </a:rPr>
                        <a:t>hàng</a:t>
                      </a:r>
                      <a:r>
                        <a:rPr lang="en-US" sz="1300" dirty="0">
                          <a:effectLst/>
                        </a:rPr>
                        <a:t> </a:t>
                      </a:r>
                      <a:r>
                        <a:rPr lang="en-US" sz="1300" dirty="0" err="1">
                          <a:effectLst/>
                        </a:rPr>
                        <a:t>trên</a:t>
                      </a:r>
                      <a:r>
                        <a:rPr lang="en-US" sz="1300" dirty="0">
                          <a:effectLst/>
                        </a:rPr>
                        <a:t> </a:t>
                      </a:r>
                      <a:r>
                        <a:rPr lang="en-US" sz="1300" dirty="0" err="1">
                          <a:effectLst/>
                        </a:rPr>
                        <a:t>kê</a:t>
                      </a:r>
                      <a:endParaRPr lang="en-US" sz="1100" dirty="0">
                        <a:effectLst/>
                      </a:endParaRPr>
                    </a:p>
                    <a:p>
                      <a:pPr>
                        <a:lnSpc>
                          <a:spcPct val="115000"/>
                        </a:lnSpc>
                        <a:spcAft>
                          <a:spcPts val="0"/>
                        </a:spcAft>
                      </a:pPr>
                      <a:r>
                        <a:rPr lang="en-US" sz="13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US" sz="1300" dirty="0" err="1">
                          <a:effectLst/>
                        </a:rPr>
                        <a:t>Các</a:t>
                      </a:r>
                      <a:r>
                        <a:rPr lang="en-US" sz="1300" dirty="0">
                          <a:effectLst/>
                        </a:rPr>
                        <a:t> </a:t>
                      </a:r>
                      <a:r>
                        <a:rPr lang="en-US" sz="1300" dirty="0" err="1">
                          <a:effectLst/>
                        </a:rPr>
                        <a:t>dòng</a:t>
                      </a:r>
                      <a:r>
                        <a:rPr lang="en-US" sz="1300" dirty="0">
                          <a:effectLst/>
                        </a:rPr>
                        <a:t> </a:t>
                      </a:r>
                      <a:r>
                        <a:rPr lang="en-US" sz="1300" dirty="0" err="1">
                          <a:effectLst/>
                        </a:rPr>
                        <a:t>thay</a:t>
                      </a:r>
                      <a:r>
                        <a:rPr lang="en-US" sz="1300" dirty="0">
                          <a:effectLst/>
                        </a:rPr>
                        <a:t> </a:t>
                      </a:r>
                      <a:r>
                        <a:rPr lang="en-US" sz="1300" dirty="0" err="1">
                          <a:effectLst/>
                        </a:rPr>
                        <a:t>thế</a:t>
                      </a:r>
                      <a:r>
                        <a:rPr lang="en-US" sz="1300" dirty="0">
                          <a:effectLst/>
                        </a:rPr>
                        <a:t>:</a:t>
                      </a:r>
                      <a:endParaRPr lang="en-US" sz="1100" dirty="0">
                        <a:effectLst/>
                      </a:endParaRPr>
                    </a:p>
                    <a:p>
                      <a:pPr marL="342900" lvl="0" indent="-342900">
                        <a:lnSpc>
                          <a:spcPct val="115000"/>
                        </a:lnSpc>
                        <a:spcAft>
                          <a:spcPts val="0"/>
                        </a:spcAft>
                        <a:buFont typeface="+mj-lt"/>
                        <a:buAutoNum type="arabicPeriod"/>
                      </a:pPr>
                      <a:r>
                        <a:rPr lang="en-US" sz="1300" dirty="0" err="1">
                          <a:effectLst/>
                        </a:rPr>
                        <a:t>Xử</a:t>
                      </a:r>
                      <a:r>
                        <a:rPr lang="en-US" sz="1300" dirty="0">
                          <a:effectLst/>
                        </a:rPr>
                        <a:t> </a:t>
                      </a:r>
                      <a:r>
                        <a:rPr lang="en-US" sz="1300" dirty="0" err="1">
                          <a:effectLst/>
                        </a:rPr>
                        <a:t>lý</a:t>
                      </a:r>
                      <a:r>
                        <a:rPr lang="en-US" sz="1300" dirty="0">
                          <a:effectLst/>
                        </a:rPr>
                        <a:t> </a:t>
                      </a:r>
                      <a:r>
                        <a:rPr lang="en-US" sz="1300" dirty="0" err="1">
                          <a:effectLst/>
                        </a:rPr>
                        <a:t>hàng</a:t>
                      </a:r>
                      <a:r>
                        <a:rPr lang="en-US" sz="1300" dirty="0">
                          <a:effectLst/>
                        </a:rPr>
                        <a:t> </a:t>
                      </a:r>
                      <a:r>
                        <a:rPr lang="en-US" sz="1300" dirty="0" err="1">
                          <a:effectLst/>
                        </a:rPr>
                        <a:t>hóa</a:t>
                      </a:r>
                      <a:r>
                        <a:rPr lang="en-US" sz="1300" dirty="0">
                          <a:effectLst/>
                        </a:rPr>
                        <a:t> </a:t>
                      </a:r>
                      <a:r>
                        <a:rPr lang="en-US" sz="1300" dirty="0" err="1">
                          <a:effectLst/>
                        </a:rPr>
                        <a:t>có</a:t>
                      </a:r>
                      <a:r>
                        <a:rPr lang="en-US" sz="1300" dirty="0">
                          <a:effectLst/>
                        </a:rPr>
                        <a:t> </a:t>
                      </a:r>
                      <a:r>
                        <a:rPr lang="en-US" sz="1300" dirty="0" err="1">
                          <a:effectLst/>
                        </a:rPr>
                        <a:t>bị</a:t>
                      </a:r>
                      <a:r>
                        <a:rPr lang="en-US" sz="1300" dirty="0">
                          <a:effectLst/>
                        </a:rPr>
                        <a:t> </a:t>
                      </a:r>
                      <a:r>
                        <a:rPr lang="en-US" sz="1300" dirty="0" err="1">
                          <a:effectLst/>
                        </a:rPr>
                        <a:t>lỗi</a:t>
                      </a:r>
                      <a:r>
                        <a:rPr lang="en-US" sz="1300" dirty="0">
                          <a:effectLst/>
                        </a:rPr>
                        <a:t> (</a:t>
                      </a:r>
                      <a:r>
                        <a:rPr lang="en-US" sz="1300" dirty="0" err="1">
                          <a:effectLst/>
                        </a:rPr>
                        <a:t>quét</a:t>
                      </a:r>
                      <a:r>
                        <a:rPr lang="en-US" sz="1300" dirty="0">
                          <a:effectLst/>
                        </a:rPr>
                        <a:t> </a:t>
                      </a:r>
                      <a:r>
                        <a:rPr lang="en-US" sz="1300" dirty="0" err="1">
                          <a:effectLst/>
                        </a:rPr>
                        <a:t>mã</a:t>
                      </a:r>
                      <a:r>
                        <a:rPr lang="en-US" sz="1300" dirty="0">
                          <a:effectLst/>
                        </a:rPr>
                        <a:t> </a:t>
                      </a:r>
                      <a:r>
                        <a:rPr lang="en-US" sz="1300" dirty="0" err="1">
                          <a:effectLst/>
                        </a:rPr>
                        <a:t>không</a:t>
                      </a:r>
                      <a:r>
                        <a:rPr lang="en-US" sz="1300" dirty="0">
                          <a:effectLst/>
                        </a:rPr>
                        <a:t> </a:t>
                      </a:r>
                      <a:r>
                        <a:rPr lang="en-US" sz="1300" dirty="0" err="1">
                          <a:effectLst/>
                        </a:rPr>
                        <a:t>được</a:t>
                      </a:r>
                      <a:r>
                        <a:rPr lang="en-US" sz="1300" dirty="0">
                          <a:effectLst/>
                        </a:rPr>
                        <a:t> </a:t>
                      </a:r>
                      <a:r>
                        <a:rPr lang="en-US" sz="1300" dirty="0" err="1">
                          <a:effectLst/>
                        </a:rPr>
                        <a:t>hoặc</a:t>
                      </a:r>
                      <a:r>
                        <a:rPr lang="en-US" sz="1300" dirty="0">
                          <a:effectLst/>
                        </a:rPr>
                        <a:t> </a:t>
                      </a:r>
                      <a:r>
                        <a:rPr lang="en-US" sz="1300" dirty="0" err="1">
                          <a:effectLst/>
                        </a:rPr>
                        <a:t>hết</a:t>
                      </a:r>
                      <a:r>
                        <a:rPr lang="en-US" sz="1300" dirty="0">
                          <a:effectLst/>
                        </a:rPr>
                        <a:t> </a:t>
                      </a:r>
                      <a:r>
                        <a:rPr lang="en-US" sz="1300" dirty="0" err="1">
                          <a:effectLst/>
                        </a:rPr>
                        <a:t>hạn</a:t>
                      </a:r>
                      <a:r>
                        <a:rPr lang="en-US" sz="1300" dirty="0">
                          <a:effectLst/>
                        </a:rPr>
                        <a:t> </a:t>
                      </a:r>
                      <a:r>
                        <a:rPr lang="en-US" sz="1300" dirty="0" err="1">
                          <a:effectLst/>
                        </a:rPr>
                        <a:t>sử</a:t>
                      </a:r>
                      <a:r>
                        <a:rPr lang="en-US" sz="1300" dirty="0">
                          <a:effectLst/>
                        </a:rPr>
                        <a:t> </a:t>
                      </a:r>
                      <a:r>
                        <a:rPr lang="en-US" sz="1300" dirty="0" err="1">
                          <a:effectLst/>
                        </a:rPr>
                        <a:t>dụng</a:t>
                      </a:r>
                      <a:r>
                        <a:rPr lang="en-US" sz="1300" dirty="0">
                          <a:effectLst/>
                        </a:rPr>
                        <a:t>): </a:t>
                      </a:r>
                      <a:r>
                        <a:rPr lang="en-US" sz="1300" dirty="0" err="1">
                          <a:effectLst/>
                        </a:rPr>
                        <a:t>Thông</a:t>
                      </a:r>
                      <a:r>
                        <a:rPr lang="en-US" sz="1300" dirty="0">
                          <a:effectLst/>
                        </a:rPr>
                        <a:t> </a:t>
                      </a:r>
                      <a:r>
                        <a:rPr lang="en-US" sz="1300" dirty="0" err="1">
                          <a:effectLst/>
                        </a:rPr>
                        <a:t>báo</a:t>
                      </a:r>
                      <a:r>
                        <a:rPr lang="en-US" sz="1300" dirty="0">
                          <a:effectLst/>
                        </a:rPr>
                        <a:t> </a:t>
                      </a:r>
                      <a:r>
                        <a:rPr lang="en-US" sz="1300" dirty="0" err="1">
                          <a:effectLst/>
                        </a:rPr>
                        <a:t>khách</a:t>
                      </a:r>
                      <a:r>
                        <a:rPr lang="en-US" sz="1300" dirty="0">
                          <a:effectLst/>
                        </a:rPr>
                        <a:t> </a:t>
                      </a:r>
                      <a:r>
                        <a:rPr lang="en-US" sz="1300" dirty="0" err="1">
                          <a:effectLst/>
                        </a:rPr>
                        <a:t>hàng</a:t>
                      </a:r>
                      <a:r>
                        <a:rPr lang="en-US" sz="1300" dirty="0">
                          <a:effectLst/>
                        </a:rPr>
                        <a:t> </a:t>
                      </a:r>
                      <a:r>
                        <a:rPr lang="en-US" sz="1300" dirty="0" err="1">
                          <a:effectLst/>
                        </a:rPr>
                        <a:t>không</a:t>
                      </a:r>
                      <a:r>
                        <a:rPr lang="en-US" sz="1300" dirty="0">
                          <a:effectLst/>
                        </a:rPr>
                        <a:t> </a:t>
                      </a:r>
                      <a:r>
                        <a:rPr lang="en-US" sz="1300" dirty="0" err="1">
                          <a:effectLst/>
                        </a:rPr>
                        <a:t>thể</a:t>
                      </a:r>
                      <a:r>
                        <a:rPr lang="en-US" sz="1300" dirty="0">
                          <a:effectLst/>
                        </a:rPr>
                        <a:t> </a:t>
                      </a:r>
                      <a:r>
                        <a:rPr lang="en-US" sz="1300" dirty="0" err="1">
                          <a:effectLst/>
                        </a:rPr>
                        <a:t>thanh</a:t>
                      </a:r>
                      <a:r>
                        <a:rPr lang="en-US" sz="1300" dirty="0">
                          <a:effectLst/>
                        </a:rPr>
                        <a:t> </a:t>
                      </a:r>
                      <a:r>
                        <a:rPr lang="en-US" sz="1300" dirty="0" err="1">
                          <a:effectLst/>
                        </a:rPr>
                        <a:t>toán</a:t>
                      </a:r>
                      <a:endParaRPr lang="en-US" sz="1100" dirty="0">
                        <a:effectLst/>
                      </a:endParaRPr>
                    </a:p>
                    <a:p>
                      <a:pPr marL="342900" lvl="0" indent="-342900">
                        <a:lnSpc>
                          <a:spcPct val="115000"/>
                        </a:lnSpc>
                        <a:spcAft>
                          <a:spcPts val="0"/>
                        </a:spcAft>
                        <a:buFont typeface="+mj-lt"/>
                        <a:buAutoNum type="arabicPeriod"/>
                      </a:pPr>
                      <a:r>
                        <a:rPr lang="en-US" sz="1300" dirty="0" err="1">
                          <a:effectLst/>
                        </a:rPr>
                        <a:t>Xác</a:t>
                      </a:r>
                      <a:r>
                        <a:rPr lang="en-US" sz="1300" dirty="0">
                          <a:effectLst/>
                        </a:rPr>
                        <a:t> </a:t>
                      </a:r>
                      <a:r>
                        <a:rPr lang="en-US" sz="1300" dirty="0" err="1">
                          <a:effectLst/>
                        </a:rPr>
                        <a:t>định</a:t>
                      </a:r>
                      <a:r>
                        <a:rPr lang="en-US" sz="1300" dirty="0">
                          <a:effectLst/>
                        </a:rPr>
                        <a:t> </a:t>
                      </a:r>
                      <a:r>
                        <a:rPr lang="en-US" sz="1300" dirty="0" err="1">
                          <a:effectLst/>
                        </a:rPr>
                        <a:t>hóa</a:t>
                      </a:r>
                      <a:r>
                        <a:rPr lang="en-US" sz="1300" dirty="0">
                          <a:effectLst/>
                        </a:rPr>
                        <a:t> </a:t>
                      </a:r>
                      <a:r>
                        <a:rPr lang="en-US" sz="1300" dirty="0" err="1">
                          <a:effectLst/>
                        </a:rPr>
                        <a:t>đơn</a:t>
                      </a:r>
                      <a:r>
                        <a:rPr lang="en-US" sz="1300" dirty="0">
                          <a:effectLst/>
                        </a:rPr>
                        <a:t> </a:t>
                      </a:r>
                      <a:r>
                        <a:rPr lang="en-US" sz="1300" dirty="0" err="1">
                          <a:effectLst/>
                        </a:rPr>
                        <a:t>được</a:t>
                      </a:r>
                      <a:r>
                        <a:rPr lang="en-US" sz="1300" dirty="0">
                          <a:effectLst/>
                        </a:rPr>
                        <a:t> </a:t>
                      </a:r>
                      <a:r>
                        <a:rPr lang="en-US" sz="1300" dirty="0" err="1">
                          <a:effectLst/>
                        </a:rPr>
                        <a:t>giảm</a:t>
                      </a:r>
                      <a:r>
                        <a:rPr lang="en-US" sz="1300" dirty="0">
                          <a:effectLst/>
                        </a:rPr>
                        <a:t> </a:t>
                      </a:r>
                      <a:r>
                        <a:rPr lang="en-US" sz="1300" dirty="0" err="1">
                          <a:effectLst/>
                        </a:rPr>
                        <a:t>giá</a:t>
                      </a:r>
                      <a:r>
                        <a:rPr lang="en-US" sz="1300" dirty="0">
                          <a:effectLst/>
                        </a:rPr>
                        <a:t> (</a:t>
                      </a:r>
                      <a:r>
                        <a:rPr lang="en-US" sz="1300" dirty="0" err="1">
                          <a:effectLst/>
                        </a:rPr>
                        <a:t>dịp</a:t>
                      </a:r>
                      <a:r>
                        <a:rPr lang="en-US" sz="1300" dirty="0">
                          <a:effectLst/>
                        </a:rPr>
                        <a:t> </a:t>
                      </a:r>
                      <a:r>
                        <a:rPr lang="en-US" sz="1300" dirty="0" err="1">
                          <a:effectLst/>
                        </a:rPr>
                        <a:t>lễ</a:t>
                      </a:r>
                      <a:r>
                        <a:rPr lang="en-US" sz="1300" dirty="0">
                          <a:effectLst/>
                        </a:rPr>
                        <a:t>, </a:t>
                      </a:r>
                      <a:r>
                        <a:rPr lang="en-US" sz="1300" dirty="0" err="1">
                          <a:effectLst/>
                        </a:rPr>
                        <a:t>mặt</a:t>
                      </a:r>
                      <a:r>
                        <a:rPr lang="en-US" sz="1300" dirty="0">
                          <a:effectLst/>
                        </a:rPr>
                        <a:t> </a:t>
                      </a:r>
                      <a:r>
                        <a:rPr lang="en-US" sz="1300" dirty="0" err="1">
                          <a:effectLst/>
                        </a:rPr>
                        <a:t>hàng</a:t>
                      </a:r>
                      <a:r>
                        <a:rPr lang="en-US" sz="1300" dirty="0">
                          <a:effectLst/>
                        </a:rPr>
                        <a:t> </a:t>
                      </a:r>
                      <a:r>
                        <a:rPr lang="en-US" sz="1300" dirty="0" err="1">
                          <a:effectLst/>
                        </a:rPr>
                        <a:t>giảm</a:t>
                      </a:r>
                      <a:r>
                        <a:rPr lang="en-US" sz="1300" dirty="0">
                          <a:effectLst/>
                        </a:rPr>
                        <a:t> </a:t>
                      </a:r>
                      <a:r>
                        <a:rPr lang="en-US" sz="1300" dirty="0" err="1">
                          <a:effectLst/>
                        </a:rPr>
                        <a:t>giá</a:t>
                      </a:r>
                      <a:r>
                        <a:rPr lang="en-US" sz="1300" dirty="0">
                          <a:effectLst/>
                        </a:rPr>
                        <a:t>, </a:t>
                      </a:r>
                      <a:r>
                        <a:rPr lang="en-US" sz="1300" dirty="0" err="1">
                          <a:effectLst/>
                        </a:rPr>
                        <a:t>điểm</a:t>
                      </a:r>
                      <a:r>
                        <a:rPr lang="en-US" sz="1300" dirty="0">
                          <a:effectLst/>
                        </a:rPr>
                        <a:t> </a:t>
                      </a:r>
                      <a:r>
                        <a:rPr lang="en-US" sz="1300" dirty="0" err="1">
                          <a:effectLst/>
                        </a:rPr>
                        <a:t>tích</a:t>
                      </a:r>
                      <a:r>
                        <a:rPr lang="en-US" sz="1300" dirty="0">
                          <a:effectLst/>
                        </a:rPr>
                        <a:t> </a:t>
                      </a:r>
                      <a:r>
                        <a:rPr lang="en-US" sz="1300" dirty="0" err="1">
                          <a:effectLst/>
                        </a:rPr>
                        <a:t>lũy</a:t>
                      </a:r>
                      <a:r>
                        <a:rPr lang="en-US" sz="1300" dirty="0">
                          <a:effectLst/>
                        </a:rPr>
                        <a:t> </a:t>
                      </a:r>
                      <a:r>
                        <a:rPr lang="en-US" sz="1300" dirty="0" err="1">
                          <a:effectLst/>
                        </a:rPr>
                        <a:t>của</a:t>
                      </a:r>
                      <a:r>
                        <a:rPr lang="en-US" sz="1300" dirty="0">
                          <a:effectLst/>
                        </a:rPr>
                        <a:t> </a:t>
                      </a:r>
                      <a:r>
                        <a:rPr lang="en-US" sz="1300" dirty="0" err="1">
                          <a:effectLst/>
                        </a:rPr>
                        <a:t>khách</a:t>
                      </a:r>
                      <a:r>
                        <a:rPr lang="en-US" sz="1300" dirty="0">
                          <a:effectLst/>
                        </a:rPr>
                        <a:t> </a:t>
                      </a:r>
                      <a:r>
                        <a:rPr lang="en-US" sz="1300" dirty="0" err="1">
                          <a:effectLst/>
                        </a:rPr>
                        <a:t>hàng</a:t>
                      </a:r>
                      <a:r>
                        <a:rPr lang="en-US" sz="1300" dirty="0">
                          <a:effectLst/>
                        </a:rPr>
                        <a:t>): </a:t>
                      </a:r>
                      <a:r>
                        <a:rPr lang="en-US" sz="1300" dirty="0" err="1">
                          <a:effectLst/>
                        </a:rPr>
                        <a:t>Hóa</a:t>
                      </a:r>
                      <a:r>
                        <a:rPr lang="en-US" sz="1300" dirty="0">
                          <a:effectLst/>
                        </a:rPr>
                        <a:t> </a:t>
                      </a:r>
                      <a:r>
                        <a:rPr lang="en-US" sz="1300" dirty="0" err="1">
                          <a:effectLst/>
                        </a:rPr>
                        <a:t>đơn</a:t>
                      </a:r>
                      <a:r>
                        <a:rPr lang="en-US" sz="1300" dirty="0">
                          <a:effectLst/>
                        </a:rPr>
                        <a:t> </a:t>
                      </a:r>
                      <a:r>
                        <a:rPr lang="en-US" sz="1300" dirty="0" err="1">
                          <a:effectLst/>
                        </a:rPr>
                        <a:t>thanh</a:t>
                      </a:r>
                      <a:r>
                        <a:rPr lang="en-US" sz="1300" dirty="0">
                          <a:effectLst/>
                        </a:rPr>
                        <a:t> </a:t>
                      </a:r>
                      <a:r>
                        <a:rPr lang="en-US" sz="1300" dirty="0" err="1">
                          <a:effectLst/>
                        </a:rPr>
                        <a:t>toán</a:t>
                      </a:r>
                      <a:r>
                        <a:rPr lang="en-US" sz="1300" dirty="0">
                          <a:effectLst/>
                        </a:rPr>
                        <a:t> </a:t>
                      </a:r>
                      <a:r>
                        <a:rPr lang="en-US" sz="1300" dirty="0" err="1">
                          <a:effectLst/>
                        </a:rPr>
                        <a:t>sẽ</a:t>
                      </a:r>
                      <a:r>
                        <a:rPr lang="en-US" sz="1300" dirty="0">
                          <a:effectLst/>
                        </a:rPr>
                        <a:t> </a:t>
                      </a:r>
                      <a:r>
                        <a:rPr lang="en-US" sz="1300" dirty="0" err="1">
                          <a:effectLst/>
                        </a:rPr>
                        <a:t>được</a:t>
                      </a:r>
                      <a:r>
                        <a:rPr lang="en-US" sz="1300" dirty="0">
                          <a:effectLst/>
                        </a:rPr>
                        <a:t> </a:t>
                      </a:r>
                      <a:r>
                        <a:rPr lang="en-US" sz="1300" dirty="0" err="1">
                          <a:effectLst/>
                        </a:rPr>
                        <a:t>giảm</a:t>
                      </a:r>
                      <a:endParaRPr lang="en-US" sz="1100" dirty="0">
                        <a:effectLst/>
                      </a:endParaRPr>
                    </a:p>
                    <a:p>
                      <a:pPr>
                        <a:lnSpc>
                          <a:spcPct val="115000"/>
                        </a:lnSpc>
                        <a:spcAft>
                          <a:spcPts val="0"/>
                        </a:spcAft>
                      </a:pPr>
                      <a:r>
                        <a:rPr lang="en-US" sz="13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088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
            <a:ext cx="9144000" cy="1913930"/>
          </a:xfrm>
          <a:custGeom>
            <a:avLst/>
            <a:gdLst/>
            <a:ahLst/>
            <a:cxnLst/>
            <a:rect l="l" t="t" r="r" b="b"/>
            <a:pathLst>
              <a:path w="9753600" h="2041525">
                <a:moveTo>
                  <a:pt x="9753600" y="2041525"/>
                </a:moveTo>
                <a:lnTo>
                  <a:pt x="0" y="2041525"/>
                </a:lnTo>
                <a:lnTo>
                  <a:pt x="0" y="0"/>
                </a:lnTo>
                <a:lnTo>
                  <a:pt x="9753600" y="0"/>
                </a:lnTo>
                <a:lnTo>
                  <a:pt x="9753600" y="2041525"/>
                </a:lnTo>
                <a:close/>
              </a:path>
            </a:pathLst>
          </a:custGeom>
          <a:solidFill>
            <a:schemeClr val="accent5">
              <a:lumMod val="40000"/>
              <a:lumOff val="60000"/>
            </a:schemeClr>
          </a:solidFill>
        </p:spPr>
        <p:txBody>
          <a:bodyPr wrap="square" lIns="0" tIns="0" rIns="0" bIns="0" rtlCol="0"/>
          <a:lstStyle/>
          <a:p>
            <a:endParaRPr/>
          </a:p>
        </p:txBody>
      </p:sp>
      <p:sp>
        <p:nvSpPr>
          <p:cNvPr id="7" name="object 7"/>
          <p:cNvSpPr txBox="1">
            <a:spLocks noGrp="1"/>
          </p:cNvSpPr>
          <p:nvPr>
            <p:ph type="title"/>
          </p:nvPr>
        </p:nvSpPr>
        <p:spPr>
          <a:xfrm>
            <a:off x="682579" y="499961"/>
            <a:ext cx="8080421" cy="1243128"/>
          </a:xfrm>
          <a:prstGeom prst="rect">
            <a:avLst/>
          </a:prstGeom>
        </p:spPr>
        <p:txBody>
          <a:bodyPr vert="horz" wrap="square" lIns="0" tIns="11905" rIns="0" bIns="0" rtlCol="0">
            <a:spAutoFit/>
          </a:bodyPr>
          <a:lstStyle/>
          <a:p>
            <a:pPr marL="11905">
              <a:spcBef>
                <a:spcPts val="94"/>
              </a:spcBef>
            </a:pPr>
            <a:r>
              <a:rPr lang="en-US" sz="4000" dirty="0" err="1"/>
              <a:t>Sơ</a:t>
            </a:r>
            <a:r>
              <a:rPr lang="en-US" sz="4000" dirty="0"/>
              <a:t> </a:t>
            </a:r>
            <a:r>
              <a:rPr lang="en-US" sz="4000" dirty="0" err="1"/>
              <a:t>đồ</a:t>
            </a:r>
            <a:r>
              <a:rPr lang="en-US" sz="4000" dirty="0"/>
              <a:t> </a:t>
            </a:r>
            <a:r>
              <a:rPr lang="en-US" sz="4000" dirty="0" err="1"/>
              <a:t>nghiệp</a:t>
            </a:r>
            <a:r>
              <a:rPr lang="en-US" sz="4000" dirty="0"/>
              <a:t> </a:t>
            </a:r>
            <a:r>
              <a:rPr lang="en-US" sz="4000" dirty="0" err="1"/>
              <a:t>vụ</a:t>
            </a:r>
            <a:r>
              <a:rPr lang="en-US" sz="4000" dirty="0"/>
              <a:t> </a:t>
            </a:r>
            <a:r>
              <a:rPr lang="en-US" sz="4000" dirty="0" err="1"/>
              <a:t>và</a:t>
            </a:r>
            <a:r>
              <a:rPr lang="en-US" sz="4000" dirty="0"/>
              <a:t> </a:t>
            </a:r>
            <a:r>
              <a:rPr lang="en-US" sz="4000" dirty="0" err="1"/>
              <a:t>sơ</a:t>
            </a:r>
            <a:r>
              <a:rPr lang="en-US" sz="4000" dirty="0"/>
              <a:t> </a:t>
            </a:r>
            <a:r>
              <a:rPr lang="en-US" sz="4000" dirty="0" err="1"/>
              <a:t>đồ</a:t>
            </a:r>
            <a:r>
              <a:rPr lang="en-US" sz="4000" dirty="0"/>
              <a:t> </a:t>
            </a:r>
            <a:r>
              <a:rPr lang="en-US" sz="4000" dirty="0" err="1"/>
              <a:t>hoạt</a:t>
            </a:r>
            <a:r>
              <a:rPr lang="en-US" sz="4000" dirty="0"/>
              <a:t> </a:t>
            </a:r>
            <a:r>
              <a:rPr lang="en-US" sz="4000" dirty="0" err="1"/>
              <a:t>động</a:t>
            </a:r>
            <a:r>
              <a:rPr lang="en-US" sz="4000" dirty="0"/>
              <a:t> </a:t>
            </a:r>
            <a:r>
              <a:rPr lang="en-US" sz="4000" dirty="0" err="1"/>
              <a:t>nhập</a:t>
            </a:r>
            <a:r>
              <a:rPr lang="en-US" sz="4000" dirty="0"/>
              <a:t> </a:t>
            </a:r>
            <a:r>
              <a:rPr lang="en-US" sz="4000" dirty="0" err="1"/>
              <a:t>kho</a:t>
            </a:r>
            <a:endParaRPr sz="3900" dirty="0">
              <a:solidFill>
                <a:schemeClr val="bg1"/>
              </a:solidFill>
              <a:effectLst>
                <a:outerShdw blurRad="38100" dist="38100" dir="2700000" algn="tl">
                  <a:srgbClr val="000000">
                    <a:alpha val="43137"/>
                  </a:srgbClr>
                </a:outerShdw>
              </a:effectLst>
              <a:latin typeface="Constantia" panose="02030602050306030303" pitchFamily="18" charset="0"/>
              <a:cs typeface="Times New Roman"/>
            </a:endParaRPr>
          </a:p>
        </p:txBody>
      </p:sp>
      <p:sp>
        <p:nvSpPr>
          <p:cNvPr id="2" name="TextBox 1"/>
          <p:cNvSpPr txBox="1"/>
          <p:nvPr/>
        </p:nvSpPr>
        <p:spPr>
          <a:xfrm>
            <a:off x="1066800" y="2093898"/>
            <a:ext cx="1676400" cy="646331"/>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nghiệp</a:t>
            </a:r>
            <a:r>
              <a:rPr lang="en-US" dirty="0"/>
              <a:t> </a:t>
            </a:r>
            <a:r>
              <a:rPr lang="en-US" dirty="0" err="1"/>
              <a:t>vụ</a:t>
            </a:r>
            <a:r>
              <a:rPr lang="en-US" dirty="0"/>
              <a:t> </a:t>
            </a:r>
            <a:r>
              <a:rPr lang="en-US" dirty="0" err="1"/>
              <a:t>nhập</a:t>
            </a:r>
            <a:r>
              <a:rPr lang="en-US" dirty="0"/>
              <a:t> </a:t>
            </a:r>
            <a:r>
              <a:rPr lang="en-US" dirty="0" err="1"/>
              <a:t>kho</a:t>
            </a:r>
            <a:endParaRPr lang="en-US" dirty="0"/>
          </a:p>
        </p:txBody>
      </p:sp>
      <p:sp>
        <p:nvSpPr>
          <p:cNvPr id="9" name="TextBox 8"/>
          <p:cNvSpPr txBox="1"/>
          <p:nvPr/>
        </p:nvSpPr>
        <p:spPr>
          <a:xfrm>
            <a:off x="6172200" y="2060369"/>
            <a:ext cx="1676400" cy="646331"/>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hoạt</a:t>
            </a:r>
            <a:r>
              <a:rPr lang="en-US" dirty="0"/>
              <a:t> </a:t>
            </a:r>
            <a:r>
              <a:rPr lang="en-US" dirty="0" err="1"/>
              <a:t>động</a:t>
            </a:r>
            <a:r>
              <a:rPr lang="en-US" dirty="0"/>
              <a:t> </a:t>
            </a:r>
            <a:r>
              <a:rPr lang="en-US" dirty="0" err="1"/>
              <a:t>nhập</a:t>
            </a:r>
            <a:r>
              <a:rPr lang="en-US" dirty="0"/>
              <a:t> </a:t>
            </a:r>
            <a:r>
              <a:rPr lang="en-US" dirty="0" err="1"/>
              <a:t>kho</a:t>
            </a:r>
            <a:endParaRPr lang="en-US" dirty="0"/>
          </a:p>
        </p:txBody>
      </p:sp>
      <p:pic>
        <p:nvPicPr>
          <p:cNvPr id="10" name="Picture 9"/>
          <p:cNvPicPr/>
          <p:nvPr/>
        </p:nvPicPr>
        <p:blipFill>
          <a:blip r:embed="rId2"/>
          <a:stretch>
            <a:fillRect/>
          </a:stretch>
        </p:blipFill>
        <p:spPr>
          <a:xfrm>
            <a:off x="211667" y="2765629"/>
            <a:ext cx="4038600" cy="3230880"/>
          </a:xfrm>
          <a:prstGeom prst="rect">
            <a:avLst/>
          </a:prstGeom>
        </p:spPr>
      </p:pic>
      <p:pic>
        <p:nvPicPr>
          <p:cNvPr id="11" name="Picture 10"/>
          <p:cNvPicPr/>
          <p:nvPr/>
        </p:nvPicPr>
        <p:blipFill>
          <a:blip r:embed="rId3"/>
          <a:stretch>
            <a:fillRect/>
          </a:stretch>
        </p:blipFill>
        <p:spPr>
          <a:xfrm>
            <a:off x="4724400" y="2895600"/>
            <a:ext cx="4114800" cy="3496640"/>
          </a:xfrm>
          <a:prstGeom prst="rect">
            <a:avLst/>
          </a:prstGeom>
        </p:spPr>
      </p:pic>
    </p:spTree>
    <p:extLst>
      <p:ext uri="{BB962C8B-B14F-4D97-AF65-F5344CB8AC3E}">
        <p14:creationId xmlns:p14="http://schemas.microsoft.com/office/powerpoint/2010/main" val="273523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
            <a:ext cx="9144000" cy="1913930"/>
          </a:xfrm>
          <a:custGeom>
            <a:avLst/>
            <a:gdLst/>
            <a:ahLst/>
            <a:cxnLst/>
            <a:rect l="l" t="t" r="r" b="b"/>
            <a:pathLst>
              <a:path w="9753600" h="2041525">
                <a:moveTo>
                  <a:pt x="9753600" y="2041525"/>
                </a:moveTo>
                <a:lnTo>
                  <a:pt x="0" y="2041525"/>
                </a:lnTo>
                <a:lnTo>
                  <a:pt x="0" y="0"/>
                </a:lnTo>
                <a:lnTo>
                  <a:pt x="9753600" y="0"/>
                </a:lnTo>
                <a:lnTo>
                  <a:pt x="9753600" y="2041525"/>
                </a:lnTo>
                <a:close/>
              </a:path>
            </a:pathLst>
          </a:custGeom>
          <a:solidFill>
            <a:schemeClr val="accent5">
              <a:lumMod val="40000"/>
              <a:lumOff val="60000"/>
            </a:schemeClr>
          </a:solidFill>
        </p:spPr>
        <p:txBody>
          <a:bodyPr wrap="square" lIns="0" tIns="0" rIns="0" bIns="0" rtlCol="0"/>
          <a:lstStyle/>
          <a:p>
            <a:endParaRPr/>
          </a:p>
        </p:txBody>
      </p:sp>
      <p:sp>
        <p:nvSpPr>
          <p:cNvPr id="7" name="object 7"/>
          <p:cNvSpPr txBox="1">
            <a:spLocks noGrp="1"/>
          </p:cNvSpPr>
          <p:nvPr>
            <p:ph type="title"/>
          </p:nvPr>
        </p:nvSpPr>
        <p:spPr>
          <a:xfrm>
            <a:off x="682579" y="807738"/>
            <a:ext cx="8080421" cy="627574"/>
          </a:xfrm>
          <a:prstGeom prst="rect">
            <a:avLst/>
          </a:prstGeom>
        </p:spPr>
        <p:txBody>
          <a:bodyPr vert="horz" wrap="square" lIns="0" tIns="11905" rIns="0" bIns="0" rtlCol="0">
            <a:spAutoFit/>
          </a:bodyPr>
          <a:lstStyle/>
          <a:p>
            <a:pPr marL="11905">
              <a:spcBef>
                <a:spcPts val="94"/>
              </a:spcBef>
            </a:pPr>
            <a:r>
              <a:rPr lang="en-US" sz="4000" dirty="0" err="1"/>
              <a:t>Đặc</a:t>
            </a:r>
            <a:r>
              <a:rPr lang="en-US" sz="4000" dirty="0"/>
              <a:t> </a:t>
            </a:r>
            <a:r>
              <a:rPr lang="en-US" sz="4000" dirty="0" err="1"/>
              <a:t>tả</a:t>
            </a:r>
            <a:r>
              <a:rPr lang="en-US" sz="4000" dirty="0"/>
              <a:t> </a:t>
            </a:r>
            <a:r>
              <a:rPr lang="en-US" sz="4000" dirty="0" err="1"/>
              <a:t>nghiệp</a:t>
            </a:r>
            <a:r>
              <a:rPr lang="en-US" sz="4000" dirty="0"/>
              <a:t> </a:t>
            </a:r>
            <a:r>
              <a:rPr lang="en-US" sz="4000" dirty="0" err="1"/>
              <a:t>vụ</a:t>
            </a:r>
            <a:r>
              <a:rPr lang="en-US" sz="4000" dirty="0"/>
              <a:t> </a:t>
            </a:r>
            <a:r>
              <a:rPr lang="en-US" sz="4000" dirty="0" err="1"/>
              <a:t>nhập</a:t>
            </a:r>
            <a:r>
              <a:rPr lang="en-US" sz="4000" dirty="0"/>
              <a:t> </a:t>
            </a:r>
            <a:r>
              <a:rPr lang="en-US" sz="4000" dirty="0" err="1"/>
              <a:t>kho</a:t>
            </a:r>
            <a:endParaRPr sz="3900" dirty="0">
              <a:solidFill>
                <a:schemeClr val="bg1"/>
              </a:solidFill>
              <a:effectLst>
                <a:outerShdw blurRad="38100" dist="38100" dir="2700000" algn="tl">
                  <a:srgbClr val="000000">
                    <a:alpha val="43137"/>
                  </a:srgbClr>
                </a:outerShdw>
              </a:effectLst>
              <a:latin typeface="Constantia" panose="02030602050306030303" pitchFamily="18" charset="0"/>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4162206126"/>
              </p:ext>
            </p:extLst>
          </p:nvPr>
        </p:nvGraphicFramePr>
        <p:xfrm>
          <a:off x="1531620" y="2382234"/>
          <a:ext cx="6697980" cy="3561367"/>
        </p:xfrm>
        <a:graphic>
          <a:graphicData uri="http://schemas.openxmlformats.org/drawingml/2006/table">
            <a:tbl>
              <a:tblPr firstRow="1" firstCol="1" bandRow="1">
                <a:tableStyleId>{5C22544A-7EE6-4342-B048-85BDC9FD1C3A}</a:tableStyleId>
              </a:tblPr>
              <a:tblGrid>
                <a:gridCol w="6697980">
                  <a:extLst>
                    <a:ext uri="{9D8B030D-6E8A-4147-A177-3AD203B41FA5}">
                      <a16:colId xmlns:a16="http://schemas.microsoft.com/office/drawing/2014/main" val="20000"/>
                    </a:ext>
                  </a:extLst>
                </a:gridCol>
              </a:tblGrid>
              <a:tr h="816829">
                <a:tc>
                  <a:txBody>
                    <a:bodyPr/>
                    <a:lstStyle/>
                    <a:p>
                      <a:pPr>
                        <a:lnSpc>
                          <a:spcPct val="115000"/>
                        </a:lnSpc>
                        <a:spcAft>
                          <a:spcPts val="0"/>
                        </a:spcAft>
                      </a:pPr>
                      <a:r>
                        <a:rPr lang="en-US" sz="1300" dirty="0">
                          <a:effectLst/>
                        </a:rPr>
                        <a:t>Use case </a:t>
                      </a:r>
                      <a:r>
                        <a:rPr lang="en-US" sz="1300" dirty="0" err="1">
                          <a:effectLst/>
                        </a:rPr>
                        <a:t>nghiệp</a:t>
                      </a:r>
                      <a:r>
                        <a:rPr lang="en-US" sz="1300" dirty="0">
                          <a:effectLst/>
                        </a:rPr>
                        <a:t> </a:t>
                      </a:r>
                      <a:r>
                        <a:rPr lang="en-US" sz="1300" dirty="0" err="1">
                          <a:effectLst/>
                        </a:rPr>
                        <a:t>vụ</a:t>
                      </a:r>
                      <a:r>
                        <a:rPr lang="en-US" sz="1300" dirty="0">
                          <a:effectLst/>
                        </a:rPr>
                        <a:t>: </a:t>
                      </a:r>
                      <a:r>
                        <a:rPr lang="en-US" sz="1300" dirty="0" err="1">
                          <a:effectLst/>
                        </a:rPr>
                        <a:t>Nhập</a:t>
                      </a:r>
                      <a:r>
                        <a:rPr lang="en-US" sz="1300" dirty="0">
                          <a:effectLst/>
                        </a:rPr>
                        <a:t> </a:t>
                      </a:r>
                      <a:r>
                        <a:rPr lang="en-US" sz="1300" dirty="0" err="1">
                          <a:effectLst/>
                        </a:rPr>
                        <a:t>kho</a:t>
                      </a:r>
                      <a:endParaRPr lang="en-US" sz="1100" dirty="0">
                        <a:effectLst/>
                      </a:endParaRPr>
                    </a:p>
                    <a:p>
                      <a:pPr>
                        <a:lnSpc>
                          <a:spcPct val="115000"/>
                        </a:lnSpc>
                        <a:spcAft>
                          <a:spcPts val="0"/>
                        </a:spcAft>
                      </a:pPr>
                      <a:r>
                        <a:rPr lang="en-US" sz="1300" dirty="0">
                          <a:effectLst/>
                        </a:rPr>
                        <a:t>Use case </a:t>
                      </a:r>
                      <a:r>
                        <a:rPr lang="en-US" sz="1300" dirty="0" err="1">
                          <a:effectLst/>
                        </a:rPr>
                        <a:t>sẽ</a:t>
                      </a:r>
                      <a:r>
                        <a:rPr lang="en-US" sz="1300" dirty="0">
                          <a:effectLst/>
                        </a:rPr>
                        <a:t> </a:t>
                      </a:r>
                      <a:r>
                        <a:rPr lang="en-US" sz="1300" dirty="0" err="1">
                          <a:effectLst/>
                        </a:rPr>
                        <a:t>bắt</a:t>
                      </a:r>
                      <a:r>
                        <a:rPr lang="en-US" sz="1300" dirty="0">
                          <a:effectLst/>
                        </a:rPr>
                        <a:t> </a:t>
                      </a:r>
                      <a:r>
                        <a:rPr lang="en-US" sz="1300" dirty="0" err="1">
                          <a:effectLst/>
                        </a:rPr>
                        <a:t>đầu</a:t>
                      </a:r>
                      <a:r>
                        <a:rPr lang="en-US" sz="1300" dirty="0">
                          <a:effectLst/>
                        </a:rPr>
                        <a:t> </a:t>
                      </a:r>
                      <a:r>
                        <a:rPr lang="en-US" sz="1300" dirty="0" err="1">
                          <a:effectLst/>
                        </a:rPr>
                        <a:t>sau</a:t>
                      </a:r>
                      <a:r>
                        <a:rPr lang="en-US" sz="1300" dirty="0">
                          <a:effectLst/>
                        </a:rPr>
                        <a:t> </a:t>
                      </a:r>
                      <a:r>
                        <a:rPr lang="en-US" sz="1300" dirty="0" err="1">
                          <a:effectLst/>
                        </a:rPr>
                        <a:t>khi</a:t>
                      </a:r>
                      <a:r>
                        <a:rPr lang="en-US" sz="1300" dirty="0">
                          <a:effectLst/>
                        </a:rPr>
                        <a:t> </a:t>
                      </a:r>
                      <a:r>
                        <a:rPr lang="en-US" sz="1300" dirty="0" err="1">
                          <a:effectLst/>
                        </a:rPr>
                        <a:t>hàng</a:t>
                      </a:r>
                      <a:r>
                        <a:rPr lang="en-US" sz="1300" dirty="0">
                          <a:effectLst/>
                        </a:rPr>
                        <a:t> </a:t>
                      </a:r>
                      <a:r>
                        <a:rPr lang="en-US" sz="1300" dirty="0" err="1">
                          <a:effectLst/>
                        </a:rPr>
                        <a:t>hóa</a:t>
                      </a:r>
                      <a:r>
                        <a:rPr lang="en-US" sz="1300" dirty="0">
                          <a:effectLst/>
                        </a:rPr>
                        <a:t> </a:t>
                      </a:r>
                      <a:r>
                        <a:rPr lang="en-US" sz="1300" dirty="0" err="1">
                          <a:effectLst/>
                        </a:rPr>
                        <a:t>trong</a:t>
                      </a:r>
                      <a:r>
                        <a:rPr lang="en-US" sz="1300" dirty="0">
                          <a:effectLst/>
                        </a:rPr>
                        <a:t> </a:t>
                      </a:r>
                      <a:r>
                        <a:rPr lang="en-US" sz="1300" dirty="0" err="1">
                          <a:effectLst/>
                        </a:rPr>
                        <a:t>kho</a:t>
                      </a:r>
                      <a:r>
                        <a:rPr lang="en-US" sz="1300" dirty="0">
                          <a:effectLst/>
                        </a:rPr>
                        <a:t> </a:t>
                      </a:r>
                      <a:r>
                        <a:rPr lang="en-US" sz="1300" dirty="0" err="1">
                          <a:effectLst/>
                        </a:rPr>
                        <a:t>hết</a:t>
                      </a:r>
                      <a:r>
                        <a:rPr lang="en-US" sz="1300" dirty="0">
                          <a:effectLst/>
                        </a:rPr>
                        <a:t> </a:t>
                      </a:r>
                      <a:r>
                        <a:rPr lang="en-US" sz="1300" dirty="0" err="1">
                          <a:effectLst/>
                        </a:rPr>
                        <a:t>hoặc</a:t>
                      </a:r>
                      <a:r>
                        <a:rPr lang="en-US" sz="1300" dirty="0">
                          <a:effectLst/>
                        </a:rPr>
                        <a:t> </a:t>
                      </a:r>
                      <a:r>
                        <a:rPr lang="en-US" sz="1300" dirty="0" err="1">
                          <a:effectLst/>
                        </a:rPr>
                        <a:t>số</a:t>
                      </a:r>
                      <a:r>
                        <a:rPr lang="en-US" sz="1300" dirty="0">
                          <a:effectLst/>
                        </a:rPr>
                        <a:t> </a:t>
                      </a:r>
                      <a:r>
                        <a:rPr lang="en-US" sz="1300" dirty="0" err="1">
                          <a:effectLst/>
                        </a:rPr>
                        <a:t>lượng</a:t>
                      </a:r>
                      <a:r>
                        <a:rPr lang="en-US" sz="1300" dirty="0">
                          <a:effectLst/>
                        </a:rPr>
                        <a:t> </a:t>
                      </a:r>
                      <a:r>
                        <a:rPr lang="en-US" sz="1300" dirty="0" err="1">
                          <a:effectLst/>
                        </a:rPr>
                        <a:t>còn</a:t>
                      </a:r>
                      <a:r>
                        <a:rPr lang="en-US" sz="1300" dirty="0">
                          <a:effectLst/>
                        </a:rPr>
                        <a:t> </a:t>
                      </a:r>
                      <a:r>
                        <a:rPr lang="en-US" sz="1300" dirty="0" err="1">
                          <a:effectLst/>
                        </a:rPr>
                        <a:t>ít</a:t>
                      </a:r>
                      <a:r>
                        <a:rPr lang="en-US" sz="1300" dirty="0">
                          <a:effectLst/>
                        </a:rPr>
                        <a:t> </a:t>
                      </a:r>
                      <a:r>
                        <a:rPr lang="en-US" sz="1300" dirty="0" err="1">
                          <a:effectLst/>
                        </a:rPr>
                        <a:t>thì</a:t>
                      </a:r>
                      <a:r>
                        <a:rPr lang="en-US" sz="1300" dirty="0">
                          <a:effectLst/>
                        </a:rPr>
                        <a:t> </a:t>
                      </a:r>
                      <a:r>
                        <a:rPr lang="en-US" sz="1300" dirty="0" err="1">
                          <a:effectLst/>
                        </a:rPr>
                        <a:t>nhân</a:t>
                      </a:r>
                      <a:r>
                        <a:rPr lang="en-US" sz="1300" dirty="0">
                          <a:effectLst/>
                        </a:rPr>
                        <a:t> </a:t>
                      </a:r>
                      <a:r>
                        <a:rPr lang="en-US" sz="1300" dirty="0" err="1">
                          <a:effectLst/>
                        </a:rPr>
                        <a:t>viên</a:t>
                      </a:r>
                      <a:r>
                        <a:rPr lang="en-US" sz="1300" dirty="0">
                          <a:effectLst/>
                        </a:rPr>
                        <a:t> </a:t>
                      </a:r>
                      <a:r>
                        <a:rPr lang="en-US" sz="1300" dirty="0" err="1">
                          <a:effectLst/>
                        </a:rPr>
                        <a:t>sẽ</a:t>
                      </a:r>
                      <a:r>
                        <a:rPr lang="en-US" sz="1300" dirty="0">
                          <a:effectLst/>
                        </a:rPr>
                        <a:t> </a:t>
                      </a:r>
                      <a:r>
                        <a:rPr lang="en-US" sz="1300" dirty="0" err="1">
                          <a:effectLst/>
                        </a:rPr>
                        <a:t>đặt</a:t>
                      </a:r>
                      <a:r>
                        <a:rPr lang="en-US" sz="1300" dirty="0">
                          <a:effectLst/>
                        </a:rPr>
                        <a:t> </a:t>
                      </a:r>
                      <a:r>
                        <a:rPr lang="en-US" sz="1300" dirty="0" err="1">
                          <a:effectLst/>
                        </a:rPr>
                        <a:t>hàng</a:t>
                      </a:r>
                      <a:r>
                        <a:rPr lang="en-US" sz="1300" dirty="0">
                          <a:effectLst/>
                        </a:rPr>
                        <a:t> </a:t>
                      </a:r>
                      <a:r>
                        <a:rPr lang="en-US" sz="1300" dirty="0" err="1">
                          <a:effectLst/>
                        </a:rPr>
                        <a:t>từ</a:t>
                      </a:r>
                      <a:r>
                        <a:rPr lang="en-US" sz="1300" dirty="0">
                          <a:effectLst/>
                        </a:rPr>
                        <a:t> </a:t>
                      </a:r>
                      <a:r>
                        <a:rPr lang="en-US" sz="1300" dirty="0" err="1">
                          <a:effectLst/>
                        </a:rPr>
                        <a:t>nhà</a:t>
                      </a:r>
                      <a:r>
                        <a:rPr lang="en-US" sz="1300" dirty="0">
                          <a:effectLst/>
                        </a:rPr>
                        <a:t> </a:t>
                      </a:r>
                      <a:r>
                        <a:rPr lang="en-US" sz="1300" dirty="0" err="1">
                          <a:effectLst/>
                        </a:rPr>
                        <a:t>cung</a:t>
                      </a:r>
                      <a:r>
                        <a:rPr lang="en-US" sz="1300" dirty="0">
                          <a:effectLst/>
                        </a:rPr>
                        <a:t> </a:t>
                      </a:r>
                      <a:r>
                        <a:rPr lang="en-US" sz="1300" dirty="0" err="1">
                          <a:effectLst/>
                        </a:rPr>
                        <a:t>cấp</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7709">
                <a:tc>
                  <a:txBody>
                    <a:bodyPr/>
                    <a:lstStyle/>
                    <a:p>
                      <a:pPr>
                        <a:lnSpc>
                          <a:spcPct val="115000"/>
                        </a:lnSpc>
                        <a:spcAft>
                          <a:spcPts val="0"/>
                        </a:spcAft>
                      </a:pPr>
                      <a:r>
                        <a:rPr lang="en-US" sz="1300">
                          <a:effectLst/>
                        </a:rPr>
                        <a:t>Các dòng cơ bản:</a:t>
                      </a:r>
                      <a:endParaRPr lang="en-US" sz="1100">
                        <a:effectLst/>
                      </a:endParaRPr>
                    </a:p>
                    <a:p>
                      <a:pPr marL="342900" lvl="0" indent="-342900">
                        <a:lnSpc>
                          <a:spcPct val="115000"/>
                        </a:lnSpc>
                        <a:spcAft>
                          <a:spcPts val="0"/>
                        </a:spcAft>
                        <a:buFont typeface="+mj-lt"/>
                        <a:buAutoNum type="arabicPeriod"/>
                      </a:pPr>
                      <a:r>
                        <a:rPr lang="en-US" sz="1300">
                          <a:effectLst/>
                        </a:rPr>
                        <a:t>Nhân viên thủ kho sẽ đặt hàng khi số lượng trong kho đã hết</a:t>
                      </a:r>
                      <a:endParaRPr lang="en-US" sz="1100">
                        <a:effectLst/>
                      </a:endParaRPr>
                    </a:p>
                    <a:p>
                      <a:pPr marL="342900" lvl="0" indent="-342900">
                        <a:lnSpc>
                          <a:spcPct val="115000"/>
                        </a:lnSpc>
                        <a:spcAft>
                          <a:spcPts val="0"/>
                        </a:spcAft>
                        <a:buFont typeface="+mj-lt"/>
                        <a:buAutoNum type="arabicPeriod"/>
                      </a:pPr>
                      <a:r>
                        <a:rPr lang="en-US" sz="1300">
                          <a:effectLst/>
                        </a:rPr>
                        <a:t>Nhân viên kho sẽ tiếp nhận mặt hàng từ nhà cung cấp</a:t>
                      </a:r>
                      <a:endParaRPr lang="en-US" sz="1100">
                        <a:effectLst/>
                      </a:endParaRPr>
                    </a:p>
                    <a:p>
                      <a:pPr marL="342900" lvl="0" indent="-342900">
                        <a:lnSpc>
                          <a:spcPct val="115000"/>
                        </a:lnSpc>
                        <a:spcAft>
                          <a:spcPts val="0"/>
                        </a:spcAft>
                        <a:buFont typeface="+mj-lt"/>
                        <a:buAutoNum type="arabicPeriod"/>
                      </a:pPr>
                      <a:r>
                        <a:rPr lang="en-US" sz="1300">
                          <a:effectLst/>
                        </a:rPr>
                        <a:t>Sau khi tiếp nhận, nhân viên kho sẽ kiểm tra từng mặt hàng</a:t>
                      </a:r>
                      <a:endParaRPr lang="en-US" sz="1100">
                        <a:effectLst/>
                      </a:endParaRPr>
                    </a:p>
                    <a:p>
                      <a:pPr marL="342900" lvl="0" indent="-342900">
                        <a:lnSpc>
                          <a:spcPct val="115000"/>
                        </a:lnSpc>
                        <a:spcAft>
                          <a:spcPts val="0"/>
                        </a:spcAft>
                        <a:buFont typeface="+mj-lt"/>
                        <a:buAutoNum type="arabicPeriod"/>
                      </a:pPr>
                      <a:r>
                        <a:rPr lang="en-US" sz="1300">
                          <a:effectLst/>
                        </a:rPr>
                        <a:t>Nhân viên kho kiểm tra hoàn tất thì sẽ đưa mặt hàng vào kho</a:t>
                      </a:r>
                      <a:endParaRPr lang="en-US" sz="1100">
                        <a:effectLst/>
                      </a:endParaRPr>
                    </a:p>
                    <a:p>
                      <a:pPr marL="342900" lvl="0" indent="-342900">
                        <a:lnSpc>
                          <a:spcPct val="115000"/>
                        </a:lnSpc>
                        <a:spcAft>
                          <a:spcPts val="0"/>
                        </a:spcAft>
                        <a:buFont typeface="+mj-lt"/>
                        <a:buAutoNum type="arabicPeriod"/>
                      </a:pPr>
                      <a:r>
                        <a:rPr lang="en-US" sz="1300">
                          <a:effectLst/>
                        </a:rPr>
                        <a:t>Nhân viên thủ kho sẽ cập nhật lại số lượng hàng hóa</a:t>
                      </a:r>
                      <a:endParaRPr lang="en-US" sz="1100">
                        <a:effectLst/>
                      </a:endParaRPr>
                    </a:p>
                    <a:p>
                      <a:pPr>
                        <a:lnSpc>
                          <a:spcPct val="115000"/>
                        </a:lnSpc>
                        <a:spcAft>
                          <a:spcPts val="0"/>
                        </a:spcAft>
                      </a:pPr>
                      <a:r>
                        <a:rPr lang="en-US" sz="1300">
                          <a:effectLst/>
                        </a:rPr>
                        <a:t> </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816829">
                <a:tc>
                  <a:txBody>
                    <a:bodyPr/>
                    <a:lstStyle/>
                    <a:p>
                      <a:pPr>
                        <a:lnSpc>
                          <a:spcPct val="115000"/>
                        </a:lnSpc>
                        <a:spcAft>
                          <a:spcPts val="0"/>
                        </a:spcAft>
                      </a:pPr>
                      <a:r>
                        <a:rPr lang="en-US" sz="1300" dirty="0" err="1">
                          <a:effectLst/>
                        </a:rPr>
                        <a:t>Các</a:t>
                      </a:r>
                      <a:r>
                        <a:rPr lang="en-US" sz="1300" dirty="0">
                          <a:effectLst/>
                        </a:rPr>
                        <a:t> </a:t>
                      </a:r>
                      <a:r>
                        <a:rPr lang="en-US" sz="1300" dirty="0" err="1">
                          <a:effectLst/>
                        </a:rPr>
                        <a:t>dòng</a:t>
                      </a:r>
                      <a:r>
                        <a:rPr lang="en-US" sz="1300" dirty="0">
                          <a:effectLst/>
                        </a:rPr>
                        <a:t> </a:t>
                      </a:r>
                      <a:r>
                        <a:rPr lang="en-US" sz="1300" dirty="0" err="1">
                          <a:effectLst/>
                        </a:rPr>
                        <a:t>thay</a:t>
                      </a:r>
                      <a:r>
                        <a:rPr lang="en-US" sz="1300" dirty="0">
                          <a:effectLst/>
                        </a:rPr>
                        <a:t> </a:t>
                      </a:r>
                      <a:r>
                        <a:rPr lang="en-US" sz="1300" dirty="0" err="1">
                          <a:effectLst/>
                        </a:rPr>
                        <a:t>thế</a:t>
                      </a:r>
                      <a:r>
                        <a:rPr lang="en-US" sz="1300" dirty="0">
                          <a:effectLst/>
                        </a:rPr>
                        <a:t>:</a:t>
                      </a:r>
                      <a:endParaRPr lang="en-US" sz="1100" dirty="0">
                        <a:effectLst/>
                      </a:endParaRPr>
                    </a:p>
                    <a:p>
                      <a:pPr marL="342900" lvl="0" indent="-342900">
                        <a:lnSpc>
                          <a:spcPct val="115000"/>
                        </a:lnSpc>
                        <a:spcAft>
                          <a:spcPts val="0"/>
                        </a:spcAft>
                        <a:buFont typeface="+mj-lt"/>
                        <a:buAutoNum type="arabicPeriod"/>
                      </a:pPr>
                      <a:r>
                        <a:rPr lang="en-US" sz="1300" dirty="0" err="1">
                          <a:effectLst/>
                        </a:rPr>
                        <a:t>Khi</a:t>
                      </a:r>
                      <a:r>
                        <a:rPr lang="en-US" sz="1300" dirty="0">
                          <a:effectLst/>
                        </a:rPr>
                        <a:t> </a:t>
                      </a:r>
                      <a:r>
                        <a:rPr lang="en-US" sz="1300" dirty="0" err="1">
                          <a:effectLst/>
                        </a:rPr>
                        <a:t>kiếm</a:t>
                      </a:r>
                      <a:r>
                        <a:rPr lang="en-US" sz="1300" dirty="0">
                          <a:effectLst/>
                        </a:rPr>
                        <a:t> </a:t>
                      </a:r>
                      <a:r>
                        <a:rPr lang="en-US" sz="1300" dirty="0" err="1">
                          <a:effectLst/>
                        </a:rPr>
                        <a:t>tra</a:t>
                      </a:r>
                      <a:r>
                        <a:rPr lang="en-US" sz="1300" dirty="0">
                          <a:effectLst/>
                        </a:rPr>
                        <a:t> </a:t>
                      </a:r>
                      <a:r>
                        <a:rPr lang="en-US" sz="1300" dirty="0" err="1">
                          <a:effectLst/>
                        </a:rPr>
                        <a:t>mặt</a:t>
                      </a:r>
                      <a:r>
                        <a:rPr lang="en-US" sz="1300" dirty="0">
                          <a:effectLst/>
                        </a:rPr>
                        <a:t> </a:t>
                      </a:r>
                      <a:r>
                        <a:rPr lang="en-US" sz="1300" dirty="0" err="1">
                          <a:effectLst/>
                        </a:rPr>
                        <a:t>hàng</a:t>
                      </a:r>
                      <a:r>
                        <a:rPr lang="en-US" sz="1300" dirty="0">
                          <a:effectLst/>
                        </a:rPr>
                        <a:t> </a:t>
                      </a:r>
                      <a:r>
                        <a:rPr lang="en-US" sz="1300" dirty="0" err="1">
                          <a:effectLst/>
                        </a:rPr>
                        <a:t>nếu</a:t>
                      </a:r>
                      <a:r>
                        <a:rPr lang="en-US" sz="1300" dirty="0">
                          <a:effectLst/>
                        </a:rPr>
                        <a:t> </a:t>
                      </a:r>
                      <a:r>
                        <a:rPr lang="en-US" sz="1300" dirty="0" err="1">
                          <a:effectLst/>
                        </a:rPr>
                        <a:t>số</a:t>
                      </a:r>
                      <a:r>
                        <a:rPr lang="en-US" sz="1300" dirty="0">
                          <a:effectLst/>
                        </a:rPr>
                        <a:t> </a:t>
                      </a:r>
                      <a:r>
                        <a:rPr lang="en-US" sz="1300" dirty="0" err="1">
                          <a:effectLst/>
                        </a:rPr>
                        <a:t>lương</a:t>
                      </a:r>
                      <a:r>
                        <a:rPr lang="en-US" sz="1300" dirty="0">
                          <a:effectLst/>
                        </a:rPr>
                        <a:t> </a:t>
                      </a:r>
                      <a:r>
                        <a:rPr lang="en-US" sz="1300" dirty="0" err="1">
                          <a:effectLst/>
                        </a:rPr>
                        <a:t>mặt</a:t>
                      </a:r>
                      <a:r>
                        <a:rPr lang="en-US" sz="1300" dirty="0">
                          <a:effectLst/>
                        </a:rPr>
                        <a:t> </a:t>
                      </a:r>
                      <a:r>
                        <a:rPr lang="en-US" sz="1300" dirty="0" err="1">
                          <a:effectLst/>
                        </a:rPr>
                        <a:t>hàng</a:t>
                      </a:r>
                      <a:r>
                        <a:rPr lang="en-US" sz="1300" dirty="0">
                          <a:effectLst/>
                        </a:rPr>
                        <a:t> </a:t>
                      </a:r>
                      <a:r>
                        <a:rPr lang="en-US" sz="1300" dirty="0" err="1">
                          <a:effectLst/>
                        </a:rPr>
                        <a:t>không</a:t>
                      </a:r>
                      <a:r>
                        <a:rPr lang="en-US" sz="1300" dirty="0">
                          <a:effectLst/>
                        </a:rPr>
                        <a:t> </a:t>
                      </a:r>
                      <a:r>
                        <a:rPr lang="en-US" sz="1300" dirty="0" err="1">
                          <a:effectLst/>
                        </a:rPr>
                        <a:t>đủ</a:t>
                      </a:r>
                      <a:r>
                        <a:rPr lang="en-US" sz="1300" dirty="0">
                          <a:effectLst/>
                        </a:rPr>
                        <a:t> </a:t>
                      </a:r>
                      <a:r>
                        <a:rPr lang="en-US" sz="1300" dirty="0" err="1">
                          <a:effectLst/>
                        </a:rPr>
                        <a:t>như</a:t>
                      </a:r>
                      <a:r>
                        <a:rPr lang="en-US" sz="1300" dirty="0">
                          <a:effectLst/>
                        </a:rPr>
                        <a:t> </a:t>
                      </a:r>
                      <a:r>
                        <a:rPr lang="en-US" sz="1300" dirty="0" err="1">
                          <a:effectLst/>
                        </a:rPr>
                        <a:t>yêu</a:t>
                      </a:r>
                      <a:r>
                        <a:rPr lang="en-US" sz="1300" dirty="0">
                          <a:effectLst/>
                        </a:rPr>
                        <a:t> </a:t>
                      </a:r>
                      <a:r>
                        <a:rPr lang="en-US" sz="1300" dirty="0" err="1">
                          <a:effectLst/>
                        </a:rPr>
                        <a:t>cầu</a:t>
                      </a:r>
                      <a:r>
                        <a:rPr lang="en-US" sz="1300" dirty="0">
                          <a:effectLst/>
                        </a:rPr>
                        <a:t> </a:t>
                      </a:r>
                      <a:r>
                        <a:rPr lang="en-US" sz="1300" dirty="0" err="1">
                          <a:effectLst/>
                        </a:rPr>
                        <a:t>đặt</a:t>
                      </a:r>
                      <a:r>
                        <a:rPr lang="en-US" sz="1300" dirty="0">
                          <a:effectLst/>
                        </a:rPr>
                        <a:t> </a:t>
                      </a:r>
                      <a:r>
                        <a:rPr lang="en-US" sz="1300" dirty="0" err="1">
                          <a:effectLst/>
                        </a:rPr>
                        <a:t>từ</a:t>
                      </a:r>
                      <a:r>
                        <a:rPr lang="en-US" sz="1300" dirty="0">
                          <a:effectLst/>
                        </a:rPr>
                        <a:t> </a:t>
                      </a:r>
                      <a:r>
                        <a:rPr lang="en-US" sz="1300" dirty="0" err="1">
                          <a:effectLst/>
                        </a:rPr>
                        <a:t>nhà</a:t>
                      </a:r>
                      <a:r>
                        <a:rPr lang="en-US" sz="1300" dirty="0">
                          <a:effectLst/>
                        </a:rPr>
                        <a:t> </a:t>
                      </a:r>
                      <a:r>
                        <a:rPr lang="en-US" sz="1300" dirty="0" err="1">
                          <a:effectLst/>
                        </a:rPr>
                        <a:t>cung</a:t>
                      </a:r>
                      <a:r>
                        <a:rPr lang="en-US" sz="1300" dirty="0">
                          <a:effectLst/>
                        </a:rPr>
                        <a:t> </a:t>
                      </a:r>
                      <a:r>
                        <a:rPr lang="en-US" sz="1300" dirty="0" err="1">
                          <a:effectLst/>
                        </a:rPr>
                        <a:t>cấp</a:t>
                      </a:r>
                      <a:r>
                        <a:rPr lang="en-US" sz="1300" dirty="0">
                          <a:effectLst/>
                        </a:rPr>
                        <a:t> </a:t>
                      </a:r>
                      <a:r>
                        <a:rPr lang="en-US" sz="1300" dirty="0" err="1">
                          <a:effectLst/>
                        </a:rPr>
                        <a:t>hoặc</a:t>
                      </a:r>
                      <a:r>
                        <a:rPr lang="en-US" sz="1300" dirty="0">
                          <a:effectLst/>
                        </a:rPr>
                        <a:t> </a:t>
                      </a:r>
                      <a:r>
                        <a:rPr lang="en-US" sz="1300" dirty="0" err="1">
                          <a:effectLst/>
                        </a:rPr>
                        <a:t>mặt</a:t>
                      </a:r>
                      <a:r>
                        <a:rPr lang="en-US" sz="1300" dirty="0">
                          <a:effectLst/>
                        </a:rPr>
                        <a:t> </a:t>
                      </a:r>
                      <a:r>
                        <a:rPr lang="en-US" sz="1300" dirty="0" err="1">
                          <a:effectLst/>
                        </a:rPr>
                        <a:t>hàng</a:t>
                      </a:r>
                      <a:r>
                        <a:rPr lang="en-US" sz="1300" dirty="0">
                          <a:effectLst/>
                        </a:rPr>
                        <a:t> </a:t>
                      </a:r>
                      <a:r>
                        <a:rPr lang="en-US" sz="1300" dirty="0" err="1">
                          <a:effectLst/>
                        </a:rPr>
                        <a:t>bị</a:t>
                      </a:r>
                      <a:r>
                        <a:rPr lang="en-US" sz="1300" dirty="0">
                          <a:effectLst/>
                        </a:rPr>
                        <a:t> </a:t>
                      </a:r>
                      <a:r>
                        <a:rPr lang="en-US" sz="1300" dirty="0" err="1">
                          <a:effectLst/>
                        </a:rPr>
                        <a:t>lỗi</a:t>
                      </a:r>
                      <a:r>
                        <a:rPr lang="en-US" sz="1300" dirty="0">
                          <a:effectLst/>
                        </a:rPr>
                        <a:t> </a:t>
                      </a:r>
                      <a:r>
                        <a:rPr lang="en-US" sz="1300" dirty="0" err="1">
                          <a:effectLst/>
                        </a:rPr>
                        <a:t>thì</a:t>
                      </a:r>
                      <a:r>
                        <a:rPr lang="en-US" sz="1300" dirty="0">
                          <a:effectLst/>
                        </a:rPr>
                        <a:t> </a:t>
                      </a:r>
                      <a:r>
                        <a:rPr lang="en-US" sz="1300" dirty="0" err="1">
                          <a:effectLst/>
                        </a:rPr>
                        <a:t>sẽ</a:t>
                      </a:r>
                      <a:r>
                        <a:rPr lang="en-US" sz="1300" dirty="0">
                          <a:effectLst/>
                        </a:rPr>
                        <a:t> </a:t>
                      </a:r>
                      <a:r>
                        <a:rPr lang="en-US" sz="1300" dirty="0" err="1">
                          <a:effectLst/>
                        </a:rPr>
                        <a:t>trả</a:t>
                      </a:r>
                      <a:r>
                        <a:rPr lang="en-US" sz="1300" dirty="0">
                          <a:effectLst/>
                        </a:rPr>
                        <a:t> </a:t>
                      </a:r>
                      <a:r>
                        <a:rPr lang="en-US" sz="1300" dirty="0" err="1">
                          <a:effectLst/>
                        </a:rPr>
                        <a:t>về</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31180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
            <a:ext cx="9144000" cy="1913930"/>
          </a:xfrm>
          <a:custGeom>
            <a:avLst/>
            <a:gdLst/>
            <a:ahLst/>
            <a:cxnLst/>
            <a:rect l="l" t="t" r="r" b="b"/>
            <a:pathLst>
              <a:path w="9753600" h="2041525">
                <a:moveTo>
                  <a:pt x="9753600" y="2041525"/>
                </a:moveTo>
                <a:lnTo>
                  <a:pt x="0" y="2041525"/>
                </a:lnTo>
                <a:lnTo>
                  <a:pt x="0" y="0"/>
                </a:lnTo>
                <a:lnTo>
                  <a:pt x="9753600" y="0"/>
                </a:lnTo>
                <a:lnTo>
                  <a:pt x="9753600" y="2041525"/>
                </a:lnTo>
                <a:close/>
              </a:path>
            </a:pathLst>
          </a:custGeom>
          <a:solidFill>
            <a:schemeClr val="accent6">
              <a:lumMod val="60000"/>
              <a:lumOff val="40000"/>
            </a:schemeClr>
          </a:solidFill>
        </p:spPr>
        <p:txBody>
          <a:bodyPr wrap="square" lIns="0" tIns="0" rIns="0" bIns="0" rtlCol="0"/>
          <a:lstStyle/>
          <a:p>
            <a:endParaRPr/>
          </a:p>
        </p:txBody>
      </p:sp>
      <p:sp>
        <p:nvSpPr>
          <p:cNvPr id="7" name="object 7"/>
          <p:cNvSpPr txBox="1">
            <a:spLocks noGrp="1"/>
          </p:cNvSpPr>
          <p:nvPr>
            <p:ph type="title"/>
          </p:nvPr>
        </p:nvSpPr>
        <p:spPr>
          <a:xfrm>
            <a:off x="682579" y="499960"/>
            <a:ext cx="8080421" cy="1243128"/>
          </a:xfrm>
          <a:prstGeom prst="rect">
            <a:avLst/>
          </a:prstGeom>
        </p:spPr>
        <p:txBody>
          <a:bodyPr vert="horz" wrap="square" lIns="0" tIns="11905" rIns="0" bIns="0" rtlCol="0">
            <a:spAutoFit/>
          </a:bodyPr>
          <a:lstStyle/>
          <a:p>
            <a:pPr marL="11905">
              <a:spcBef>
                <a:spcPts val="94"/>
              </a:spcBef>
            </a:pPr>
            <a:r>
              <a:rPr lang="en-US" sz="4000" dirty="0" err="1"/>
              <a:t>Sơ</a:t>
            </a:r>
            <a:r>
              <a:rPr lang="en-US" sz="4000" dirty="0"/>
              <a:t> </a:t>
            </a:r>
            <a:r>
              <a:rPr lang="en-US" sz="4000" dirty="0" err="1"/>
              <a:t>đồ</a:t>
            </a:r>
            <a:r>
              <a:rPr lang="en-US" sz="4000" dirty="0"/>
              <a:t> </a:t>
            </a:r>
            <a:r>
              <a:rPr lang="en-US" sz="4000" dirty="0" err="1"/>
              <a:t>nghiệp</a:t>
            </a:r>
            <a:r>
              <a:rPr lang="en-US" sz="4000" dirty="0"/>
              <a:t> </a:t>
            </a:r>
            <a:r>
              <a:rPr lang="en-US" sz="4000" dirty="0" err="1"/>
              <a:t>vụ</a:t>
            </a:r>
            <a:r>
              <a:rPr lang="en-US" sz="4000" dirty="0"/>
              <a:t> </a:t>
            </a:r>
            <a:r>
              <a:rPr lang="en-US" sz="4000" dirty="0" err="1"/>
              <a:t>và</a:t>
            </a:r>
            <a:r>
              <a:rPr lang="en-US" sz="4000" dirty="0"/>
              <a:t> </a:t>
            </a:r>
            <a:r>
              <a:rPr lang="en-US" sz="4000" dirty="0" err="1"/>
              <a:t>sơ</a:t>
            </a:r>
            <a:r>
              <a:rPr lang="en-US" sz="4000" dirty="0"/>
              <a:t> </a:t>
            </a:r>
            <a:r>
              <a:rPr lang="en-US" sz="4000" dirty="0" err="1"/>
              <a:t>đồ</a:t>
            </a:r>
            <a:r>
              <a:rPr lang="en-US" sz="4000" dirty="0"/>
              <a:t> </a:t>
            </a:r>
            <a:r>
              <a:rPr lang="en-US" sz="4000" dirty="0" err="1"/>
              <a:t>hoạt</a:t>
            </a:r>
            <a:r>
              <a:rPr lang="en-US" sz="4000" dirty="0"/>
              <a:t> </a:t>
            </a:r>
            <a:r>
              <a:rPr lang="en-US" sz="4000" dirty="0" err="1"/>
              <a:t>động</a:t>
            </a:r>
            <a:r>
              <a:rPr lang="en-US" sz="4000" dirty="0"/>
              <a:t> </a:t>
            </a:r>
            <a:r>
              <a:rPr lang="en-US" sz="4000" dirty="0" err="1"/>
              <a:t>xuất</a:t>
            </a:r>
            <a:r>
              <a:rPr lang="en-US" sz="4000" dirty="0"/>
              <a:t> </a:t>
            </a:r>
            <a:r>
              <a:rPr lang="en-US" sz="4000" dirty="0" err="1"/>
              <a:t>kho</a:t>
            </a:r>
            <a:endParaRPr sz="3900" dirty="0">
              <a:solidFill>
                <a:schemeClr val="bg1"/>
              </a:solidFill>
              <a:effectLst>
                <a:outerShdw blurRad="38100" dist="38100" dir="2700000" algn="tl">
                  <a:srgbClr val="000000">
                    <a:alpha val="43137"/>
                  </a:srgbClr>
                </a:outerShdw>
              </a:effectLst>
              <a:latin typeface="Constantia" panose="02030602050306030303" pitchFamily="18" charset="0"/>
              <a:cs typeface="Times New Roman"/>
            </a:endParaRPr>
          </a:p>
        </p:txBody>
      </p:sp>
      <p:sp>
        <p:nvSpPr>
          <p:cNvPr id="2" name="TextBox 1"/>
          <p:cNvSpPr txBox="1"/>
          <p:nvPr/>
        </p:nvSpPr>
        <p:spPr>
          <a:xfrm>
            <a:off x="1066800" y="2093898"/>
            <a:ext cx="1676400" cy="646331"/>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nghiệp</a:t>
            </a:r>
            <a:r>
              <a:rPr lang="en-US" dirty="0"/>
              <a:t> </a:t>
            </a:r>
            <a:r>
              <a:rPr lang="en-US" dirty="0" err="1"/>
              <a:t>vụ</a:t>
            </a:r>
            <a:r>
              <a:rPr lang="en-US" dirty="0"/>
              <a:t> </a:t>
            </a:r>
            <a:r>
              <a:rPr lang="en-US" dirty="0" err="1"/>
              <a:t>xuất</a:t>
            </a:r>
            <a:r>
              <a:rPr lang="en-US" dirty="0"/>
              <a:t> </a:t>
            </a:r>
            <a:r>
              <a:rPr lang="en-US" dirty="0" err="1"/>
              <a:t>kho</a:t>
            </a:r>
            <a:endParaRPr lang="en-US" dirty="0"/>
          </a:p>
        </p:txBody>
      </p:sp>
      <p:sp>
        <p:nvSpPr>
          <p:cNvPr id="9" name="TextBox 8"/>
          <p:cNvSpPr txBox="1"/>
          <p:nvPr/>
        </p:nvSpPr>
        <p:spPr>
          <a:xfrm>
            <a:off x="6172200" y="2060369"/>
            <a:ext cx="1676400" cy="646331"/>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hoạt</a:t>
            </a:r>
            <a:r>
              <a:rPr lang="en-US" dirty="0"/>
              <a:t> </a:t>
            </a:r>
            <a:r>
              <a:rPr lang="en-US" dirty="0" err="1"/>
              <a:t>động</a:t>
            </a:r>
            <a:r>
              <a:rPr lang="en-US" dirty="0"/>
              <a:t> </a:t>
            </a:r>
            <a:r>
              <a:rPr lang="en-US" dirty="0" err="1"/>
              <a:t>xuât</a:t>
            </a:r>
            <a:r>
              <a:rPr lang="en-US" dirty="0"/>
              <a:t> </a:t>
            </a:r>
            <a:r>
              <a:rPr lang="en-US" dirty="0" err="1"/>
              <a:t>kho</a:t>
            </a:r>
            <a:endParaRPr lang="en-US" dirty="0"/>
          </a:p>
        </p:txBody>
      </p:sp>
      <p:pic>
        <p:nvPicPr>
          <p:cNvPr id="8" name="Picture 7"/>
          <p:cNvPicPr/>
          <p:nvPr/>
        </p:nvPicPr>
        <p:blipFill>
          <a:blip r:embed="rId2"/>
          <a:stretch>
            <a:fillRect/>
          </a:stretch>
        </p:blipFill>
        <p:spPr>
          <a:xfrm>
            <a:off x="533400" y="3124200"/>
            <a:ext cx="3733800" cy="1706880"/>
          </a:xfrm>
          <a:prstGeom prst="rect">
            <a:avLst/>
          </a:prstGeom>
        </p:spPr>
      </p:pic>
      <p:pic>
        <p:nvPicPr>
          <p:cNvPr id="12" name="Picture 11"/>
          <p:cNvPicPr/>
          <p:nvPr/>
        </p:nvPicPr>
        <p:blipFill>
          <a:blip r:embed="rId3"/>
          <a:stretch>
            <a:fillRect/>
          </a:stretch>
        </p:blipFill>
        <p:spPr>
          <a:xfrm>
            <a:off x="4275667" y="2971800"/>
            <a:ext cx="4343400" cy="2952115"/>
          </a:xfrm>
          <a:prstGeom prst="rect">
            <a:avLst/>
          </a:prstGeom>
        </p:spPr>
      </p:pic>
    </p:spTree>
    <p:extLst>
      <p:ext uri="{BB962C8B-B14F-4D97-AF65-F5344CB8AC3E}">
        <p14:creationId xmlns:p14="http://schemas.microsoft.com/office/powerpoint/2010/main" val="282407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
            <a:ext cx="9144000" cy="1913930"/>
          </a:xfrm>
          <a:custGeom>
            <a:avLst/>
            <a:gdLst/>
            <a:ahLst/>
            <a:cxnLst/>
            <a:rect l="l" t="t" r="r" b="b"/>
            <a:pathLst>
              <a:path w="9753600" h="2041525">
                <a:moveTo>
                  <a:pt x="9753600" y="2041525"/>
                </a:moveTo>
                <a:lnTo>
                  <a:pt x="0" y="2041525"/>
                </a:lnTo>
                <a:lnTo>
                  <a:pt x="0" y="0"/>
                </a:lnTo>
                <a:lnTo>
                  <a:pt x="9753600" y="0"/>
                </a:lnTo>
                <a:lnTo>
                  <a:pt x="9753600" y="2041525"/>
                </a:lnTo>
                <a:close/>
              </a:path>
            </a:pathLst>
          </a:custGeom>
          <a:solidFill>
            <a:schemeClr val="accent6">
              <a:lumMod val="60000"/>
              <a:lumOff val="40000"/>
            </a:schemeClr>
          </a:solidFill>
        </p:spPr>
        <p:txBody>
          <a:bodyPr wrap="square" lIns="0" tIns="0" rIns="0" bIns="0" rtlCol="0"/>
          <a:lstStyle/>
          <a:p>
            <a:endParaRPr/>
          </a:p>
        </p:txBody>
      </p:sp>
      <p:sp>
        <p:nvSpPr>
          <p:cNvPr id="7" name="object 7"/>
          <p:cNvSpPr txBox="1">
            <a:spLocks noGrp="1"/>
          </p:cNvSpPr>
          <p:nvPr>
            <p:ph type="title"/>
          </p:nvPr>
        </p:nvSpPr>
        <p:spPr>
          <a:xfrm>
            <a:off x="682579" y="807737"/>
            <a:ext cx="8080421" cy="627574"/>
          </a:xfrm>
          <a:prstGeom prst="rect">
            <a:avLst/>
          </a:prstGeom>
        </p:spPr>
        <p:txBody>
          <a:bodyPr vert="horz" wrap="square" lIns="0" tIns="11905" rIns="0" bIns="0" rtlCol="0">
            <a:spAutoFit/>
          </a:bodyPr>
          <a:lstStyle/>
          <a:p>
            <a:pPr marL="11905">
              <a:spcBef>
                <a:spcPts val="94"/>
              </a:spcBef>
            </a:pPr>
            <a:r>
              <a:rPr lang="en-US" sz="4000" dirty="0" err="1"/>
              <a:t>Đặc</a:t>
            </a:r>
            <a:r>
              <a:rPr lang="en-US" sz="4000" dirty="0"/>
              <a:t> </a:t>
            </a:r>
            <a:r>
              <a:rPr lang="en-US" sz="4000" dirty="0" err="1"/>
              <a:t>tả</a:t>
            </a:r>
            <a:r>
              <a:rPr lang="en-US" sz="4000" dirty="0"/>
              <a:t> </a:t>
            </a:r>
            <a:r>
              <a:rPr lang="en-US" sz="4000" dirty="0" err="1"/>
              <a:t>nghiệp</a:t>
            </a:r>
            <a:r>
              <a:rPr lang="en-US" sz="4000" dirty="0"/>
              <a:t> </a:t>
            </a:r>
            <a:r>
              <a:rPr lang="en-US" sz="4000" dirty="0" err="1"/>
              <a:t>vụ</a:t>
            </a:r>
            <a:r>
              <a:rPr lang="en-US" sz="4000" dirty="0"/>
              <a:t> </a:t>
            </a:r>
            <a:r>
              <a:rPr lang="en-US" sz="4000" dirty="0" err="1"/>
              <a:t>xuất</a:t>
            </a:r>
            <a:r>
              <a:rPr lang="en-US" sz="4000" dirty="0"/>
              <a:t> </a:t>
            </a:r>
            <a:r>
              <a:rPr lang="en-US" sz="4000" dirty="0" err="1"/>
              <a:t>kho</a:t>
            </a:r>
            <a:endParaRPr sz="3900" dirty="0">
              <a:solidFill>
                <a:schemeClr val="bg1"/>
              </a:solidFill>
              <a:effectLst>
                <a:outerShdw blurRad="38100" dist="38100" dir="2700000" algn="tl">
                  <a:srgbClr val="000000">
                    <a:alpha val="43137"/>
                  </a:srgbClr>
                </a:outerShdw>
              </a:effectLst>
              <a:latin typeface="Constantia" panose="02030602050306030303" pitchFamily="18" charset="0"/>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868503553"/>
              </p:ext>
            </p:extLst>
          </p:nvPr>
        </p:nvGraphicFramePr>
        <p:xfrm>
          <a:off x="1531620" y="2723990"/>
          <a:ext cx="6080760" cy="3143409"/>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val="20000"/>
                    </a:ext>
                  </a:extLst>
                </a:gridCol>
              </a:tblGrid>
              <a:tr h="621155">
                <a:tc>
                  <a:txBody>
                    <a:bodyPr/>
                    <a:lstStyle/>
                    <a:p>
                      <a:pPr>
                        <a:lnSpc>
                          <a:spcPct val="115000"/>
                        </a:lnSpc>
                        <a:spcAft>
                          <a:spcPts val="0"/>
                        </a:spcAft>
                      </a:pPr>
                      <a:r>
                        <a:rPr lang="en-US" sz="1300" dirty="0">
                          <a:effectLst/>
                        </a:rPr>
                        <a:t>Use case </a:t>
                      </a:r>
                      <a:r>
                        <a:rPr lang="en-US" sz="1300" dirty="0" err="1">
                          <a:effectLst/>
                        </a:rPr>
                        <a:t>nghiệp</a:t>
                      </a:r>
                      <a:r>
                        <a:rPr lang="en-US" sz="1300" dirty="0">
                          <a:effectLst/>
                        </a:rPr>
                        <a:t> </a:t>
                      </a:r>
                      <a:r>
                        <a:rPr lang="en-US" sz="1300" dirty="0" err="1">
                          <a:effectLst/>
                        </a:rPr>
                        <a:t>vụ</a:t>
                      </a:r>
                      <a:r>
                        <a:rPr lang="en-US" sz="1300" dirty="0">
                          <a:effectLst/>
                        </a:rPr>
                        <a:t>: </a:t>
                      </a:r>
                      <a:r>
                        <a:rPr lang="en-US" sz="1300" dirty="0" err="1">
                          <a:effectLst/>
                        </a:rPr>
                        <a:t>Xuất</a:t>
                      </a:r>
                      <a:r>
                        <a:rPr lang="en-US" sz="1300" dirty="0">
                          <a:effectLst/>
                        </a:rPr>
                        <a:t> </a:t>
                      </a:r>
                      <a:r>
                        <a:rPr lang="en-US" sz="1300" dirty="0" err="1">
                          <a:effectLst/>
                        </a:rPr>
                        <a:t>kho</a:t>
                      </a:r>
                      <a:endParaRPr lang="en-US" sz="1100" dirty="0">
                        <a:effectLst/>
                      </a:endParaRPr>
                    </a:p>
                    <a:p>
                      <a:pPr>
                        <a:lnSpc>
                          <a:spcPct val="115000"/>
                        </a:lnSpc>
                        <a:spcAft>
                          <a:spcPts val="0"/>
                        </a:spcAft>
                      </a:pPr>
                      <a:r>
                        <a:rPr lang="en-US" sz="1300" dirty="0">
                          <a:effectLst/>
                        </a:rPr>
                        <a:t>Use case </a:t>
                      </a:r>
                      <a:r>
                        <a:rPr lang="en-US" sz="1300" dirty="0" err="1">
                          <a:effectLst/>
                        </a:rPr>
                        <a:t>sẽ</a:t>
                      </a:r>
                      <a:r>
                        <a:rPr lang="en-US" sz="1300" dirty="0">
                          <a:effectLst/>
                        </a:rPr>
                        <a:t> </a:t>
                      </a:r>
                      <a:r>
                        <a:rPr lang="en-US" sz="1300" dirty="0" err="1">
                          <a:effectLst/>
                        </a:rPr>
                        <a:t>bắt</a:t>
                      </a:r>
                      <a:r>
                        <a:rPr lang="en-US" sz="1300" dirty="0">
                          <a:effectLst/>
                        </a:rPr>
                        <a:t> </a:t>
                      </a:r>
                      <a:r>
                        <a:rPr lang="en-US" sz="1300" dirty="0" err="1">
                          <a:effectLst/>
                        </a:rPr>
                        <a:t>đầu</a:t>
                      </a:r>
                      <a:r>
                        <a:rPr lang="en-US" sz="1300" dirty="0">
                          <a:effectLst/>
                        </a:rPr>
                        <a:t> </a:t>
                      </a:r>
                      <a:r>
                        <a:rPr lang="en-US" sz="1300" dirty="0" err="1">
                          <a:effectLst/>
                        </a:rPr>
                        <a:t>kiểm</a:t>
                      </a:r>
                      <a:r>
                        <a:rPr lang="en-US" sz="1300" dirty="0">
                          <a:effectLst/>
                        </a:rPr>
                        <a:t> </a:t>
                      </a:r>
                      <a:r>
                        <a:rPr lang="en-US" sz="1300" dirty="0" err="1">
                          <a:effectLst/>
                        </a:rPr>
                        <a:t>kê</a:t>
                      </a:r>
                      <a:r>
                        <a:rPr lang="en-US" sz="1300" dirty="0">
                          <a:effectLst/>
                        </a:rPr>
                        <a:t> </a:t>
                      </a:r>
                      <a:r>
                        <a:rPr lang="en-US" sz="1300" dirty="0" err="1">
                          <a:effectLst/>
                        </a:rPr>
                        <a:t>số</a:t>
                      </a:r>
                      <a:r>
                        <a:rPr lang="en-US" sz="1300" dirty="0">
                          <a:effectLst/>
                        </a:rPr>
                        <a:t> </a:t>
                      </a:r>
                      <a:r>
                        <a:rPr lang="en-US" sz="1300" dirty="0" err="1">
                          <a:effectLst/>
                        </a:rPr>
                        <a:t>lượng</a:t>
                      </a:r>
                      <a:r>
                        <a:rPr lang="en-US" sz="1300" dirty="0">
                          <a:effectLst/>
                        </a:rPr>
                        <a:t> </a:t>
                      </a:r>
                      <a:r>
                        <a:rPr lang="en-US" sz="1300" dirty="0" err="1">
                          <a:effectLst/>
                        </a:rPr>
                        <a:t>mặt</a:t>
                      </a:r>
                      <a:r>
                        <a:rPr lang="en-US" sz="1300" dirty="0">
                          <a:effectLst/>
                        </a:rPr>
                        <a:t> </a:t>
                      </a:r>
                      <a:r>
                        <a:rPr lang="en-US" sz="1300" dirty="0" err="1">
                          <a:effectLst/>
                        </a:rPr>
                        <a:t>hàng</a:t>
                      </a:r>
                      <a:r>
                        <a:rPr lang="en-US" sz="1300" dirty="0">
                          <a:effectLst/>
                        </a:rPr>
                        <a:t> </a:t>
                      </a:r>
                      <a:r>
                        <a:rPr lang="en-US" sz="1300" dirty="0" err="1">
                          <a:effectLst/>
                        </a:rPr>
                        <a:t>trên</a:t>
                      </a:r>
                      <a:r>
                        <a:rPr lang="en-US" sz="1300" dirty="0">
                          <a:effectLst/>
                        </a:rPr>
                        <a:t> </a:t>
                      </a:r>
                      <a:r>
                        <a:rPr lang="en-US" sz="1300" dirty="0" err="1">
                          <a:effectLst/>
                        </a:rPr>
                        <a:t>kệ</a:t>
                      </a:r>
                      <a:r>
                        <a:rPr lang="en-US" sz="1300" dirty="0">
                          <a:effectLst/>
                        </a:rPr>
                        <a:t> </a:t>
                      </a:r>
                      <a:r>
                        <a:rPr lang="en-US" sz="1300" dirty="0" err="1">
                          <a:effectLst/>
                        </a:rPr>
                        <a:t>để</a:t>
                      </a:r>
                      <a:r>
                        <a:rPr lang="en-US" sz="1300" dirty="0">
                          <a:effectLst/>
                        </a:rPr>
                        <a:t> </a:t>
                      </a:r>
                      <a:r>
                        <a:rPr lang="en-US" sz="1300" dirty="0" err="1">
                          <a:effectLst/>
                        </a:rPr>
                        <a:t>bán</a:t>
                      </a:r>
                      <a:r>
                        <a:rPr lang="en-US" sz="1300" dirty="0">
                          <a:effectLst/>
                        </a:rPr>
                        <a:t> </a:t>
                      </a:r>
                      <a:r>
                        <a:rPr lang="en-US" sz="1300" dirty="0" err="1">
                          <a:effectLst/>
                        </a:rPr>
                        <a:t>cho</a:t>
                      </a:r>
                      <a:r>
                        <a:rPr lang="en-US" sz="1300" dirty="0">
                          <a:effectLst/>
                        </a:rPr>
                        <a:t> </a:t>
                      </a:r>
                      <a:r>
                        <a:rPr lang="en-US" sz="1300" dirty="0" err="1">
                          <a:effectLst/>
                        </a:rPr>
                        <a:t>khách</a:t>
                      </a:r>
                      <a:r>
                        <a:rPr lang="en-US" sz="1300" dirty="0">
                          <a:effectLst/>
                        </a:rPr>
                        <a:t> </a:t>
                      </a:r>
                      <a:r>
                        <a:rPr lang="en-US" sz="1300" dirty="0" err="1">
                          <a:effectLst/>
                        </a:rPr>
                        <a:t>hàng</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581113">
                <a:tc>
                  <a:txBody>
                    <a:bodyPr/>
                    <a:lstStyle/>
                    <a:p>
                      <a:pPr>
                        <a:lnSpc>
                          <a:spcPct val="115000"/>
                        </a:lnSpc>
                        <a:spcAft>
                          <a:spcPts val="0"/>
                        </a:spcAft>
                      </a:pPr>
                      <a:r>
                        <a:rPr lang="en-US" sz="1300">
                          <a:effectLst/>
                        </a:rPr>
                        <a:t>Các dòng cơ bản:</a:t>
                      </a:r>
                      <a:endParaRPr lang="en-US" sz="1100">
                        <a:effectLst/>
                      </a:endParaRPr>
                    </a:p>
                    <a:p>
                      <a:pPr marL="342900" lvl="0" indent="-342900">
                        <a:lnSpc>
                          <a:spcPct val="115000"/>
                        </a:lnSpc>
                        <a:spcAft>
                          <a:spcPts val="0"/>
                        </a:spcAft>
                        <a:buFont typeface="+mj-lt"/>
                        <a:buAutoNum type="arabicPeriod"/>
                      </a:pPr>
                      <a:r>
                        <a:rPr lang="en-US" sz="1300">
                          <a:effectLst/>
                        </a:rPr>
                        <a:t>Nhân viên thủ kho sẽ kiểm tra mặt hàng trên kệ</a:t>
                      </a:r>
                      <a:endParaRPr lang="en-US" sz="1100">
                        <a:effectLst/>
                      </a:endParaRPr>
                    </a:p>
                    <a:p>
                      <a:pPr marL="342900" lvl="0" indent="-342900">
                        <a:lnSpc>
                          <a:spcPct val="115000"/>
                        </a:lnSpc>
                        <a:spcAft>
                          <a:spcPts val="0"/>
                        </a:spcAft>
                        <a:buFont typeface="+mj-lt"/>
                        <a:buAutoNum type="arabicPeriod"/>
                      </a:pPr>
                      <a:r>
                        <a:rPr lang="en-US" sz="1300">
                          <a:effectLst/>
                        </a:rPr>
                        <a:t>Nhân viên thủ kho sẽ đem hàng hoa từ kho lên kệ </a:t>
                      </a:r>
                      <a:endParaRPr lang="en-US" sz="1100">
                        <a:effectLst/>
                      </a:endParaRPr>
                    </a:p>
                    <a:p>
                      <a:pPr marL="342900" lvl="0" indent="-342900">
                        <a:lnSpc>
                          <a:spcPct val="115000"/>
                        </a:lnSpc>
                        <a:spcAft>
                          <a:spcPts val="0"/>
                        </a:spcAft>
                        <a:buFont typeface="+mj-lt"/>
                        <a:buAutoNum type="arabicPeriod"/>
                      </a:pPr>
                      <a:r>
                        <a:rPr lang="en-US" sz="1300">
                          <a:effectLst/>
                        </a:rPr>
                        <a:t>Sắp xếp lại các mặt hàng trong kho và trên kệ</a:t>
                      </a:r>
                      <a:endParaRPr lang="en-US" sz="1100">
                        <a:effectLst/>
                      </a:endParaRPr>
                    </a:p>
                    <a:p>
                      <a:pPr marL="342900" lvl="0" indent="-342900">
                        <a:lnSpc>
                          <a:spcPct val="115000"/>
                        </a:lnSpc>
                        <a:spcAft>
                          <a:spcPts val="0"/>
                        </a:spcAft>
                        <a:buFont typeface="+mj-lt"/>
                        <a:buAutoNum type="arabicPeriod"/>
                      </a:pPr>
                      <a:r>
                        <a:rPr lang="en-US" sz="1300">
                          <a:effectLst/>
                        </a:rPr>
                        <a:t>Thống kê lại mặt hàng trong kho và trên kệ</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941141">
                <a:tc>
                  <a:txBody>
                    <a:bodyPr/>
                    <a:lstStyle/>
                    <a:p>
                      <a:pPr>
                        <a:lnSpc>
                          <a:spcPct val="115000"/>
                        </a:lnSpc>
                        <a:spcAft>
                          <a:spcPts val="0"/>
                        </a:spcAft>
                      </a:pPr>
                      <a:r>
                        <a:rPr lang="en-US" sz="1300" dirty="0" err="1">
                          <a:effectLst/>
                        </a:rPr>
                        <a:t>Các</a:t>
                      </a:r>
                      <a:r>
                        <a:rPr lang="en-US" sz="1300" dirty="0">
                          <a:effectLst/>
                        </a:rPr>
                        <a:t> </a:t>
                      </a:r>
                      <a:r>
                        <a:rPr lang="en-US" sz="1300" dirty="0" err="1">
                          <a:effectLst/>
                        </a:rPr>
                        <a:t>dòng</a:t>
                      </a:r>
                      <a:r>
                        <a:rPr lang="en-US" sz="1300" dirty="0">
                          <a:effectLst/>
                        </a:rPr>
                        <a:t> </a:t>
                      </a:r>
                      <a:r>
                        <a:rPr lang="en-US" sz="1300" dirty="0" err="1">
                          <a:effectLst/>
                        </a:rPr>
                        <a:t>thay</a:t>
                      </a:r>
                      <a:r>
                        <a:rPr lang="en-US" sz="1300" dirty="0">
                          <a:effectLst/>
                        </a:rPr>
                        <a:t> </a:t>
                      </a:r>
                      <a:r>
                        <a:rPr lang="en-US" sz="1300" dirty="0" err="1">
                          <a:effectLst/>
                        </a:rPr>
                        <a:t>thế</a:t>
                      </a:r>
                      <a:r>
                        <a:rPr lang="en-US" sz="1300" dirty="0">
                          <a:effectLst/>
                        </a:rPr>
                        <a:t>:</a:t>
                      </a:r>
                      <a:endParaRPr lang="en-US" sz="1100" dirty="0">
                        <a:effectLst/>
                      </a:endParaRPr>
                    </a:p>
                    <a:p>
                      <a:pPr marL="342900" lvl="0" indent="-342900">
                        <a:lnSpc>
                          <a:spcPct val="115000"/>
                        </a:lnSpc>
                        <a:spcAft>
                          <a:spcPts val="0"/>
                        </a:spcAft>
                        <a:buFont typeface="+mj-lt"/>
                        <a:buAutoNum type="arabicPeriod"/>
                      </a:pPr>
                      <a:r>
                        <a:rPr lang="en-US" sz="1300" dirty="0" err="1">
                          <a:effectLst/>
                        </a:rPr>
                        <a:t>Khi</a:t>
                      </a:r>
                      <a:r>
                        <a:rPr lang="en-US" sz="1300" dirty="0">
                          <a:effectLst/>
                        </a:rPr>
                        <a:t> </a:t>
                      </a:r>
                      <a:r>
                        <a:rPr lang="en-US" sz="1300" dirty="0" err="1">
                          <a:effectLst/>
                        </a:rPr>
                        <a:t>kiểm</a:t>
                      </a:r>
                      <a:r>
                        <a:rPr lang="en-US" sz="1300" dirty="0">
                          <a:effectLst/>
                        </a:rPr>
                        <a:t> </a:t>
                      </a:r>
                      <a:r>
                        <a:rPr lang="en-US" sz="1300" dirty="0" err="1">
                          <a:effectLst/>
                        </a:rPr>
                        <a:t>tra</a:t>
                      </a:r>
                      <a:r>
                        <a:rPr lang="en-US" sz="1300" dirty="0">
                          <a:effectLst/>
                        </a:rPr>
                        <a:t> </a:t>
                      </a:r>
                      <a:r>
                        <a:rPr lang="en-US" sz="1300" dirty="0" err="1">
                          <a:effectLst/>
                        </a:rPr>
                        <a:t>số</a:t>
                      </a:r>
                      <a:r>
                        <a:rPr lang="en-US" sz="1300" dirty="0">
                          <a:effectLst/>
                        </a:rPr>
                        <a:t> </a:t>
                      </a:r>
                      <a:r>
                        <a:rPr lang="en-US" sz="1300" dirty="0" err="1">
                          <a:effectLst/>
                        </a:rPr>
                        <a:t>lượng</a:t>
                      </a:r>
                      <a:r>
                        <a:rPr lang="en-US" sz="1300" dirty="0">
                          <a:effectLst/>
                        </a:rPr>
                        <a:t> </a:t>
                      </a:r>
                      <a:r>
                        <a:rPr lang="en-US" sz="1300" dirty="0" err="1">
                          <a:effectLst/>
                        </a:rPr>
                        <a:t>mặt</a:t>
                      </a:r>
                      <a:r>
                        <a:rPr lang="en-US" sz="1300" dirty="0">
                          <a:effectLst/>
                        </a:rPr>
                        <a:t> </a:t>
                      </a:r>
                      <a:r>
                        <a:rPr lang="en-US" sz="1300" dirty="0" err="1">
                          <a:effectLst/>
                        </a:rPr>
                        <a:t>hàng</a:t>
                      </a:r>
                      <a:r>
                        <a:rPr lang="en-US" sz="1300" dirty="0">
                          <a:effectLst/>
                        </a:rPr>
                        <a:t> </a:t>
                      </a:r>
                      <a:r>
                        <a:rPr lang="en-US" sz="1300" dirty="0" err="1">
                          <a:effectLst/>
                        </a:rPr>
                        <a:t>trên</a:t>
                      </a:r>
                      <a:r>
                        <a:rPr lang="en-US" sz="1300" dirty="0">
                          <a:effectLst/>
                        </a:rPr>
                        <a:t> </a:t>
                      </a:r>
                      <a:r>
                        <a:rPr lang="en-US" sz="1300" dirty="0" err="1">
                          <a:effectLst/>
                        </a:rPr>
                        <a:t>kệ</a:t>
                      </a:r>
                      <a:r>
                        <a:rPr lang="en-US" sz="1300" dirty="0">
                          <a:effectLst/>
                        </a:rPr>
                        <a:t> </a:t>
                      </a:r>
                      <a:r>
                        <a:rPr lang="en-US" sz="1300" dirty="0" err="1">
                          <a:effectLst/>
                        </a:rPr>
                        <a:t>bị</a:t>
                      </a:r>
                      <a:r>
                        <a:rPr lang="en-US" sz="1300" dirty="0">
                          <a:effectLst/>
                        </a:rPr>
                        <a:t> </a:t>
                      </a:r>
                      <a:r>
                        <a:rPr lang="en-US" sz="1300" dirty="0" err="1">
                          <a:effectLst/>
                        </a:rPr>
                        <a:t>thiếu</a:t>
                      </a:r>
                      <a:r>
                        <a:rPr lang="en-US" sz="1300" dirty="0">
                          <a:effectLst/>
                        </a:rPr>
                        <a:t> </a:t>
                      </a:r>
                      <a:r>
                        <a:rPr lang="en-US" sz="1300" dirty="0" err="1">
                          <a:effectLst/>
                        </a:rPr>
                        <a:t>sẽ</a:t>
                      </a:r>
                      <a:r>
                        <a:rPr lang="en-US" sz="1300" dirty="0">
                          <a:effectLst/>
                        </a:rPr>
                        <a:t> </a:t>
                      </a:r>
                      <a:r>
                        <a:rPr lang="en-US" sz="1300" dirty="0" err="1">
                          <a:effectLst/>
                        </a:rPr>
                        <a:t>xuất</a:t>
                      </a:r>
                      <a:r>
                        <a:rPr lang="en-US" sz="1300" dirty="0">
                          <a:effectLst/>
                        </a:rPr>
                        <a:t> </a:t>
                      </a:r>
                      <a:r>
                        <a:rPr lang="en-US" sz="1300" dirty="0" err="1">
                          <a:effectLst/>
                        </a:rPr>
                        <a:t>kho</a:t>
                      </a:r>
                      <a:r>
                        <a:rPr lang="en-US" sz="1300" dirty="0">
                          <a:effectLst/>
                        </a:rPr>
                        <a:t> </a:t>
                      </a:r>
                      <a:r>
                        <a:rPr lang="en-US" sz="1300" dirty="0" err="1">
                          <a:effectLst/>
                        </a:rPr>
                        <a:t>lên</a:t>
                      </a:r>
                      <a:r>
                        <a:rPr lang="en-US" sz="1300" dirty="0">
                          <a:effectLst/>
                        </a:rPr>
                        <a:t>. </a:t>
                      </a:r>
                      <a:r>
                        <a:rPr lang="en-US" sz="1300" dirty="0" err="1">
                          <a:effectLst/>
                        </a:rPr>
                        <a:t>Còn</a:t>
                      </a:r>
                      <a:r>
                        <a:rPr lang="en-US" sz="1300" dirty="0">
                          <a:effectLst/>
                        </a:rPr>
                        <a:t> </a:t>
                      </a:r>
                      <a:r>
                        <a:rPr lang="en-US" sz="1300" dirty="0" err="1">
                          <a:effectLst/>
                        </a:rPr>
                        <a:t>nếu</a:t>
                      </a:r>
                      <a:r>
                        <a:rPr lang="en-US" sz="1300" dirty="0">
                          <a:effectLst/>
                        </a:rPr>
                        <a:t> </a:t>
                      </a:r>
                      <a:r>
                        <a:rPr lang="en-US" sz="1300" dirty="0" err="1">
                          <a:effectLst/>
                        </a:rPr>
                        <a:t>không</a:t>
                      </a:r>
                      <a:r>
                        <a:rPr lang="en-US" sz="1300" dirty="0">
                          <a:effectLst/>
                        </a:rPr>
                        <a:t> </a:t>
                      </a:r>
                      <a:r>
                        <a:rPr lang="en-US" sz="1300" dirty="0" err="1">
                          <a:effectLst/>
                        </a:rPr>
                        <a:t>thiếu</a:t>
                      </a:r>
                      <a:r>
                        <a:rPr lang="en-US" sz="1300" dirty="0">
                          <a:effectLst/>
                        </a:rPr>
                        <a:t> </a:t>
                      </a:r>
                      <a:r>
                        <a:rPr lang="en-US" sz="1300" dirty="0" err="1">
                          <a:effectLst/>
                        </a:rPr>
                        <a:t>thì</a:t>
                      </a:r>
                      <a:r>
                        <a:rPr lang="en-US" sz="1300" dirty="0">
                          <a:effectLst/>
                        </a:rPr>
                        <a:t> </a:t>
                      </a:r>
                      <a:r>
                        <a:rPr lang="en-US" sz="1300" dirty="0" err="1">
                          <a:effectLst/>
                        </a:rPr>
                        <a:t>báo</a:t>
                      </a:r>
                      <a:r>
                        <a:rPr lang="en-US" sz="1300" dirty="0">
                          <a:effectLst/>
                        </a:rPr>
                        <a:t> </a:t>
                      </a:r>
                      <a:r>
                        <a:rPr lang="en-US" sz="1300" dirty="0" err="1">
                          <a:effectLst/>
                        </a:rPr>
                        <a:t>cáo</a:t>
                      </a:r>
                      <a:r>
                        <a:rPr lang="en-US" sz="1300" dirty="0">
                          <a:effectLst/>
                        </a:rPr>
                        <a:t> </a:t>
                      </a:r>
                      <a:r>
                        <a:rPr lang="en-US" sz="1300" dirty="0" err="1">
                          <a:effectLst/>
                        </a:rPr>
                        <a:t>lại</a:t>
                      </a:r>
                      <a:r>
                        <a:rPr lang="en-US" sz="1300" dirty="0">
                          <a:effectLst/>
                        </a:rPr>
                        <a:t> </a:t>
                      </a:r>
                      <a:r>
                        <a:rPr lang="en-US" sz="1300" dirty="0" err="1">
                          <a:effectLst/>
                        </a:rPr>
                        <a:t>không</a:t>
                      </a:r>
                      <a:r>
                        <a:rPr lang="en-US" sz="1300" dirty="0">
                          <a:effectLst/>
                        </a:rPr>
                        <a:t> </a:t>
                      </a:r>
                      <a:r>
                        <a:rPr lang="en-US" sz="1300" dirty="0" err="1">
                          <a:effectLst/>
                        </a:rPr>
                        <a:t>cần</a:t>
                      </a:r>
                      <a:r>
                        <a:rPr lang="en-US" sz="1300" dirty="0">
                          <a:effectLst/>
                        </a:rPr>
                        <a:t> </a:t>
                      </a:r>
                      <a:r>
                        <a:rPr lang="en-US" sz="1300" dirty="0" err="1">
                          <a:effectLst/>
                        </a:rPr>
                        <a:t>xuất</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73249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99493"/>
            <a:ext cx="9144000" cy="5459314"/>
          </a:xfrm>
          <a:custGeom>
            <a:avLst/>
            <a:gdLst/>
            <a:ahLst/>
            <a:cxnLst/>
            <a:rect l="l" t="t" r="r" b="b"/>
            <a:pathLst>
              <a:path w="10693400" h="6015355">
                <a:moveTo>
                  <a:pt x="10693400" y="6015037"/>
                </a:moveTo>
                <a:lnTo>
                  <a:pt x="0" y="6015037"/>
                </a:lnTo>
                <a:lnTo>
                  <a:pt x="0" y="0"/>
                </a:lnTo>
                <a:lnTo>
                  <a:pt x="10693400" y="0"/>
                </a:lnTo>
                <a:lnTo>
                  <a:pt x="10693400" y="6015037"/>
                </a:lnTo>
                <a:close/>
              </a:path>
            </a:pathLst>
          </a:custGeom>
          <a:solidFill>
            <a:srgbClr val="6AD4CC"/>
          </a:solidFill>
        </p:spPr>
        <p:txBody>
          <a:bodyPr wrap="square" lIns="0" tIns="0" rIns="0" bIns="0" rtlCol="0"/>
          <a:lstStyle/>
          <a:p>
            <a:endParaRPr/>
          </a:p>
        </p:txBody>
      </p:sp>
      <p:pic>
        <p:nvPicPr>
          <p:cNvPr id="3" name="object 3"/>
          <p:cNvPicPr/>
          <p:nvPr/>
        </p:nvPicPr>
        <p:blipFill>
          <a:blip r:embed="rId2" cstate="print"/>
          <a:stretch>
            <a:fillRect/>
          </a:stretch>
        </p:blipFill>
        <p:spPr>
          <a:xfrm>
            <a:off x="318075" y="801061"/>
            <a:ext cx="8770451" cy="5459013"/>
          </a:xfrm>
          <a:prstGeom prst="rect">
            <a:avLst/>
          </a:prstGeom>
        </p:spPr>
      </p:pic>
      <p:grpSp>
        <p:nvGrpSpPr>
          <p:cNvPr id="8" name="object 8"/>
          <p:cNvGrpSpPr/>
          <p:nvPr/>
        </p:nvGrpSpPr>
        <p:grpSpPr>
          <a:xfrm>
            <a:off x="0" y="699493"/>
            <a:ext cx="9144000" cy="5459314"/>
            <a:chOff x="0" y="770737"/>
            <a:chExt cx="10693400" cy="6015355"/>
          </a:xfrm>
        </p:grpSpPr>
        <p:sp>
          <p:nvSpPr>
            <p:cNvPr id="9" name="object 9"/>
            <p:cNvSpPr/>
            <p:nvPr/>
          </p:nvSpPr>
          <p:spPr>
            <a:xfrm>
              <a:off x="5335536" y="770737"/>
              <a:ext cx="22860" cy="6015355"/>
            </a:xfrm>
            <a:custGeom>
              <a:avLst/>
              <a:gdLst/>
              <a:ahLst/>
              <a:cxnLst/>
              <a:rect l="l" t="t" r="r" b="b"/>
              <a:pathLst>
                <a:path w="22860" h="6015355">
                  <a:moveTo>
                    <a:pt x="22326" y="6015037"/>
                  </a:moveTo>
                  <a:lnTo>
                    <a:pt x="0" y="6015037"/>
                  </a:lnTo>
                  <a:lnTo>
                    <a:pt x="0" y="0"/>
                  </a:lnTo>
                  <a:lnTo>
                    <a:pt x="22326" y="0"/>
                  </a:lnTo>
                  <a:lnTo>
                    <a:pt x="22326" y="6015037"/>
                  </a:lnTo>
                  <a:close/>
                </a:path>
              </a:pathLst>
            </a:custGeom>
            <a:solidFill>
              <a:srgbClr val="E2ECF1"/>
            </a:solidFill>
          </p:spPr>
          <p:txBody>
            <a:bodyPr wrap="square" lIns="0" tIns="0" rIns="0" bIns="0" rtlCol="0"/>
            <a:lstStyle/>
            <a:p>
              <a:endParaRPr/>
            </a:p>
          </p:txBody>
        </p:sp>
        <p:pic>
          <p:nvPicPr>
            <p:cNvPr id="10" name="object 10"/>
            <p:cNvPicPr/>
            <p:nvPr/>
          </p:nvPicPr>
          <p:blipFill>
            <a:blip r:embed="rId3" cstate="print"/>
            <a:stretch>
              <a:fillRect/>
            </a:stretch>
          </p:blipFill>
          <p:spPr>
            <a:xfrm>
              <a:off x="5271541" y="1762379"/>
              <a:ext cx="150317" cy="150355"/>
            </a:xfrm>
            <a:prstGeom prst="rect">
              <a:avLst/>
            </a:prstGeom>
          </p:spPr>
        </p:pic>
        <p:pic>
          <p:nvPicPr>
            <p:cNvPr id="11" name="object 11"/>
            <p:cNvPicPr/>
            <p:nvPr/>
          </p:nvPicPr>
          <p:blipFill>
            <a:blip r:embed="rId4" cstate="print"/>
            <a:stretch>
              <a:fillRect/>
            </a:stretch>
          </p:blipFill>
          <p:spPr>
            <a:xfrm>
              <a:off x="5271541" y="3056191"/>
              <a:ext cx="150317" cy="150355"/>
            </a:xfrm>
            <a:prstGeom prst="rect">
              <a:avLst/>
            </a:prstGeom>
          </p:spPr>
        </p:pic>
        <p:pic>
          <p:nvPicPr>
            <p:cNvPr id="12" name="object 12"/>
            <p:cNvPicPr/>
            <p:nvPr/>
          </p:nvPicPr>
          <p:blipFill>
            <a:blip r:embed="rId5" cstate="print"/>
            <a:stretch>
              <a:fillRect/>
            </a:stretch>
          </p:blipFill>
          <p:spPr>
            <a:xfrm>
              <a:off x="5271541" y="4349953"/>
              <a:ext cx="150317" cy="150355"/>
            </a:xfrm>
            <a:prstGeom prst="rect">
              <a:avLst/>
            </a:prstGeom>
          </p:spPr>
        </p:pic>
        <p:pic>
          <p:nvPicPr>
            <p:cNvPr id="13" name="object 13"/>
            <p:cNvPicPr/>
            <p:nvPr/>
          </p:nvPicPr>
          <p:blipFill>
            <a:blip r:embed="rId6" cstate="print"/>
            <a:stretch>
              <a:fillRect/>
            </a:stretch>
          </p:blipFill>
          <p:spPr>
            <a:xfrm>
              <a:off x="5271541" y="5643765"/>
              <a:ext cx="150317" cy="150355"/>
            </a:xfrm>
            <a:prstGeom prst="rect">
              <a:avLst/>
            </a:prstGeom>
          </p:spPr>
        </p:pic>
        <p:sp>
          <p:nvSpPr>
            <p:cNvPr id="14" name="object 14"/>
            <p:cNvSpPr/>
            <p:nvPr/>
          </p:nvSpPr>
          <p:spPr>
            <a:xfrm>
              <a:off x="0" y="1124102"/>
              <a:ext cx="10693400" cy="4363085"/>
            </a:xfrm>
            <a:custGeom>
              <a:avLst/>
              <a:gdLst/>
              <a:ahLst/>
              <a:cxnLst/>
              <a:rect l="l" t="t" r="r" b="b"/>
              <a:pathLst>
                <a:path w="10693400" h="4363085">
                  <a:moveTo>
                    <a:pt x="601383" y="384644"/>
                  </a:moveTo>
                  <a:lnTo>
                    <a:pt x="598538" y="346075"/>
                  </a:lnTo>
                  <a:lnTo>
                    <a:pt x="591908" y="307936"/>
                  </a:lnTo>
                  <a:lnTo>
                    <a:pt x="581596" y="270624"/>
                  </a:lnTo>
                  <a:lnTo>
                    <a:pt x="567664" y="234518"/>
                  </a:lnTo>
                  <a:lnTo>
                    <a:pt x="550278" y="199961"/>
                  </a:lnTo>
                  <a:lnTo>
                    <a:pt x="529564" y="167271"/>
                  </a:lnTo>
                  <a:lnTo>
                    <a:pt x="505752" y="136766"/>
                  </a:lnTo>
                  <a:lnTo>
                    <a:pt x="479094" y="108737"/>
                  </a:lnTo>
                  <a:lnTo>
                    <a:pt x="449795" y="83451"/>
                  </a:lnTo>
                  <a:lnTo>
                    <a:pt x="418134" y="61188"/>
                  </a:lnTo>
                  <a:lnTo>
                    <a:pt x="384479" y="42125"/>
                  </a:lnTo>
                  <a:lnTo>
                    <a:pt x="349072" y="26441"/>
                  </a:lnTo>
                  <a:lnTo>
                    <a:pt x="312343" y="14300"/>
                  </a:lnTo>
                  <a:lnTo>
                    <a:pt x="274586" y="5816"/>
                  </a:lnTo>
                  <a:lnTo>
                    <a:pt x="236169" y="1066"/>
                  </a:lnTo>
                  <a:lnTo>
                    <a:pt x="207162" y="0"/>
                  </a:lnTo>
                  <a:lnTo>
                    <a:pt x="197485" y="127"/>
                  </a:lnTo>
                  <a:lnTo>
                    <a:pt x="158902" y="2971"/>
                  </a:lnTo>
                  <a:lnTo>
                    <a:pt x="120777" y="9601"/>
                  </a:lnTo>
                  <a:lnTo>
                    <a:pt x="83489" y="19913"/>
                  </a:lnTo>
                  <a:lnTo>
                    <a:pt x="47371" y="33845"/>
                  </a:lnTo>
                  <a:lnTo>
                    <a:pt x="12814" y="51231"/>
                  </a:lnTo>
                  <a:lnTo>
                    <a:pt x="0" y="58851"/>
                  </a:lnTo>
                  <a:lnTo>
                    <a:pt x="0" y="729805"/>
                  </a:lnTo>
                  <a:lnTo>
                    <a:pt x="38582" y="750798"/>
                  </a:lnTo>
                  <a:lnTo>
                    <a:pt x="74333" y="765606"/>
                  </a:lnTo>
                  <a:lnTo>
                    <a:pt x="111353" y="776846"/>
                  </a:lnTo>
                  <a:lnTo>
                    <a:pt x="149326" y="784377"/>
                  </a:lnTo>
                  <a:lnTo>
                    <a:pt x="187820" y="788174"/>
                  </a:lnTo>
                  <a:lnTo>
                    <a:pt x="207162" y="788631"/>
                  </a:lnTo>
                  <a:lnTo>
                    <a:pt x="216852" y="788530"/>
                  </a:lnTo>
                  <a:lnTo>
                    <a:pt x="255435" y="785672"/>
                  </a:lnTo>
                  <a:lnTo>
                    <a:pt x="293560" y="779094"/>
                  </a:lnTo>
                  <a:lnTo>
                    <a:pt x="330885" y="768743"/>
                  </a:lnTo>
                  <a:lnTo>
                    <a:pt x="366991" y="754824"/>
                  </a:lnTo>
                  <a:lnTo>
                    <a:pt x="401548" y="737425"/>
                  </a:lnTo>
                  <a:lnTo>
                    <a:pt x="434238" y="716724"/>
                  </a:lnTo>
                  <a:lnTo>
                    <a:pt x="464743" y="692912"/>
                  </a:lnTo>
                  <a:lnTo>
                    <a:pt x="492772" y="666229"/>
                  </a:lnTo>
                  <a:lnTo>
                    <a:pt x="518058" y="636930"/>
                  </a:lnTo>
                  <a:lnTo>
                    <a:pt x="540321" y="605294"/>
                  </a:lnTo>
                  <a:lnTo>
                    <a:pt x="559384" y="571627"/>
                  </a:lnTo>
                  <a:lnTo>
                    <a:pt x="575068" y="536232"/>
                  </a:lnTo>
                  <a:lnTo>
                    <a:pt x="587209" y="499503"/>
                  </a:lnTo>
                  <a:lnTo>
                    <a:pt x="595693" y="461733"/>
                  </a:lnTo>
                  <a:lnTo>
                    <a:pt x="600443" y="423341"/>
                  </a:lnTo>
                  <a:lnTo>
                    <a:pt x="601383" y="404012"/>
                  </a:lnTo>
                  <a:lnTo>
                    <a:pt x="601383" y="384644"/>
                  </a:lnTo>
                  <a:close/>
                </a:path>
                <a:path w="10693400" h="4363085">
                  <a:moveTo>
                    <a:pt x="10693400" y="3374161"/>
                  </a:moveTo>
                  <a:lnTo>
                    <a:pt x="10633443" y="3346729"/>
                  </a:lnTo>
                  <a:lnTo>
                    <a:pt x="10583469" y="3328746"/>
                  </a:lnTo>
                  <a:lnTo>
                    <a:pt x="10532720" y="3313506"/>
                  </a:lnTo>
                  <a:lnTo>
                    <a:pt x="10487406" y="3302304"/>
                  </a:lnTo>
                  <a:lnTo>
                    <a:pt x="10441521" y="3293592"/>
                  </a:lnTo>
                  <a:lnTo>
                    <a:pt x="10395204" y="3287801"/>
                  </a:lnTo>
                  <a:lnTo>
                    <a:pt x="10348658" y="3285350"/>
                  </a:lnTo>
                  <a:lnTo>
                    <a:pt x="10302037" y="3286671"/>
                  </a:lnTo>
                  <a:lnTo>
                    <a:pt x="10255542" y="3292170"/>
                  </a:lnTo>
                  <a:lnTo>
                    <a:pt x="10187229" y="3307600"/>
                  </a:lnTo>
                  <a:lnTo>
                    <a:pt x="10123487" y="3335782"/>
                  </a:lnTo>
                  <a:lnTo>
                    <a:pt x="10070579" y="3378936"/>
                  </a:lnTo>
                  <a:lnTo>
                    <a:pt x="10029076" y="3433165"/>
                  </a:lnTo>
                  <a:lnTo>
                    <a:pt x="10000221" y="3496272"/>
                  </a:lnTo>
                  <a:lnTo>
                    <a:pt x="9987216" y="3564178"/>
                  </a:lnTo>
                  <a:lnTo>
                    <a:pt x="9987407" y="3602875"/>
                  </a:lnTo>
                  <a:lnTo>
                    <a:pt x="9992208" y="3641077"/>
                  </a:lnTo>
                  <a:lnTo>
                    <a:pt x="9999916" y="3678948"/>
                  </a:lnTo>
                  <a:lnTo>
                    <a:pt x="10008895" y="3716629"/>
                  </a:lnTo>
                  <a:lnTo>
                    <a:pt x="10019271" y="3765727"/>
                  </a:lnTo>
                  <a:lnTo>
                    <a:pt x="10027425" y="3815207"/>
                  </a:lnTo>
                  <a:lnTo>
                    <a:pt x="10034219" y="3864914"/>
                  </a:lnTo>
                  <a:lnTo>
                    <a:pt x="10040531" y="3914724"/>
                  </a:lnTo>
                  <a:lnTo>
                    <a:pt x="10047224" y="3964495"/>
                  </a:lnTo>
                  <a:lnTo>
                    <a:pt x="10055212" y="4014076"/>
                  </a:lnTo>
                  <a:lnTo>
                    <a:pt x="10065347" y="4063352"/>
                  </a:lnTo>
                  <a:lnTo>
                    <a:pt x="10079291" y="4113746"/>
                  </a:lnTo>
                  <a:lnTo>
                    <a:pt x="10097770" y="4162856"/>
                  </a:lnTo>
                  <a:lnTo>
                    <a:pt x="10121290" y="4209554"/>
                  </a:lnTo>
                  <a:lnTo>
                    <a:pt x="10150373" y="4252646"/>
                  </a:lnTo>
                  <a:lnTo>
                    <a:pt x="10185502" y="4290987"/>
                  </a:lnTo>
                  <a:lnTo>
                    <a:pt x="10227221" y="4323410"/>
                  </a:lnTo>
                  <a:lnTo>
                    <a:pt x="10271747" y="4346016"/>
                  </a:lnTo>
                  <a:lnTo>
                    <a:pt x="10318458" y="4358970"/>
                  </a:lnTo>
                  <a:lnTo>
                    <a:pt x="10366426" y="4363059"/>
                  </a:lnTo>
                  <a:lnTo>
                    <a:pt x="10414775" y="4359046"/>
                  </a:lnTo>
                  <a:lnTo>
                    <a:pt x="10462628" y="4347730"/>
                  </a:lnTo>
                  <a:lnTo>
                    <a:pt x="10509098" y="4329849"/>
                  </a:lnTo>
                  <a:lnTo>
                    <a:pt x="10552227" y="4307027"/>
                  </a:lnTo>
                  <a:lnTo>
                    <a:pt x="10592664" y="4280065"/>
                  </a:lnTo>
                  <a:lnTo>
                    <a:pt x="10630433" y="4249458"/>
                  </a:lnTo>
                  <a:lnTo>
                    <a:pt x="10665536" y="4215689"/>
                  </a:lnTo>
                  <a:lnTo>
                    <a:pt x="10693400" y="4184421"/>
                  </a:lnTo>
                  <a:lnTo>
                    <a:pt x="10693400" y="3374161"/>
                  </a:lnTo>
                  <a:close/>
                </a:path>
              </a:pathLst>
            </a:custGeom>
            <a:solidFill>
              <a:srgbClr val="E2ECF1"/>
            </a:solidFill>
          </p:spPr>
          <p:txBody>
            <a:bodyPr wrap="square" lIns="0" tIns="0" rIns="0" bIns="0" rtlCol="0"/>
            <a:lstStyle/>
            <a:p>
              <a:endParaRPr/>
            </a:p>
          </p:txBody>
        </p:sp>
      </p:grpSp>
      <p:sp>
        <p:nvSpPr>
          <p:cNvPr id="5" name="Title 4"/>
          <p:cNvSpPr>
            <a:spLocks noGrp="1"/>
          </p:cNvSpPr>
          <p:nvPr>
            <p:ph type="title"/>
          </p:nvPr>
        </p:nvSpPr>
        <p:spPr/>
        <p:txBody>
          <a:bodyPr/>
          <a:lstStyle/>
          <a:p>
            <a:r>
              <a:rPr lang="en-US" dirty="0" err="1">
                <a:solidFill>
                  <a:srgbClr val="FF0000"/>
                </a:solidFill>
              </a:rPr>
              <a:t>Sơ</a:t>
            </a:r>
            <a:r>
              <a:rPr lang="en-US" dirty="0">
                <a:solidFill>
                  <a:srgbClr val="FF0000"/>
                </a:solidFill>
              </a:rPr>
              <a:t> </a:t>
            </a:r>
            <a:r>
              <a:rPr lang="en-US" dirty="0" err="1">
                <a:solidFill>
                  <a:srgbClr val="FF0000"/>
                </a:solidFill>
              </a:rPr>
              <a:t>đồ</a:t>
            </a:r>
            <a:r>
              <a:rPr lang="en-US" dirty="0">
                <a:solidFill>
                  <a:srgbClr val="FF0000"/>
                </a:solidFill>
              </a:rPr>
              <a:t> </a:t>
            </a:r>
            <a:r>
              <a:rPr lang="en-US" dirty="0" err="1">
                <a:solidFill>
                  <a:srgbClr val="FF0000"/>
                </a:solidFill>
              </a:rPr>
              <a:t>tuần</a:t>
            </a:r>
            <a:r>
              <a:rPr lang="en-US" dirty="0">
                <a:solidFill>
                  <a:srgbClr val="FF0000"/>
                </a:solidFill>
              </a:rPr>
              <a:t> </a:t>
            </a:r>
            <a:r>
              <a:rPr lang="en-US" dirty="0" err="1">
                <a:solidFill>
                  <a:srgbClr val="FF0000"/>
                </a:solidFill>
              </a:rPr>
              <a:t>tự</a:t>
            </a:r>
            <a:endParaRPr lang="en-US" dirty="0">
              <a:solidFill>
                <a:srgbClr val="FF0000"/>
              </a:solidFill>
            </a:endParaRPr>
          </a:p>
        </p:txBody>
      </p:sp>
      <p:pic>
        <p:nvPicPr>
          <p:cNvPr id="17" name="Picture 16"/>
          <p:cNvPicPr/>
          <p:nvPr/>
        </p:nvPicPr>
        <p:blipFill>
          <a:blip r:embed="rId7"/>
          <a:stretch>
            <a:fillRect/>
          </a:stretch>
        </p:blipFill>
        <p:spPr>
          <a:xfrm>
            <a:off x="76200" y="1735928"/>
            <a:ext cx="4343400" cy="3902872"/>
          </a:xfrm>
          <a:prstGeom prst="rect">
            <a:avLst/>
          </a:prstGeom>
        </p:spPr>
      </p:pic>
      <p:pic>
        <p:nvPicPr>
          <p:cNvPr id="18" name="Picture 17"/>
          <p:cNvPicPr/>
          <p:nvPr/>
        </p:nvPicPr>
        <p:blipFill>
          <a:blip r:embed="rId8"/>
          <a:stretch>
            <a:fillRect/>
          </a:stretch>
        </p:blipFill>
        <p:spPr>
          <a:xfrm>
            <a:off x="4703300" y="1735928"/>
            <a:ext cx="4385226" cy="3902872"/>
          </a:xfrm>
          <a:prstGeom prst="rect">
            <a:avLst/>
          </a:prstGeom>
        </p:spPr>
      </p:pic>
      <p:sp>
        <p:nvSpPr>
          <p:cNvPr id="6" name="TextBox 5"/>
          <p:cNvSpPr txBox="1"/>
          <p:nvPr/>
        </p:nvSpPr>
        <p:spPr>
          <a:xfrm>
            <a:off x="711200" y="5789475"/>
            <a:ext cx="2743200" cy="369332"/>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tuần</a:t>
            </a:r>
            <a:r>
              <a:rPr lang="en-US" dirty="0"/>
              <a:t> </a:t>
            </a:r>
            <a:r>
              <a:rPr lang="en-US" dirty="0" err="1"/>
              <a:t>tự</a:t>
            </a:r>
            <a:r>
              <a:rPr lang="en-US" dirty="0"/>
              <a:t> </a:t>
            </a:r>
            <a:r>
              <a:rPr lang="en-US" dirty="0" err="1"/>
              <a:t>bán</a:t>
            </a:r>
            <a:r>
              <a:rPr lang="en-US" dirty="0"/>
              <a:t> </a:t>
            </a:r>
            <a:r>
              <a:rPr lang="en-US" dirty="0" err="1"/>
              <a:t>hàng</a:t>
            </a:r>
            <a:endParaRPr lang="en-US" dirty="0"/>
          </a:p>
        </p:txBody>
      </p:sp>
      <p:sp>
        <p:nvSpPr>
          <p:cNvPr id="19" name="TextBox 18"/>
          <p:cNvSpPr txBox="1"/>
          <p:nvPr/>
        </p:nvSpPr>
        <p:spPr>
          <a:xfrm>
            <a:off x="5410200" y="5789475"/>
            <a:ext cx="2743200" cy="369332"/>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tuần</a:t>
            </a:r>
            <a:r>
              <a:rPr lang="en-US" dirty="0"/>
              <a:t> </a:t>
            </a:r>
            <a:r>
              <a:rPr lang="en-US" dirty="0" err="1"/>
              <a:t>tự</a:t>
            </a:r>
            <a:r>
              <a:rPr lang="en-US" dirty="0"/>
              <a:t> </a:t>
            </a:r>
            <a:r>
              <a:rPr lang="en-US" dirty="0" err="1"/>
              <a:t>nhập</a:t>
            </a:r>
            <a:r>
              <a:rPr lang="en-US" dirty="0"/>
              <a:t> </a:t>
            </a:r>
            <a:r>
              <a:rPr lang="en-US" dirty="0" err="1"/>
              <a:t>kho</a:t>
            </a:r>
            <a:endParaRPr lang="en-US" dirty="0"/>
          </a:p>
        </p:txBody>
      </p:sp>
    </p:spTree>
    <p:extLst>
      <p:ext uri="{BB962C8B-B14F-4D97-AF65-F5344CB8AC3E}">
        <p14:creationId xmlns:p14="http://schemas.microsoft.com/office/powerpoint/2010/main" val="162996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99493"/>
            <a:ext cx="9144000" cy="5459314"/>
          </a:xfrm>
          <a:custGeom>
            <a:avLst/>
            <a:gdLst/>
            <a:ahLst/>
            <a:cxnLst/>
            <a:rect l="l" t="t" r="r" b="b"/>
            <a:pathLst>
              <a:path w="10693400" h="6015355">
                <a:moveTo>
                  <a:pt x="10693400" y="6015037"/>
                </a:moveTo>
                <a:lnTo>
                  <a:pt x="0" y="6015037"/>
                </a:lnTo>
                <a:lnTo>
                  <a:pt x="0" y="0"/>
                </a:lnTo>
                <a:lnTo>
                  <a:pt x="10693400" y="0"/>
                </a:lnTo>
                <a:lnTo>
                  <a:pt x="10693400" y="6015037"/>
                </a:lnTo>
                <a:close/>
              </a:path>
            </a:pathLst>
          </a:custGeom>
          <a:solidFill>
            <a:srgbClr val="6AD4CC"/>
          </a:solidFill>
        </p:spPr>
        <p:txBody>
          <a:bodyPr wrap="square" lIns="0" tIns="0" rIns="0" bIns="0" rtlCol="0"/>
          <a:lstStyle/>
          <a:p>
            <a:endParaRPr/>
          </a:p>
        </p:txBody>
      </p:sp>
      <p:pic>
        <p:nvPicPr>
          <p:cNvPr id="3" name="object 3"/>
          <p:cNvPicPr/>
          <p:nvPr/>
        </p:nvPicPr>
        <p:blipFill>
          <a:blip r:embed="rId2" cstate="print"/>
          <a:stretch>
            <a:fillRect/>
          </a:stretch>
        </p:blipFill>
        <p:spPr>
          <a:xfrm>
            <a:off x="318075" y="801061"/>
            <a:ext cx="8770451" cy="5459013"/>
          </a:xfrm>
          <a:prstGeom prst="rect">
            <a:avLst/>
          </a:prstGeom>
        </p:spPr>
      </p:pic>
      <p:grpSp>
        <p:nvGrpSpPr>
          <p:cNvPr id="8" name="object 8"/>
          <p:cNvGrpSpPr/>
          <p:nvPr/>
        </p:nvGrpSpPr>
        <p:grpSpPr>
          <a:xfrm>
            <a:off x="0" y="699493"/>
            <a:ext cx="9144000" cy="5459314"/>
            <a:chOff x="0" y="770737"/>
            <a:chExt cx="10693400" cy="6015355"/>
          </a:xfrm>
        </p:grpSpPr>
        <p:sp>
          <p:nvSpPr>
            <p:cNvPr id="9" name="object 9"/>
            <p:cNvSpPr/>
            <p:nvPr/>
          </p:nvSpPr>
          <p:spPr>
            <a:xfrm>
              <a:off x="5335536" y="770737"/>
              <a:ext cx="22860" cy="6015355"/>
            </a:xfrm>
            <a:custGeom>
              <a:avLst/>
              <a:gdLst/>
              <a:ahLst/>
              <a:cxnLst/>
              <a:rect l="l" t="t" r="r" b="b"/>
              <a:pathLst>
                <a:path w="22860" h="6015355">
                  <a:moveTo>
                    <a:pt x="22326" y="6015037"/>
                  </a:moveTo>
                  <a:lnTo>
                    <a:pt x="0" y="6015037"/>
                  </a:lnTo>
                  <a:lnTo>
                    <a:pt x="0" y="0"/>
                  </a:lnTo>
                  <a:lnTo>
                    <a:pt x="22326" y="0"/>
                  </a:lnTo>
                  <a:lnTo>
                    <a:pt x="22326" y="6015037"/>
                  </a:lnTo>
                  <a:close/>
                </a:path>
              </a:pathLst>
            </a:custGeom>
            <a:solidFill>
              <a:srgbClr val="E2ECF1"/>
            </a:solidFill>
          </p:spPr>
          <p:txBody>
            <a:bodyPr wrap="square" lIns="0" tIns="0" rIns="0" bIns="0" rtlCol="0"/>
            <a:lstStyle/>
            <a:p>
              <a:endParaRPr/>
            </a:p>
          </p:txBody>
        </p:sp>
        <p:pic>
          <p:nvPicPr>
            <p:cNvPr id="10" name="object 10"/>
            <p:cNvPicPr/>
            <p:nvPr/>
          </p:nvPicPr>
          <p:blipFill>
            <a:blip r:embed="rId3" cstate="print"/>
            <a:stretch>
              <a:fillRect/>
            </a:stretch>
          </p:blipFill>
          <p:spPr>
            <a:xfrm>
              <a:off x="5271541" y="1762379"/>
              <a:ext cx="150317" cy="150355"/>
            </a:xfrm>
            <a:prstGeom prst="rect">
              <a:avLst/>
            </a:prstGeom>
          </p:spPr>
        </p:pic>
        <p:pic>
          <p:nvPicPr>
            <p:cNvPr id="11" name="object 11"/>
            <p:cNvPicPr/>
            <p:nvPr/>
          </p:nvPicPr>
          <p:blipFill>
            <a:blip r:embed="rId4" cstate="print"/>
            <a:stretch>
              <a:fillRect/>
            </a:stretch>
          </p:blipFill>
          <p:spPr>
            <a:xfrm>
              <a:off x="5271541" y="3056191"/>
              <a:ext cx="150317" cy="150355"/>
            </a:xfrm>
            <a:prstGeom prst="rect">
              <a:avLst/>
            </a:prstGeom>
          </p:spPr>
        </p:pic>
        <p:pic>
          <p:nvPicPr>
            <p:cNvPr id="12" name="object 12"/>
            <p:cNvPicPr/>
            <p:nvPr/>
          </p:nvPicPr>
          <p:blipFill>
            <a:blip r:embed="rId5" cstate="print"/>
            <a:stretch>
              <a:fillRect/>
            </a:stretch>
          </p:blipFill>
          <p:spPr>
            <a:xfrm>
              <a:off x="5271541" y="4349953"/>
              <a:ext cx="150317" cy="150355"/>
            </a:xfrm>
            <a:prstGeom prst="rect">
              <a:avLst/>
            </a:prstGeom>
          </p:spPr>
        </p:pic>
        <p:pic>
          <p:nvPicPr>
            <p:cNvPr id="13" name="object 13"/>
            <p:cNvPicPr/>
            <p:nvPr/>
          </p:nvPicPr>
          <p:blipFill>
            <a:blip r:embed="rId6" cstate="print"/>
            <a:stretch>
              <a:fillRect/>
            </a:stretch>
          </p:blipFill>
          <p:spPr>
            <a:xfrm>
              <a:off x="5271541" y="5643765"/>
              <a:ext cx="150317" cy="150355"/>
            </a:xfrm>
            <a:prstGeom prst="rect">
              <a:avLst/>
            </a:prstGeom>
          </p:spPr>
        </p:pic>
        <p:sp>
          <p:nvSpPr>
            <p:cNvPr id="14" name="object 14"/>
            <p:cNvSpPr/>
            <p:nvPr/>
          </p:nvSpPr>
          <p:spPr>
            <a:xfrm>
              <a:off x="0" y="1124102"/>
              <a:ext cx="10693400" cy="4363085"/>
            </a:xfrm>
            <a:custGeom>
              <a:avLst/>
              <a:gdLst/>
              <a:ahLst/>
              <a:cxnLst/>
              <a:rect l="l" t="t" r="r" b="b"/>
              <a:pathLst>
                <a:path w="10693400" h="4363085">
                  <a:moveTo>
                    <a:pt x="601383" y="384644"/>
                  </a:moveTo>
                  <a:lnTo>
                    <a:pt x="598538" y="346075"/>
                  </a:lnTo>
                  <a:lnTo>
                    <a:pt x="591908" y="307936"/>
                  </a:lnTo>
                  <a:lnTo>
                    <a:pt x="581596" y="270624"/>
                  </a:lnTo>
                  <a:lnTo>
                    <a:pt x="567664" y="234518"/>
                  </a:lnTo>
                  <a:lnTo>
                    <a:pt x="550278" y="199961"/>
                  </a:lnTo>
                  <a:lnTo>
                    <a:pt x="529564" y="167271"/>
                  </a:lnTo>
                  <a:lnTo>
                    <a:pt x="505752" y="136766"/>
                  </a:lnTo>
                  <a:lnTo>
                    <a:pt x="479094" y="108737"/>
                  </a:lnTo>
                  <a:lnTo>
                    <a:pt x="449795" y="83451"/>
                  </a:lnTo>
                  <a:lnTo>
                    <a:pt x="418134" y="61188"/>
                  </a:lnTo>
                  <a:lnTo>
                    <a:pt x="384479" y="42125"/>
                  </a:lnTo>
                  <a:lnTo>
                    <a:pt x="349072" y="26441"/>
                  </a:lnTo>
                  <a:lnTo>
                    <a:pt x="312343" y="14300"/>
                  </a:lnTo>
                  <a:lnTo>
                    <a:pt x="274586" y="5816"/>
                  </a:lnTo>
                  <a:lnTo>
                    <a:pt x="236169" y="1066"/>
                  </a:lnTo>
                  <a:lnTo>
                    <a:pt x="207162" y="0"/>
                  </a:lnTo>
                  <a:lnTo>
                    <a:pt x="197485" y="127"/>
                  </a:lnTo>
                  <a:lnTo>
                    <a:pt x="158902" y="2971"/>
                  </a:lnTo>
                  <a:lnTo>
                    <a:pt x="120777" y="9601"/>
                  </a:lnTo>
                  <a:lnTo>
                    <a:pt x="83489" y="19913"/>
                  </a:lnTo>
                  <a:lnTo>
                    <a:pt x="47371" y="33845"/>
                  </a:lnTo>
                  <a:lnTo>
                    <a:pt x="12814" y="51231"/>
                  </a:lnTo>
                  <a:lnTo>
                    <a:pt x="0" y="58851"/>
                  </a:lnTo>
                  <a:lnTo>
                    <a:pt x="0" y="729805"/>
                  </a:lnTo>
                  <a:lnTo>
                    <a:pt x="38582" y="750798"/>
                  </a:lnTo>
                  <a:lnTo>
                    <a:pt x="74333" y="765606"/>
                  </a:lnTo>
                  <a:lnTo>
                    <a:pt x="111353" y="776846"/>
                  </a:lnTo>
                  <a:lnTo>
                    <a:pt x="149326" y="784377"/>
                  </a:lnTo>
                  <a:lnTo>
                    <a:pt x="187820" y="788174"/>
                  </a:lnTo>
                  <a:lnTo>
                    <a:pt x="207162" y="788631"/>
                  </a:lnTo>
                  <a:lnTo>
                    <a:pt x="216852" y="788530"/>
                  </a:lnTo>
                  <a:lnTo>
                    <a:pt x="255435" y="785672"/>
                  </a:lnTo>
                  <a:lnTo>
                    <a:pt x="293560" y="779094"/>
                  </a:lnTo>
                  <a:lnTo>
                    <a:pt x="330885" y="768743"/>
                  </a:lnTo>
                  <a:lnTo>
                    <a:pt x="366991" y="754824"/>
                  </a:lnTo>
                  <a:lnTo>
                    <a:pt x="401548" y="737425"/>
                  </a:lnTo>
                  <a:lnTo>
                    <a:pt x="434238" y="716724"/>
                  </a:lnTo>
                  <a:lnTo>
                    <a:pt x="464743" y="692912"/>
                  </a:lnTo>
                  <a:lnTo>
                    <a:pt x="492772" y="666229"/>
                  </a:lnTo>
                  <a:lnTo>
                    <a:pt x="518058" y="636930"/>
                  </a:lnTo>
                  <a:lnTo>
                    <a:pt x="540321" y="605294"/>
                  </a:lnTo>
                  <a:lnTo>
                    <a:pt x="559384" y="571627"/>
                  </a:lnTo>
                  <a:lnTo>
                    <a:pt x="575068" y="536232"/>
                  </a:lnTo>
                  <a:lnTo>
                    <a:pt x="587209" y="499503"/>
                  </a:lnTo>
                  <a:lnTo>
                    <a:pt x="595693" y="461733"/>
                  </a:lnTo>
                  <a:lnTo>
                    <a:pt x="600443" y="423341"/>
                  </a:lnTo>
                  <a:lnTo>
                    <a:pt x="601383" y="404012"/>
                  </a:lnTo>
                  <a:lnTo>
                    <a:pt x="601383" y="384644"/>
                  </a:lnTo>
                  <a:close/>
                </a:path>
                <a:path w="10693400" h="4363085">
                  <a:moveTo>
                    <a:pt x="10693400" y="3374161"/>
                  </a:moveTo>
                  <a:lnTo>
                    <a:pt x="10633443" y="3346729"/>
                  </a:lnTo>
                  <a:lnTo>
                    <a:pt x="10583469" y="3328746"/>
                  </a:lnTo>
                  <a:lnTo>
                    <a:pt x="10532720" y="3313506"/>
                  </a:lnTo>
                  <a:lnTo>
                    <a:pt x="10487406" y="3302304"/>
                  </a:lnTo>
                  <a:lnTo>
                    <a:pt x="10441521" y="3293592"/>
                  </a:lnTo>
                  <a:lnTo>
                    <a:pt x="10395204" y="3287801"/>
                  </a:lnTo>
                  <a:lnTo>
                    <a:pt x="10348658" y="3285350"/>
                  </a:lnTo>
                  <a:lnTo>
                    <a:pt x="10302037" y="3286671"/>
                  </a:lnTo>
                  <a:lnTo>
                    <a:pt x="10255542" y="3292170"/>
                  </a:lnTo>
                  <a:lnTo>
                    <a:pt x="10187229" y="3307600"/>
                  </a:lnTo>
                  <a:lnTo>
                    <a:pt x="10123487" y="3335782"/>
                  </a:lnTo>
                  <a:lnTo>
                    <a:pt x="10070579" y="3378936"/>
                  </a:lnTo>
                  <a:lnTo>
                    <a:pt x="10029076" y="3433165"/>
                  </a:lnTo>
                  <a:lnTo>
                    <a:pt x="10000221" y="3496272"/>
                  </a:lnTo>
                  <a:lnTo>
                    <a:pt x="9987216" y="3564178"/>
                  </a:lnTo>
                  <a:lnTo>
                    <a:pt x="9987407" y="3602875"/>
                  </a:lnTo>
                  <a:lnTo>
                    <a:pt x="9992208" y="3641077"/>
                  </a:lnTo>
                  <a:lnTo>
                    <a:pt x="9999916" y="3678948"/>
                  </a:lnTo>
                  <a:lnTo>
                    <a:pt x="10008895" y="3716629"/>
                  </a:lnTo>
                  <a:lnTo>
                    <a:pt x="10019271" y="3765727"/>
                  </a:lnTo>
                  <a:lnTo>
                    <a:pt x="10027425" y="3815207"/>
                  </a:lnTo>
                  <a:lnTo>
                    <a:pt x="10034219" y="3864914"/>
                  </a:lnTo>
                  <a:lnTo>
                    <a:pt x="10040531" y="3914724"/>
                  </a:lnTo>
                  <a:lnTo>
                    <a:pt x="10047224" y="3964495"/>
                  </a:lnTo>
                  <a:lnTo>
                    <a:pt x="10055212" y="4014076"/>
                  </a:lnTo>
                  <a:lnTo>
                    <a:pt x="10065347" y="4063352"/>
                  </a:lnTo>
                  <a:lnTo>
                    <a:pt x="10079291" y="4113746"/>
                  </a:lnTo>
                  <a:lnTo>
                    <a:pt x="10097770" y="4162856"/>
                  </a:lnTo>
                  <a:lnTo>
                    <a:pt x="10121290" y="4209554"/>
                  </a:lnTo>
                  <a:lnTo>
                    <a:pt x="10150373" y="4252646"/>
                  </a:lnTo>
                  <a:lnTo>
                    <a:pt x="10185502" y="4290987"/>
                  </a:lnTo>
                  <a:lnTo>
                    <a:pt x="10227221" y="4323410"/>
                  </a:lnTo>
                  <a:lnTo>
                    <a:pt x="10271747" y="4346016"/>
                  </a:lnTo>
                  <a:lnTo>
                    <a:pt x="10318458" y="4358970"/>
                  </a:lnTo>
                  <a:lnTo>
                    <a:pt x="10366426" y="4363059"/>
                  </a:lnTo>
                  <a:lnTo>
                    <a:pt x="10414775" y="4359046"/>
                  </a:lnTo>
                  <a:lnTo>
                    <a:pt x="10462628" y="4347730"/>
                  </a:lnTo>
                  <a:lnTo>
                    <a:pt x="10509098" y="4329849"/>
                  </a:lnTo>
                  <a:lnTo>
                    <a:pt x="10552227" y="4307027"/>
                  </a:lnTo>
                  <a:lnTo>
                    <a:pt x="10592664" y="4280065"/>
                  </a:lnTo>
                  <a:lnTo>
                    <a:pt x="10630433" y="4249458"/>
                  </a:lnTo>
                  <a:lnTo>
                    <a:pt x="10665536" y="4215689"/>
                  </a:lnTo>
                  <a:lnTo>
                    <a:pt x="10693400" y="4184421"/>
                  </a:lnTo>
                  <a:lnTo>
                    <a:pt x="10693400" y="3374161"/>
                  </a:lnTo>
                  <a:close/>
                </a:path>
              </a:pathLst>
            </a:custGeom>
            <a:solidFill>
              <a:srgbClr val="E2ECF1"/>
            </a:solidFill>
          </p:spPr>
          <p:txBody>
            <a:bodyPr wrap="square" lIns="0" tIns="0" rIns="0" bIns="0" rtlCol="0"/>
            <a:lstStyle/>
            <a:p>
              <a:endParaRPr/>
            </a:p>
          </p:txBody>
        </p:sp>
      </p:grpSp>
      <p:sp>
        <p:nvSpPr>
          <p:cNvPr id="5" name="Title 4"/>
          <p:cNvSpPr>
            <a:spLocks noGrp="1"/>
          </p:cNvSpPr>
          <p:nvPr>
            <p:ph type="title"/>
          </p:nvPr>
        </p:nvSpPr>
        <p:spPr/>
        <p:txBody>
          <a:bodyPr/>
          <a:lstStyle/>
          <a:p>
            <a:r>
              <a:rPr lang="en-US" dirty="0" err="1">
                <a:solidFill>
                  <a:srgbClr val="FF0000"/>
                </a:solidFill>
              </a:rPr>
              <a:t>Sơ</a:t>
            </a:r>
            <a:r>
              <a:rPr lang="en-US" dirty="0">
                <a:solidFill>
                  <a:srgbClr val="FF0000"/>
                </a:solidFill>
              </a:rPr>
              <a:t> </a:t>
            </a:r>
            <a:r>
              <a:rPr lang="en-US" dirty="0" err="1">
                <a:solidFill>
                  <a:srgbClr val="FF0000"/>
                </a:solidFill>
              </a:rPr>
              <a:t>đồ</a:t>
            </a:r>
            <a:r>
              <a:rPr lang="en-US" dirty="0">
                <a:solidFill>
                  <a:srgbClr val="FF0000"/>
                </a:solidFill>
              </a:rPr>
              <a:t> </a:t>
            </a:r>
            <a:r>
              <a:rPr lang="en-US" dirty="0" err="1">
                <a:solidFill>
                  <a:srgbClr val="FF0000"/>
                </a:solidFill>
              </a:rPr>
              <a:t>tuần</a:t>
            </a:r>
            <a:r>
              <a:rPr lang="en-US" dirty="0">
                <a:solidFill>
                  <a:srgbClr val="FF0000"/>
                </a:solidFill>
              </a:rPr>
              <a:t> </a:t>
            </a:r>
            <a:r>
              <a:rPr lang="en-US" dirty="0" err="1">
                <a:solidFill>
                  <a:srgbClr val="FF0000"/>
                </a:solidFill>
              </a:rPr>
              <a:t>tự</a:t>
            </a:r>
            <a:endParaRPr lang="en-US" dirty="0">
              <a:solidFill>
                <a:srgbClr val="FF0000"/>
              </a:solidFill>
            </a:endParaRPr>
          </a:p>
        </p:txBody>
      </p:sp>
      <p:sp>
        <p:nvSpPr>
          <p:cNvPr id="19" name="TextBox 18"/>
          <p:cNvSpPr txBox="1"/>
          <p:nvPr/>
        </p:nvSpPr>
        <p:spPr>
          <a:xfrm>
            <a:off x="3479800" y="5231405"/>
            <a:ext cx="2743200" cy="369332"/>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tuần</a:t>
            </a:r>
            <a:r>
              <a:rPr lang="en-US" dirty="0"/>
              <a:t> </a:t>
            </a:r>
            <a:r>
              <a:rPr lang="en-US" dirty="0" err="1"/>
              <a:t>tự</a:t>
            </a:r>
            <a:r>
              <a:rPr lang="en-US" dirty="0"/>
              <a:t> </a:t>
            </a:r>
            <a:r>
              <a:rPr lang="en-US" dirty="0" err="1"/>
              <a:t>xuấtkho</a:t>
            </a:r>
            <a:endParaRPr lang="en-US" dirty="0"/>
          </a:p>
        </p:txBody>
      </p:sp>
      <p:pic>
        <p:nvPicPr>
          <p:cNvPr id="16" name="Picture 15"/>
          <p:cNvPicPr/>
          <p:nvPr/>
        </p:nvPicPr>
        <p:blipFill>
          <a:blip r:embed="rId7"/>
          <a:stretch>
            <a:fillRect/>
          </a:stretch>
        </p:blipFill>
        <p:spPr>
          <a:xfrm>
            <a:off x="445267" y="1905000"/>
            <a:ext cx="8382001" cy="3048000"/>
          </a:xfrm>
          <a:prstGeom prst="rect">
            <a:avLst/>
          </a:prstGeom>
        </p:spPr>
      </p:pic>
    </p:spTree>
    <p:extLst>
      <p:ext uri="{BB962C8B-B14F-4D97-AF65-F5344CB8AC3E}">
        <p14:creationId xmlns:p14="http://schemas.microsoft.com/office/powerpoint/2010/main" val="2772132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99493"/>
            <a:ext cx="9144000" cy="5459314"/>
          </a:xfrm>
          <a:custGeom>
            <a:avLst/>
            <a:gdLst/>
            <a:ahLst/>
            <a:cxnLst/>
            <a:rect l="l" t="t" r="r" b="b"/>
            <a:pathLst>
              <a:path w="10693400" h="6015355">
                <a:moveTo>
                  <a:pt x="10693400" y="6015037"/>
                </a:moveTo>
                <a:lnTo>
                  <a:pt x="0" y="6015037"/>
                </a:lnTo>
                <a:lnTo>
                  <a:pt x="0" y="0"/>
                </a:lnTo>
                <a:lnTo>
                  <a:pt x="10693400" y="0"/>
                </a:lnTo>
                <a:lnTo>
                  <a:pt x="10693400" y="6015037"/>
                </a:lnTo>
                <a:close/>
              </a:path>
            </a:pathLst>
          </a:custGeom>
          <a:solidFill>
            <a:srgbClr val="6AD4CC"/>
          </a:solidFill>
        </p:spPr>
        <p:txBody>
          <a:bodyPr wrap="square" lIns="0" tIns="0" rIns="0" bIns="0" rtlCol="0"/>
          <a:lstStyle/>
          <a:p>
            <a:endParaRPr/>
          </a:p>
        </p:txBody>
      </p:sp>
      <p:pic>
        <p:nvPicPr>
          <p:cNvPr id="3" name="object 3"/>
          <p:cNvPicPr/>
          <p:nvPr/>
        </p:nvPicPr>
        <p:blipFill>
          <a:blip r:embed="rId2" cstate="print"/>
          <a:stretch>
            <a:fillRect/>
          </a:stretch>
        </p:blipFill>
        <p:spPr>
          <a:xfrm>
            <a:off x="373549" y="801061"/>
            <a:ext cx="8770451" cy="5459013"/>
          </a:xfrm>
          <a:prstGeom prst="rect">
            <a:avLst/>
          </a:prstGeom>
        </p:spPr>
      </p:pic>
      <p:grpSp>
        <p:nvGrpSpPr>
          <p:cNvPr id="8" name="object 8"/>
          <p:cNvGrpSpPr/>
          <p:nvPr/>
        </p:nvGrpSpPr>
        <p:grpSpPr>
          <a:xfrm>
            <a:off x="0" y="699493"/>
            <a:ext cx="9144000" cy="5459314"/>
            <a:chOff x="0" y="770737"/>
            <a:chExt cx="10693400" cy="6015355"/>
          </a:xfrm>
        </p:grpSpPr>
        <p:sp>
          <p:nvSpPr>
            <p:cNvPr id="9" name="object 9"/>
            <p:cNvSpPr/>
            <p:nvPr/>
          </p:nvSpPr>
          <p:spPr>
            <a:xfrm>
              <a:off x="5335536" y="770737"/>
              <a:ext cx="22860" cy="6015355"/>
            </a:xfrm>
            <a:custGeom>
              <a:avLst/>
              <a:gdLst/>
              <a:ahLst/>
              <a:cxnLst/>
              <a:rect l="l" t="t" r="r" b="b"/>
              <a:pathLst>
                <a:path w="22860" h="6015355">
                  <a:moveTo>
                    <a:pt x="22326" y="6015037"/>
                  </a:moveTo>
                  <a:lnTo>
                    <a:pt x="0" y="6015037"/>
                  </a:lnTo>
                  <a:lnTo>
                    <a:pt x="0" y="0"/>
                  </a:lnTo>
                  <a:lnTo>
                    <a:pt x="22326" y="0"/>
                  </a:lnTo>
                  <a:lnTo>
                    <a:pt x="22326" y="6015037"/>
                  </a:lnTo>
                  <a:close/>
                </a:path>
              </a:pathLst>
            </a:custGeom>
            <a:solidFill>
              <a:srgbClr val="E2ECF1"/>
            </a:solidFill>
          </p:spPr>
          <p:txBody>
            <a:bodyPr wrap="square" lIns="0" tIns="0" rIns="0" bIns="0" rtlCol="0"/>
            <a:lstStyle/>
            <a:p>
              <a:endParaRPr/>
            </a:p>
          </p:txBody>
        </p:sp>
        <p:pic>
          <p:nvPicPr>
            <p:cNvPr id="10" name="object 10"/>
            <p:cNvPicPr/>
            <p:nvPr/>
          </p:nvPicPr>
          <p:blipFill>
            <a:blip r:embed="rId3" cstate="print"/>
            <a:stretch>
              <a:fillRect/>
            </a:stretch>
          </p:blipFill>
          <p:spPr>
            <a:xfrm>
              <a:off x="5271541" y="1762379"/>
              <a:ext cx="150317" cy="150355"/>
            </a:xfrm>
            <a:prstGeom prst="rect">
              <a:avLst/>
            </a:prstGeom>
          </p:spPr>
        </p:pic>
        <p:pic>
          <p:nvPicPr>
            <p:cNvPr id="11" name="object 11"/>
            <p:cNvPicPr/>
            <p:nvPr/>
          </p:nvPicPr>
          <p:blipFill>
            <a:blip r:embed="rId4" cstate="print"/>
            <a:stretch>
              <a:fillRect/>
            </a:stretch>
          </p:blipFill>
          <p:spPr>
            <a:xfrm>
              <a:off x="5271541" y="3056191"/>
              <a:ext cx="150317" cy="150355"/>
            </a:xfrm>
            <a:prstGeom prst="rect">
              <a:avLst/>
            </a:prstGeom>
          </p:spPr>
        </p:pic>
        <p:pic>
          <p:nvPicPr>
            <p:cNvPr id="12" name="object 12"/>
            <p:cNvPicPr/>
            <p:nvPr/>
          </p:nvPicPr>
          <p:blipFill>
            <a:blip r:embed="rId5" cstate="print"/>
            <a:stretch>
              <a:fillRect/>
            </a:stretch>
          </p:blipFill>
          <p:spPr>
            <a:xfrm>
              <a:off x="5271541" y="4349953"/>
              <a:ext cx="150317" cy="150355"/>
            </a:xfrm>
            <a:prstGeom prst="rect">
              <a:avLst/>
            </a:prstGeom>
          </p:spPr>
        </p:pic>
        <p:pic>
          <p:nvPicPr>
            <p:cNvPr id="13" name="object 13"/>
            <p:cNvPicPr/>
            <p:nvPr/>
          </p:nvPicPr>
          <p:blipFill>
            <a:blip r:embed="rId6" cstate="print"/>
            <a:stretch>
              <a:fillRect/>
            </a:stretch>
          </p:blipFill>
          <p:spPr>
            <a:xfrm>
              <a:off x="5271541" y="5643765"/>
              <a:ext cx="150317" cy="150355"/>
            </a:xfrm>
            <a:prstGeom prst="rect">
              <a:avLst/>
            </a:prstGeom>
          </p:spPr>
        </p:pic>
        <p:sp>
          <p:nvSpPr>
            <p:cNvPr id="14" name="object 14"/>
            <p:cNvSpPr/>
            <p:nvPr/>
          </p:nvSpPr>
          <p:spPr>
            <a:xfrm>
              <a:off x="0" y="1124102"/>
              <a:ext cx="10693400" cy="4363085"/>
            </a:xfrm>
            <a:custGeom>
              <a:avLst/>
              <a:gdLst/>
              <a:ahLst/>
              <a:cxnLst/>
              <a:rect l="l" t="t" r="r" b="b"/>
              <a:pathLst>
                <a:path w="10693400" h="4363085">
                  <a:moveTo>
                    <a:pt x="601383" y="384644"/>
                  </a:moveTo>
                  <a:lnTo>
                    <a:pt x="598538" y="346075"/>
                  </a:lnTo>
                  <a:lnTo>
                    <a:pt x="591908" y="307936"/>
                  </a:lnTo>
                  <a:lnTo>
                    <a:pt x="581596" y="270624"/>
                  </a:lnTo>
                  <a:lnTo>
                    <a:pt x="567664" y="234518"/>
                  </a:lnTo>
                  <a:lnTo>
                    <a:pt x="550278" y="199961"/>
                  </a:lnTo>
                  <a:lnTo>
                    <a:pt x="529564" y="167271"/>
                  </a:lnTo>
                  <a:lnTo>
                    <a:pt x="505752" y="136766"/>
                  </a:lnTo>
                  <a:lnTo>
                    <a:pt x="479094" y="108737"/>
                  </a:lnTo>
                  <a:lnTo>
                    <a:pt x="449795" y="83451"/>
                  </a:lnTo>
                  <a:lnTo>
                    <a:pt x="418134" y="61188"/>
                  </a:lnTo>
                  <a:lnTo>
                    <a:pt x="384479" y="42125"/>
                  </a:lnTo>
                  <a:lnTo>
                    <a:pt x="349072" y="26441"/>
                  </a:lnTo>
                  <a:lnTo>
                    <a:pt x="312343" y="14300"/>
                  </a:lnTo>
                  <a:lnTo>
                    <a:pt x="274586" y="5816"/>
                  </a:lnTo>
                  <a:lnTo>
                    <a:pt x="236169" y="1066"/>
                  </a:lnTo>
                  <a:lnTo>
                    <a:pt x="207162" y="0"/>
                  </a:lnTo>
                  <a:lnTo>
                    <a:pt x="197485" y="127"/>
                  </a:lnTo>
                  <a:lnTo>
                    <a:pt x="158902" y="2971"/>
                  </a:lnTo>
                  <a:lnTo>
                    <a:pt x="120777" y="9601"/>
                  </a:lnTo>
                  <a:lnTo>
                    <a:pt x="83489" y="19913"/>
                  </a:lnTo>
                  <a:lnTo>
                    <a:pt x="47371" y="33845"/>
                  </a:lnTo>
                  <a:lnTo>
                    <a:pt x="12814" y="51231"/>
                  </a:lnTo>
                  <a:lnTo>
                    <a:pt x="0" y="58851"/>
                  </a:lnTo>
                  <a:lnTo>
                    <a:pt x="0" y="729805"/>
                  </a:lnTo>
                  <a:lnTo>
                    <a:pt x="38582" y="750798"/>
                  </a:lnTo>
                  <a:lnTo>
                    <a:pt x="74333" y="765606"/>
                  </a:lnTo>
                  <a:lnTo>
                    <a:pt x="111353" y="776846"/>
                  </a:lnTo>
                  <a:lnTo>
                    <a:pt x="149326" y="784377"/>
                  </a:lnTo>
                  <a:lnTo>
                    <a:pt x="187820" y="788174"/>
                  </a:lnTo>
                  <a:lnTo>
                    <a:pt x="207162" y="788631"/>
                  </a:lnTo>
                  <a:lnTo>
                    <a:pt x="216852" y="788530"/>
                  </a:lnTo>
                  <a:lnTo>
                    <a:pt x="255435" y="785672"/>
                  </a:lnTo>
                  <a:lnTo>
                    <a:pt x="293560" y="779094"/>
                  </a:lnTo>
                  <a:lnTo>
                    <a:pt x="330885" y="768743"/>
                  </a:lnTo>
                  <a:lnTo>
                    <a:pt x="366991" y="754824"/>
                  </a:lnTo>
                  <a:lnTo>
                    <a:pt x="401548" y="737425"/>
                  </a:lnTo>
                  <a:lnTo>
                    <a:pt x="434238" y="716724"/>
                  </a:lnTo>
                  <a:lnTo>
                    <a:pt x="464743" y="692912"/>
                  </a:lnTo>
                  <a:lnTo>
                    <a:pt x="492772" y="666229"/>
                  </a:lnTo>
                  <a:lnTo>
                    <a:pt x="518058" y="636930"/>
                  </a:lnTo>
                  <a:lnTo>
                    <a:pt x="540321" y="605294"/>
                  </a:lnTo>
                  <a:lnTo>
                    <a:pt x="559384" y="571627"/>
                  </a:lnTo>
                  <a:lnTo>
                    <a:pt x="575068" y="536232"/>
                  </a:lnTo>
                  <a:lnTo>
                    <a:pt x="587209" y="499503"/>
                  </a:lnTo>
                  <a:lnTo>
                    <a:pt x="595693" y="461733"/>
                  </a:lnTo>
                  <a:lnTo>
                    <a:pt x="600443" y="423341"/>
                  </a:lnTo>
                  <a:lnTo>
                    <a:pt x="601383" y="404012"/>
                  </a:lnTo>
                  <a:lnTo>
                    <a:pt x="601383" y="384644"/>
                  </a:lnTo>
                  <a:close/>
                </a:path>
                <a:path w="10693400" h="4363085">
                  <a:moveTo>
                    <a:pt x="10693400" y="3374161"/>
                  </a:moveTo>
                  <a:lnTo>
                    <a:pt x="10633443" y="3346729"/>
                  </a:lnTo>
                  <a:lnTo>
                    <a:pt x="10583469" y="3328746"/>
                  </a:lnTo>
                  <a:lnTo>
                    <a:pt x="10532720" y="3313506"/>
                  </a:lnTo>
                  <a:lnTo>
                    <a:pt x="10487406" y="3302304"/>
                  </a:lnTo>
                  <a:lnTo>
                    <a:pt x="10441521" y="3293592"/>
                  </a:lnTo>
                  <a:lnTo>
                    <a:pt x="10395204" y="3287801"/>
                  </a:lnTo>
                  <a:lnTo>
                    <a:pt x="10348658" y="3285350"/>
                  </a:lnTo>
                  <a:lnTo>
                    <a:pt x="10302037" y="3286671"/>
                  </a:lnTo>
                  <a:lnTo>
                    <a:pt x="10255542" y="3292170"/>
                  </a:lnTo>
                  <a:lnTo>
                    <a:pt x="10187229" y="3307600"/>
                  </a:lnTo>
                  <a:lnTo>
                    <a:pt x="10123487" y="3335782"/>
                  </a:lnTo>
                  <a:lnTo>
                    <a:pt x="10070579" y="3378936"/>
                  </a:lnTo>
                  <a:lnTo>
                    <a:pt x="10029076" y="3433165"/>
                  </a:lnTo>
                  <a:lnTo>
                    <a:pt x="10000221" y="3496272"/>
                  </a:lnTo>
                  <a:lnTo>
                    <a:pt x="9987216" y="3564178"/>
                  </a:lnTo>
                  <a:lnTo>
                    <a:pt x="9987407" y="3602875"/>
                  </a:lnTo>
                  <a:lnTo>
                    <a:pt x="9992208" y="3641077"/>
                  </a:lnTo>
                  <a:lnTo>
                    <a:pt x="9999916" y="3678948"/>
                  </a:lnTo>
                  <a:lnTo>
                    <a:pt x="10008895" y="3716629"/>
                  </a:lnTo>
                  <a:lnTo>
                    <a:pt x="10019271" y="3765727"/>
                  </a:lnTo>
                  <a:lnTo>
                    <a:pt x="10027425" y="3815207"/>
                  </a:lnTo>
                  <a:lnTo>
                    <a:pt x="10034219" y="3864914"/>
                  </a:lnTo>
                  <a:lnTo>
                    <a:pt x="10040531" y="3914724"/>
                  </a:lnTo>
                  <a:lnTo>
                    <a:pt x="10047224" y="3964495"/>
                  </a:lnTo>
                  <a:lnTo>
                    <a:pt x="10055212" y="4014076"/>
                  </a:lnTo>
                  <a:lnTo>
                    <a:pt x="10065347" y="4063352"/>
                  </a:lnTo>
                  <a:lnTo>
                    <a:pt x="10079291" y="4113746"/>
                  </a:lnTo>
                  <a:lnTo>
                    <a:pt x="10097770" y="4162856"/>
                  </a:lnTo>
                  <a:lnTo>
                    <a:pt x="10121290" y="4209554"/>
                  </a:lnTo>
                  <a:lnTo>
                    <a:pt x="10150373" y="4252646"/>
                  </a:lnTo>
                  <a:lnTo>
                    <a:pt x="10185502" y="4290987"/>
                  </a:lnTo>
                  <a:lnTo>
                    <a:pt x="10227221" y="4323410"/>
                  </a:lnTo>
                  <a:lnTo>
                    <a:pt x="10271747" y="4346016"/>
                  </a:lnTo>
                  <a:lnTo>
                    <a:pt x="10318458" y="4358970"/>
                  </a:lnTo>
                  <a:lnTo>
                    <a:pt x="10366426" y="4363059"/>
                  </a:lnTo>
                  <a:lnTo>
                    <a:pt x="10414775" y="4359046"/>
                  </a:lnTo>
                  <a:lnTo>
                    <a:pt x="10462628" y="4347730"/>
                  </a:lnTo>
                  <a:lnTo>
                    <a:pt x="10509098" y="4329849"/>
                  </a:lnTo>
                  <a:lnTo>
                    <a:pt x="10552227" y="4307027"/>
                  </a:lnTo>
                  <a:lnTo>
                    <a:pt x="10592664" y="4280065"/>
                  </a:lnTo>
                  <a:lnTo>
                    <a:pt x="10630433" y="4249458"/>
                  </a:lnTo>
                  <a:lnTo>
                    <a:pt x="10665536" y="4215689"/>
                  </a:lnTo>
                  <a:lnTo>
                    <a:pt x="10693400" y="4184421"/>
                  </a:lnTo>
                  <a:lnTo>
                    <a:pt x="10693400" y="3374161"/>
                  </a:lnTo>
                  <a:close/>
                </a:path>
              </a:pathLst>
            </a:custGeom>
            <a:solidFill>
              <a:srgbClr val="E2ECF1"/>
            </a:solidFill>
          </p:spPr>
          <p:txBody>
            <a:bodyPr wrap="square" lIns="0" tIns="0" rIns="0" bIns="0" rtlCol="0"/>
            <a:lstStyle/>
            <a:p>
              <a:endParaRPr/>
            </a:p>
          </p:txBody>
        </p:sp>
      </p:grpSp>
      <p:sp>
        <p:nvSpPr>
          <p:cNvPr id="5" name="Title 4"/>
          <p:cNvSpPr>
            <a:spLocks noGrp="1"/>
          </p:cNvSpPr>
          <p:nvPr>
            <p:ph type="title"/>
          </p:nvPr>
        </p:nvSpPr>
        <p:spPr/>
        <p:txBody>
          <a:bodyPr/>
          <a:lstStyle/>
          <a:p>
            <a:r>
              <a:rPr lang="en-US" dirty="0" err="1">
                <a:solidFill>
                  <a:srgbClr val="FF0000"/>
                </a:solidFill>
              </a:rPr>
              <a:t>Sơ</a:t>
            </a:r>
            <a:r>
              <a:rPr lang="en-US" dirty="0">
                <a:solidFill>
                  <a:srgbClr val="FF0000"/>
                </a:solidFill>
              </a:rPr>
              <a:t> </a:t>
            </a:r>
            <a:r>
              <a:rPr lang="en-US" dirty="0" err="1">
                <a:solidFill>
                  <a:srgbClr val="FF0000"/>
                </a:solidFill>
              </a:rPr>
              <a:t>đồ</a:t>
            </a:r>
            <a:r>
              <a:rPr lang="en-US" dirty="0">
                <a:solidFill>
                  <a:srgbClr val="FF0000"/>
                </a:solidFill>
              </a:rPr>
              <a:t> </a:t>
            </a:r>
            <a:r>
              <a:rPr lang="en-US" dirty="0" err="1">
                <a:solidFill>
                  <a:srgbClr val="FF0000"/>
                </a:solidFill>
              </a:rPr>
              <a:t>cộng</a:t>
            </a:r>
            <a:r>
              <a:rPr lang="en-US" dirty="0">
                <a:solidFill>
                  <a:srgbClr val="FF0000"/>
                </a:solidFill>
              </a:rPr>
              <a:t> </a:t>
            </a:r>
            <a:r>
              <a:rPr lang="en-US" dirty="0" err="1">
                <a:solidFill>
                  <a:srgbClr val="FF0000"/>
                </a:solidFill>
              </a:rPr>
              <a:t>tác</a:t>
            </a:r>
            <a:endParaRPr lang="en-US" dirty="0">
              <a:solidFill>
                <a:srgbClr val="FF0000"/>
              </a:solidFill>
            </a:endParaRPr>
          </a:p>
        </p:txBody>
      </p:sp>
      <p:pic>
        <p:nvPicPr>
          <p:cNvPr id="15" name="Picture 14"/>
          <p:cNvPicPr/>
          <p:nvPr/>
        </p:nvPicPr>
        <p:blipFill>
          <a:blip r:embed="rId7"/>
          <a:stretch>
            <a:fillRect/>
          </a:stretch>
        </p:blipFill>
        <p:spPr>
          <a:xfrm>
            <a:off x="152400" y="1735928"/>
            <a:ext cx="4355331" cy="2987040"/>
          </a:xfrm>
          <a:prstGeom prst="rect">
            <a:avLst/>
          </a:prstGeom>
        </p:spPr>
      </p:pic>
      <p:sp>
        <p:nvSpPr>
          <p:cNvPr id="6" name="TextBox 5"/>
          <p:cNvSpPr txBox="1"/>
          <p:nvPr/>
        </p:nvSpPr>
        <p:spPr>
          <a:xfrm>
            <a:off x="990600" y="5005635"/>
            <a:ext cx="2819400" cy="369332"/>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cộng</a:t>
            </a:r>
            <a:r>
              <a:rPr lang="en-US" dirty="0"/>
              <a:t> </a:t>
            </a:r>
            <a:r>
              <a:rPr lang="en-US" dirty="0" err="1"/>
              <a:t>tác</a:t>
            </a:r>
            <a:r>
              <a:rPr lang="en-US" dirty="0"/>
              <a:t> </a:t>
            </a:r>
            <a:r>
              <a:rPr lang="en-US" dirty="0" err="1"/>
              <a:t>bán</a:t>
            </a:r>
            <a:r>
              <a:rPr lang="en-US" dirty="0"/>
              <a:t> </a:t>
            </a:r>
            <a:r>
              <a:rPr lang="en-US" dirty="0" err="1"/>
              <a:t>hàng</a:t>
            </a:r>
            <a:endParaRPr lang="en-US" dirty="0"/>
          </a:p>
        </p:txBody>
      </p:sp>
      <p:pic>
        <p:nvPicPr>
          <p:cNvPr id="17" name="Picture 16"/>
          <p:cNvPicPr/>
          <p:nvPr/>
        </p:nvPicPr>
        <p:blipFill>
          <a:blip r:embed="rId8"/>
          <a:stretch>
            <a:fillRect/>
          </a:stretch>
        </p:blipFill>
        <p:spPr>
          <a:xfrm>
            <a:off x="4758774" y="1667699"/>
            <a:ext cx="4301406" cy="2980501"/>
          </a:xfrm>
          <a:prstGeom prst="rect">
            <a:avLst/>
          </a:prstGeom>
        </p:spPr>
      </p:pic>
      <p:sp>
        <p:nvSpPr>
          <p:cNvPr id="18" name="TextBox 17"/>
          <p:cNvSpPr txBox="1"/>
          <p:nvPr/>
        </p:nvSpPr>
        <p:spPr>
          <a:xfrm>
            <a:off x="5232400" y="5005635"/>
            <a:ext cx="2819400" cy="369332"/>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cộng</a:t>
            </a:r>
            <a:r>
              <a:rPr lang="en-US" dirty="0"/>
              <a:t> </a:t>
            </a:r>
            <a:r>
              <a:rPr lang="en-US" dirty="0" err="1"/>
              <a:t>tác</a:t>
            </a:r>
            <a:r>
              <a:rPr lang="en-US" dirty="0"/>
              <a:t> </a:t>
            </a:r>
            <a:r>
              <a:rPr lang="en-US" dirty="0" err="1"/>
              <a:t>nhập</a:t>
            </a:r>
            <a:r>
              <a:rPr lang="en-US" dirty="0"/>
              <a:t> </a:t>
            </a:r>
            <a:r>
              <a:rPr lang="en-US" dirty="0" err="1"/>
              <a:t>kho</a:t>
            </a:r>
            <a:endParaRPr lang="en-US" dirty="0"/>
          </a:p>
        </p:txBody>
      </p:sp>
    </p:spTree>
    <p:extLst>
      <p:ext uri="{BB962C8B-B14F-4D97-AF65-F5344CB8AC3E}">
        <p14:creationId xmlns:p14="http://schemas.microsoft.com/office/powerpoint/2010/main" val="1309524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99493"/>
            <a:ext cx="9144000" cy="5459314"/>
          </a:xfrm>
          <a:custGeom>
            <a:avLst/>
            <a:gdLst/>
            <a:ahLst/>
            <a:cxnLst/>
            <a:rect l="l" t="t" r="r" b="b"/>
            <a:pathLst>
              <a:path w="10693400" h="6015355">
                <a:moveTo>
                  <a:pt x="10693400" y="6015037"/>
                </a:moveTo>
                <a:lnTo>
                  <a:pt x="0" y="6015037"/>
                </a:lnTo>
                <a:lnTo>
                  <a:pt x="0" y="0"/>
                </a:lnTo>
                <a:lnTo>
                  <a:pt x="10693400" y="0"/>
                </a:lnTo>
                <a:lnTo>
                  <a:pt x="10693400" y="6015037"/>
                </a:lnTo>
                <a:close/>
              </a:path>
            </a:pathLst>
          </a:custGeom>
          <a:solidFill>
            <a:srgbClr val="6AD4CC"/>
          </a:solidFill>
        </p:spPr>
        <p:txBody>
          <a:bodyPr wrap="square" lIns="0" tIns="0" rIns="0" bIns="0" rtlCol="0"/>
          <a:lstStyle/>
          <a:p>
            <a:endParaRPr/>
          </a:p>
        </p:txBody>
      </p:sp>
      <p:pic>
        <p:nvPicPr>
          <p:cNvPr id="3" name="object 3"/>
          <p:cNvPicPr/>
          <p:nvPr/>
        </p:nvPicPr>
        <p:blipFill>
          <a:blip r:embed="rId2" cstate="print"/>
          <a:stretch>
            <a:fillRect/>
          </a:stretch>
        </p:blipFill>
        <p:spPr>
          <a:xfrm>
            <a:off x="373549" y="801061"/>
            <a:ext cx="8770451" cy="5459013"/>
          </a:xfrm>
          <a:prstGeom prst="rect">
            <a:avLst/>
          </a:prstGeom>
        </p:spPr>
      </p:pic>
      <p:grpSp>
        <p:nvGrpSpPr>
          <p:cNvPr id="8" name="object 8"/>
          <p:cNvGrpSpPr/>
          <p:nvPr/>
        </p:nvGrpSpPr>
        <p:grpSpPr>
          <a:xfrm>
            <a:off x="0" y="699493"/>
            <a:ext cx="9144000" cy="5459314"/>
            <a:chOff x="0" y="770737"/>
            <a:chExt cx="10693400" cy="6015355"/>
          </a:xfrm>
        </p:grpSpPr>
        <p:sp>
          <p:nvSpPr>
            <p:cNvPr id="9" name="object 9"/>
            <p:cNvSpPr/>
            <p:nvPr/>
          </p:nvSpPr>
          <p:spPr>
            <a:xfrm>
              <a:off x="5335536" y="770737"/>
              <a:ext cx="22860" cy="6015355"/>
            </a:xfrm>
            <a:custGeom>
              <a:avLst/>
              <a:gdLst/>
              <a:ahLst/>
              <a:cxnLst/>
              <a:rect l="l" t="t" r="r" b="b"/>
              <a:pathLst>
                <a:path w="22860" h="6015355">
                  <a:moveTo>
                    <a:pt x="22326" y="6015037"/>
                  </a:moveTo>
                  <a:lnTo>
                    <a:pt x="0" y="6015037"/>
                  </a:lnTo>
                  <a:lnTo>
                    <a:pt x="0" y="0"/>
                  </a:lnTo>
                  <a:lnTo>
                    <a:pt x="22326" y="0"/>
                  </a:lnTo>
                  <a:lnTo>
                    <a:pt x="22326" y="6015037"/>
                  </a:lnTo>
                  <a:close/>
                </a:path>
              </a:pathLst>
            </a:custGeom>
            <a:solidFill>
              <a:srgbClr val="E2ECF1"/>
            </a:solidFill>
          </p:spPr>
          <p:txBody>
            <a:bodyPr wrap="square" lIns="0" tIns="0" rIns="0" bIns="0" rtlCol="0"/>
            <a:lstStyle/>
            <a:p>
              <a:endParaRPr/>
            </a:p>
          </p:txBody>
        </p:sp>
        <p:pic>
          <p:nvPicPr>
            <p:cNvPr id="10" name="object 10"/>
            <p:cNvPicPr/>
            <p:nvPr/>
          </p:nvPicPr>
          <p:blipFill>
            <a:blip r:embed="rId3" cstate="print"/>
            <a:stretch>
              <a:fillRect/>
            </a:stretch>
          </p:blipFill>
          <p:spPr>
            <a:xfrm>
              <a:off x="5271541" y="1762379"/>
              <a:ext cx="150317" cy="150355"/>
            </a:xfrm>
            <a:prstGeom prst="rect">
              <a:avLst/>
            </a:prstGeom>
          </p:spPr>
        </p:pic>
        <p:pic>
          <p:nvPicPr>
            <p:cNvPr id="11" name="object 11"/>
            <p:cNvPicPr/>
            <p:nvPr/>
          </p:nvPicPr>
          <p:blipFill>
            <a:blip r:embed="rId4" cstate="print"/>
            <a:stretch>
              <a:fillRect/>
            </a:stretch>
          </p:blipFill>
          <p:spPr>
            <a:xfrm>
              <a:off x="5271541" y="3056191"/>
              <a:ext cx="150317" cy="150355"/>
            </a:xfrm>
            <a:prstGeom prst="rect">
              <a:avLst/>
            </a:prstGeom>
          </p:spPr>
        </p:pic>
        <p:pic>
          <p:nvPicPr>
            <p:cNvPr id="12" name="object 12"/>
            <p:cNvPicPr/>
            <p:nvPr/>
          </p:nvPicPr>
          <p:blipFill>
            <a:blip r:embed="rId5" cstate="print"/>
            <a:stretch>
              <a:fillRect/>
            </a:stretch>
          </p:blipFill>
          <p:spPr>
            <a:xfrm>
              <a:off x="5271541" y="4349953"/>
              <a:ext cx="150317" cy="150355"/>
            </a:xfrm>
            <a:prstGeom prst="rect">
              <a:avLst/>
            </a:prstGeom>
          </p:spPr>
        </p:pic>
        <p:pic>
          <p:nvPicPr>
            <p:cNvPr id="13" name="object 13"/>
            <p:cNvPicPr/>
            <p:nvPr/>
          </p:nvPicPr>
          <p:blipFill>
            <a:blip r:embed="rId6" cstate="print"/>
            <a:stretch>
              <a:fillRect/>
            </a:stretch>
          </p:blipFill>
          <p:spPr>
            <a:xfrm>
              <a:off x="5271541" y="5643765"/>
              <a:ext cx="150317" cy="150355"/>
            </a:xfrm>
            <a:prstGeom prst="rect">
              <a:avLst/>
            </a:prstGeom>
          </p:spPr>
        </p:pic>
        <p:sp>
          <p:nvSpPr>
            <p:cNvPr id="14" name="object 14"/>
            <p:cNvSpPr/>
            <p:nvPr/>
          </p:nvSpPr>
          <p:spPr>
            <a:xfrm>
              <a:off x="0" y="1124102"/>
              <a:ext cx="10693400" cy="4363085"/>
            </a:xfrm>
            <a:custGeom>
              <a:avLst/>
              <a:gdLst/>
              <a:ahLst/>
              <a:cxnLst/>
              <a:rect l="l" t="t" r="r" b="b"/>
              <a:pathLst>
                <a:path w="10693400" h="4363085">
                  <a:moveTo>
                    <a:pt x="601383" y="384644"/>
                  </a:moveTo>
                  <a:lnTo>
                    <a:pt x="598538" y="346075"/>
                  </a:lnTo>
                  <a:lnTo>
                    <a:pt x="591908" y="307936"/>
                  </a:lnTo>
                  <a:lnTo>
                    <a:pt x="581596" y="270624"/>
                  </a:lnTo>
                  <a:lnTo>
                    <a:pt x="567664" y="234518"/>
                  </a:lnTo>
                  <a:lnTo>
                    <a:pt x="550278" y="199961"/>
                  </a:lnTo>
                  <a:lnTo>
                    <a:pt x="529564" y="167271"/>
                  </a:lnTo>
                  <a:lnTo>
                    <a:pt x="505752" y="136766"/>
                  </a:lnTo>
                  <a:lnTo>
                    <a:pt x="479094" y="108737"/>
                  </a:lnTo>
                  <a:lnTo>
                    <a:pt x="449795" y="83451"/>
                  </a:lnTo>
                  <a:lnTo>
                    <a:pt x="418134" y="61188"/>
                  </a:lnTo>
                  <a:lnTo>
                    <a:pt x="384479" y="42125"/>
                  </a:lnTo>
                  <a:lnTo>
                    <a:pt x="349072" y="26441"/>
                  </a:lnTo>
                  <a:lnTo>
                    <a:pt x="312343" y="14300"/>
                  </a:lnTo>
                  <a:lnTo>
                    <a:pt x="274586" y="5816"/>
                  </a:lnTo>
                  <a:lnTo>
                    <a:pt x="236169" y="1066"/>
                  </a:lnTo>
                  <a:lnTo>
                    <a:pt x="207162" y="0"/>
                  </a:lnTo>
                  <a:lnTo>
                    <a:pt x="197485" y="127"/>
                  </a:lnTo>
                  <a:lnTo>
                    <a:pt x="158902" y="2971"/>
                  </a:lnTo>
                  <a:lnTo>
                    <a:pt x="120777" y="9601"/>
                  </a:lnTo>
                  <a:lnTo>
                    <a:pt x="83489" y="19913"/>
                  </a:lnTo>
                  <a:lnTo>
                    <a:pt x="47371" y="33845"/>
                  </a:lnTo>
                  <a:lnTo>
                    <a:pt x="12814" y="51231"/>
                  </a:lnTo>
                  <a:lnTo>
                    <a:pt x="0" y="58851"/>
                  </a:lnTo>
                  <a:lnTo>
                    <a:pt x="0" y="729805"/>
                  </a:lnTo>
                  <a:lnTo>
                    <a:pt x="38582" y="750798"/>
                  </a:lnTo>
                  <a:lnTo>
                    <a:pt x="74333" y="765606"/>
                  </a:lnTo>
                  <a:lnTo>
                    <a:pt x="111353" y="776846"/>
                  </a:lnTo>
                  <a:lnTo>
                    <a:pt x="149326" y="784377"/>
                  </a:lnTo>
                  <a:lnTo>
                    <a:pt x="187820" y="788174"/>
                  </a:lnTo>
                  <a:lnTo>
                    <a:pt x="207162" y="788631"/>
                  </a:lnTo>
                  <a:lnTo>
                    <a:pt x="216852" y="788530"/>
                  </a:lnTo>
                  <a:lnTo>
                    <a:pt x="255435" y="785672"/>
                  </a:lnTo>
                  <a:lnTo>
                    <a:pt x="293560" y="779094"/>
                  </a:lnTo>
                  <a:lnTo>
                    <a:pt x="330885" y="768743"/>
                  </a:lnTo>
                  <a:lnTo>
                    <a:pt x="366991" y="754824"/>
                  </a:lnTo>
                  <a:lnTo>
                    <a:pt x="401548" y="737425"/>
                  </a:lnTo>
                  <a:lnTo>
                    <a:pt x="434238" y="716724"/>
                  </a:lnTo>
                  <a:lnTo>
                    <a:pt x="464743" y="692912"/>
                  </a:lnTo>
                  <a:lnTo>
                    <a:pt x="492772" y="666229"/>
                  </a:lnTo>
                  <a:lnTo>
                    <a:pt x="518058" y="636930"/>
                  </a:lnTo>
                  <a:lnTo>
                    <a:pt x="540321" y="605294"/>
                  </a:lnTo>
                  <a:lnTo>
                    <a:pt x="559384" y="571627"/>
                  </a:lnTo>
                  <a:lnTo>
                    <a:pt x="575068" y="536232"/>
                  </a:lnTo>
                  <a:lnTo>
                    <a:pt x="587209" y="499503"/>
                  </a:lnTo>
                  <a:lnTo>
                    <a:pt x="595693" y="461733"/>
                  </a:lnTo>
                  <a:lnTo>
                    <a:pt x="600443" y="423341"/>
                  </a:lnTo>
                  <a:lnTo>
                    <a:pt x="601383" y="404012"/>
                  </a:lnTo>
                  <a:lnTo>
                    <a:pt x="601383" y="384644"/>
                  </a:lnTo>
                  <a:close/>
                </a:path>
                <a:path w="10693400" h="4363085">
                  <a:moveTo>
                    <a:pt x="10693400" y="3374161"/>
                  </a:moveTo>
                  <a:lnTo>
                    <a:pt x="10633443" y="3346729"/>
                  </a:lnTo>
                  <a:lnTo>
                    <a:pt x="10583469" y="3328746"/>
                  </a:lnTo>
                  <a:lnTo>
                    <a:pt x="10532720" y="3313506"/>
                  </a:lnTo>
                  <a:lnTo>
                    <a:pt x="10487406" y="3302304"/>
                  </a:lnTo>
                  <a:lnTo>
                    <a:pt x="10441521" y="3293592"/>
                  </a:lnTo>
                  <a:lnTo>
                    <a:pt x="10395204" y="3287801"/>
                  </a:lnTo>
                  <a:lnTo>
                    <a:pt x="10348658" y="3285350"/>
                  </a:lnTo>
                  <a:lnTo>
                    <a:pt x="10302037" y="3286671"/>
                  </a:lnTo>
                  <a:lnTo>
                    <a:pt x="10255542" y="3292170"/>
                  </a:lnTo>
                  <a:lnTo>
                    <a:pt x="10187229" y="3307600"/>
                  </a:lnTo>
                  <a:lnTo>
                    <a:pt x="10123487" y="3335782"/>
                  </a:lnTo>
                  <a:lnTo>
                    <a:pt x="10070579" y="3378936"/>
                  </a:lnTo>
                  <a:lnTo>
                    <a:pt x="10029076" y="3433165"/>
                  </a:lnTo>
                  <a:lnTo>
                    <a:pt x="10000221" y="3496272"/>
                  </a:lnTo>
                  <a:lnTo>
                    <a:pt x="9987216" y="3564178"/>
                  </a:lnTo>
                  <a:lnTo>
                    <a:pt x="9987407" y="3602875"/>
                  </a:lnTo>
                  <a:lnTo>
                    <a:pt x="9992208" y="3641077"/>
                  </a:lnTo>
                  <a:lnTo>
                    <a:pt x="9999916" y="3678948"/>
                  </a:lnTo>
                  <a:lnTo>
                    <a:pt x="10008895" y="3716629"/>
                  </a:lnTo>
                  <a:lnTo>
                    <a:pt x="10019271" y="3765727"/>
                  </a:lnTo>
                  <a:lnTo>
                    <a:pt x="10027425" y="3815207"/>
                  </a:lnTo>
                  <a:lnTo>
                    <a:pt x="10034219" y="3864914"/>
                  </a:lnTo>
                  <a:lnTo>
                    <a:pt x="10040531" y="3914724"/>
                  </a:lnTo>
                  <a:lnTo>
                    <a:pt x="10047224" y="3964495"/>
                  </a:lnTo>
                  <a:lnTo>
                    <a:pt x="10055212" y="4014076"/>
                  </a:lnTo>
                  <a:lnTo>
                    <a:pt x="10065347" y="4063352"/>
                  </a:lnTo>
                  <a:lnTo>
                    <a:pt x="10079291" y="4113746"/>
                  </a:lnTo>
                  <a:lnTo>
                    <a:pt x="10097770" y="4162856"/>
                  </a:lnTo>
                  <a:lnTo>
                    <a:pt x="10121290" y="4209554"/>
                  </a:lnTo>
                  <a:lnTo>
                    <a:pt x="10150373" y="4252646"/>
                  </a:lnTo>
                  <a:lnTo>
                    <a:pt x="10185502" y="4290987"/>
                  </a:lnTo>
                  <a:lnTo>
                    <a:pt x="10227221" y="4323410"/>
                  </a:lnTo>
                  <a:lnTo>
                    <a:pt x="10271747" y="4346016"/>
                  </a:lnTo>
                  <a:lnTo>
                    <a:pt x="10318458" y="4358970"/>
                  </a:lnTo>
                  <a:lnTo>
                    <a:pt x="10366426" y="4363059"/>
                  </a:lnTo>
                  <a:lnTo>
                    <a:pt x="10414775" y="4359046"/>
                  </a:lnTo>
                  <a:lnTo>
                    <a:pt x="10462628" y="4347730"/>
                  </a:lnTo>
                  <a:lnTo>
                    <a:pt x="10509098" y="4329849"/>
                  </a:lnTo>
                  <a:lnTo>
                    <a:pt x="10552227" y="4307027"/>
                  </a:lnTo>
                  <a:lnTo>
                    <a:pt x="10592664" y="4280065"/>
                  </a:lnTo>
                  <a:lnTo>
                    <a:pt x="10630433" y="4249458"/>
                  </a:lnTo>
                  <a:lnTo>
                    <a:pt x="10665536" y="4215689"/>
                  </a:lnTo>
                  <a:lnTo>
                    <a:pt x="10693400" y="4184421"/>
                  </a:lnTo>
                  <a:lnTo>
                    <a:pt x="10693400" y="3374161"/>
                  </a:lnTo>
                  <a:close/>
                </a:path>
              </a:pathLst>
            </a:custGeom>
            <a:solidFill>
              <a:srgbClr val="E2ECF1"/>
            </a:solidFill>
          </p:spPr>
          <p:txBody>
            <a:bodyPr wrap="square" lIns="0" tIns="0" rIns="0" bIns="0" rtlCol="0"/>
            <a:lstStyle/>
            <a:p>
              <a:endParaRPr/>
            </a:p>
          </p:txBody>
        </p:sp>
      </p:grpSp>
      <p:sp>
        <p:nvSpPr>
          <p:cNvPr id="5" name="Title 4"/>
          <p:cNvSpPr>
            <a:spLocks noGrp="1"/>
          </p:cNvSpPr>
          <p:nvPr>
            <p:ph type="title"/>
          </p:nvPr>
        </p:nvSpPr>
        <p:spPr/>
        <p:txBody>
          <a:bodyPr/>
          <a:lstStyle/>
          <a:p>
            <a:r>
              <a:rPr lang="en-US" dirty="0" err="1">
                <a:solidFill>
                  <a:srgbClr val="FF0000"/>
                </a:solidFill>
              </a:rPr>
              <a:t>Sơ</a:t>
            </a:r>
            <a:r>
              <a:rPr lang="en-US" dirty="0">
                <a:solidFill>
                  <a:srgbClr val="FF0000"/>
                </a:solidFill>
              </a:rPr>
              <a:t> </a:t>
            </a:r>
            <a:r>
              <a:rPr lang="en-US" dirty="0" err="1">
                <a:solidFill>
                  <a:srgbClr val="FF0000"/>
                </a:solidFill>
              </a:rPr>
              <a:t>đồ</a:t>
            </a:r>
            <a:r>
              <a:rPr lang="en-US" dirty="0">
                <a:solidFill>
                  <a:srgbClr val="FF0000"/>
                </a:solidFill>
              </a:rPr>
              <a:t> </a:t>
            </a:r>
            <a:r>
              <a:rPr lang="en-US" dirty="0" err="1">
                <a:solidFill>
                  <a:srgbClr val="FF0000"/>
                </a:solidFill>
              </a:rPr>
              <a:t>cộng</a:t>
            </a:r>
            <a:r>
              <a:rPr lang="en-US" dirty="0">
                <a:solidFill>
                  <a:srgbClr val="FF0000"/>
                </a:solidFill>
              </a:rPr>
              <a:t> </a:t>
            </a:r>
            <a:r>
              <a:rPr lang="en-US" dirty="0" err="1">
                <a:solidFill>
                  <a:srgbClr val="FF0000"/>
                </a:solidFill>
              </a:rPr>
              <a:t>tác</a:t>
            </a:r>
            <a:endParaRPr lang="en-US" dirty="0">
              <a:solidFill>
                <a:srgbClr val="FF0000"/>
              </a:solidFill>
            </a:endParaRPr>
          </a:p>
        </p:txBody>
      </p:sp>
      <p:sp>
        <p:nvSpPr>
          <p:cNvPr id="18" name="TextBox 17"/>
          <p:cNvSpPr txBox="1"/>
          <p:nvPr/>
        </p:nvSpPr>
        <p:spPr>
          <a:xfrm>
            <a:off x="3098031" y="5005635"/>
            <a:ext cx="2819400" cy="369332"/>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cộng</a:t>
            </a:r>
            <a:r>
              <a:rPr lang="en-US" dirty="0"/>
              <a:t> </a:t>
            </a:r>
            <a:r>
              <a:rPr lang="en-US" dirty="0" err="1"/>
              <a:t>tác</a:t>
            </a:r>
            <a:r>
              <a:rPr lang="en-US" dirty="0"/>
              <a:t> </a:t>
            </a:r>
            <a:r>
              <a:rPr lang="en-US" dirty="0" err="1"/>
              <a:t>xuất</a:t>
            </a:r>
            <a:r>
              <a:rPr lang="en-US" dirty="0"/>
              <a:t> </a:t>
            </a:r>
            <a:r>
              <a:rPr lang="en-US" dirty="0" err="1"/>
              <a:t>kho</a:t>
            </a:r>
            <a:endParaRPr lang="en-US" dirty="0"/>
          </a:p>
        </p:txBody>
      </p:sp>
      <p:pic>
        <p:nvPicPr>
          <p:cNvPr id="16" name="Picture 15"/>
          <p:cNvPicPr/>
          <p:nvPr/>
        </p:nvPicPr>
        <p:blipFill>
          <a:blip r:embed="rId7"/>
          <a:stretch>
            <a:fillRect/>
          </a:stretch>
        </p:blipFill>
        <p:spPr>
          <a:xfrm>
            <a:off x="1312524" y="1596586"/>
            <a:ext cx="6499860" cy="3085019"/>
          </a:xfrm>
          <a:prstGeom prst="rect">
            <a:avLst/>
          </a:prstGeom>
        </p:spPr>
      </p:pic>
    </p:spTree>
    <p:extLst>
      <p:ext uri="{BB962C8B-B14F-4D97-AF65-F5344CB8AC3E}">
        <p14:creationId xmlns:p14="http://schemas.microsoft.com/office/powerpoint/2010/main" val="157481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99493"/>
            <a:ext cx="9144000" cy="5459314"/>
          </a:xfrm>
          <a:custGeom>
            <a:avLst/>
            <a:gdLst/>
            <a:ahLst/>
            <a:cxnLst/>
            <a:rect l="l" t="t" r="r" b="b"/>
            <a:pathLst>
              <a:path w="10693400" h="6015355">
                <a:moveTo>
                  <a:pt x="10693400" y="6015037"/>
                </a:moveTo>
                <a:lnTo>
                  <a:pt x="0" y="6015037"/>
                </a:lnTo>
                <a:lnTo>
                  <a:pt x="0" y="0"/>
                </a:lnTo>
                <a:lnTo>
                  <a:pt x="10693400" y="0"/>
                </a:lnTo>
                <a:lnTo>
                  <a:pt x="10693400" y="6015037"/>
                </a:lnTo>
                <a:close/>
              </a:path>
            </a:pathLst>
          </a:custGeom>
          <a:solidFill>
            <a:srgbClr val="03335C"/>
          </a:solidFill>
        </p:spPr>
        <p:txBody>
          <a:bodyPr wrap="square" lIns="0" tIns="0" rIns="0" bIns="0" rtlCol="0"/>
          <a:lstStyle/>
          <a:p>
            <a:endParaRPr/>
          </a:p>
        </p:txBody>
      </p:sp>
      <p:grpSp>
        <p:nvGrpSpPr>
          <p:cNvPr id="3" name="object 3"/>
          <p:cNvGrpSpPr/>
          <p:nvPr/>
        </p:nvGrpSpPr>
        <p:grpSpPr>
          <a:xfrm>
            <a:off x="1" y="699493"/>
            <a:ext cx="3866652" cy="5459314"/>
            <a:chOff x="0" y="770737"/>
            <a:chExt cx="4521835" cy="6015355"/>
          </a:xfrm>
        </p:grpSpPr>
        <p:sp>
          <p:nvSpPr>
            <p:cNvPr id="4" name="object 4"/>
            <p:cNvSpPr/>
            <p:nvPr/>
          </p:nvSpPr>
          <p:spPr>
            <a:xfrm>
              <a:off x="0" y="770737"/>
              <a:ext cx="3072765" cy="6015355"/>
            </a:xfrm>
            <a:custGeom>
              <a:avLst/>
              <a:gdLst/>
              <a:ahLst/>
              <a:cxnLst/>
              <a:rect l="l" t="t" r="r" b="b"/>
              <a:pathLst>
                <a:path w="3072765" h="6015355">
                  <a:moveTo>
                    <a:pt x="3072765" y="5687657"/>
                  </a:moveTo>
                  <a:lnTo>
                    <a:pt x="3072130" y="5635561"/>
                  </a:lnTo>
                  <a:lnTo>
                    <a:pt x="3069399" y="5583593"/>
                  </a:lnTo>
                  <a:lnTo>
                    <a:pt x="3064573" y="5531840"/>
                  </a:lnTo>
                  <a:lnTo>
                    <a:pt x="3057626" y="5480405"/>
                  </a:lnTo>
                  <a:lnTo>
                    <a:pt x="3048546" y="5429389"/>
                  </a:lnTo>
                  <a:lnTo>
                    <a:pt x="3037332" y="5378894"/>
                  </a:lnTo>
                  <a:lnTo>
                    <a:pt x="3024530" y="5330545"/>
                  </a:lnTo>
                  <a:lnTo>
                    <a:pt x="3009785" y="5283022"/>
                  </a:lnTo>
                  <a:lnTo>
                    <a:pt x="2993250" y="5236273"/>
                  </a:lnTo>
                  <a:lnTo>
                    <a:pt x="2975076" y="5190236"/>
                  </a:lnTo>
                  <a:lnTo>
                    <a:pt x="2955455" y="5144821"/>
                  </a:lnTo>
                  <a:lnTo>
                    <a:pt x="2934512" y="5099964"/>
                  </a:lnTo>
                  <a:lnTo>
                    <a:pt x="2912427" y="5055616"/>
                  </a:lnTo>
                  <a:lnTo>
                    <a:pt x="2889351" y="5011699"/>
                  </a:lnTo>
                  <a:lnTo>
                    <a:pt x="2865450" y="4968151"/>
                  </a:lnTo>
                  <a:lnTo>
                    <a:pt x="2840901" y="4924895"/>
                  </a:lnTo>
                  <a:lnTo>
                    <a:pt x="2815831" y="4881867"/>
                  </a:lnTo>
                  <a:lnTo>
                    <a:pt x="2790431" y="4838992"/>
                  </a:lnTo>
                  <a:lnTo>
                    <a:pt x="2739237" y="4753470"/>
                  </a:lnTo>
                  <a:lnTo>
                    <a:pt x="2713266" y="4709515"/>
                  </a:lnTo>
                  <a:lnTo>
                    <a:pt x="2687917" y="4665243"/>
                  </a:lnTo>
                  <a:lnTo>
                    <a:pt x="2663126" y="4620704"/>
                  </a:lnTo>
                  <a:lnTo>
                    <a:pt x="2638856" y="4575886"/>
                  </a:lnTo>
                  <a:lnTo>
                    <a:pt x="2615069" y="4530839"/>
                  </a:lnTo>
                  <a:lnTo>
                    <a:pt x="2591739" y="4485564"/>
                  </a:lnTo>
                  <a:lnTo>
                    <a:pt x="2568791" y="4440085"/>
                  </a:lnTo>
                  <a:lnTo>
                    <a:pt x="2546210" y="4394428"/>
                  </a:lnTo>
                  <a:lnTo>
                    <a:pt x="2523947" y="4348607"/>
                  </a:lnTo>
                  <a:lnTo>
                    <a:pt x="2501963" y="4302645"/>
                  </a:lnTo>
                  <a:lnTo>
                    <a:pt x="2480208" y="4256557"/>
                  </a:lnTo>
                  <a:lnTo>
                    <a:pt x="2458643" y="4210380"/>
                  </a:lnTo>
                  <a:lnTo>
                    <a:pt x="2437244" y="4164114"/>
                  </a:lnTo>
                  <a:lnTo>
                    <a:pt x="2331034" y="3932301"/>
                  </a:lnTo>
                  <a:lnTo>
                    <a:pt x="2309660" y="3885971"/>
                  </a:lnTo>
                  <a:lnTo>
                    <a:pt x="2288159" y="3839718"/>
                  </a:lnTo>
                  <a:lnTo>
                    <a:pt x="2266480" y="3793540"/>
                  </a:lnTo>
                  <a:lnTo>
                    <a:pt x="2244572" y="3747465"/>
                  </a:lnTo>
                  <a:lnTo>
                    <a:pt x="2222411" y="3701504"/>
                  </a:lnTo>
                  <a:lnTo>
                    <a:pt x="2199944" y="3655695"/>
                  </a:lnTo>
                  <a:lnTo>
                    <a:pt x="2177135" y="3610051"/>
                  </a:lnTo>
                  <a:lnTo>
                    <a:pt x="2153932" y="3564572"/>
                  </a:lnTo>
                  <a:lnTo>
                    <a:pt x="2130310" y="3519309"/>
                  </a:lnTo>
                  <a:lnTo>
                    <a:pt x="2106206" y="3474275"/>
                  </a:lnTo>
                  <a:lnTo>
                    <a:pt x="2081606" y="3429470"/>
                  </a:lnTo>
                  <a:lnTo>
                    <a:pt x="2056447" y="3384943"/>
                  </a:lnTo>
                  <a:lnTo>
                    <a:pt x="2030704" y="3340684"/>
                  </a:lnTo>
                  <a:lnTo>
                    <a:pt x="2005723" y="3299117"/>
                  </a:lnTo>
                  <a:lnTo>
                    <a:pt x="1980018" y="3257842"/>
                  </a:lnTo>
                  <a:lnTo>
                    <a:pt x="1953564" y="3216922"/>
                  </a:lnTo>
                  <a:lnTo>
                    <a:pt x="1926361" y="3176397"/>
                  </a:lnTo>
                  <a:lnTo>
                    <a:pt x="1898408" y="3136315"/>
                  </a:lnTo>
                  <a:lnTo>
                    <a:pt x="1869681" y="3096742"/>
                  </a:lnTo>
                  <a:lnTo>
                    <a:pt x="1840204" y="3057702"/>
                  </a:lnTo>
                  <a:lnTo>
                    <a:pt x="1809940" y="3019272"/>
                  </a:lnTo>
                  <a:lnTo>
                    <a:pt x="1778901" y="2981502"/>
                  </a:lnTo>
                  <a:lnTo>
                    <a:pt x="1747088" y="2944418"/>
                  </a:lnTo>
                  <a:lnTo>
                    <a:pt x="1714474" y="2908084"/>
                  </a:lnTo>
                  <a:lnTo>
                    <a:pt x="1681073" y="2872549"/>
                  </a:lnTo>
                  <a:lnTo>
                    <a:pt x="1646872" y="2837878"/>
                  </a:lnTo>
                  <a:lnTo>
                    <a:pt x="1611858" y="2804096"/>
                  </a:lnTo>
                  <a:lnTo>
                    <a:pt x="1576044" y="2771267"/>
                  </a:lnTo>
                  <a:lnTo>
                    <a:pt x="1539405" y="2739440"/>
                  </a:lnTo>
                  <a:lnTo>
                    <a:pt x="1501952" y="2708668"/>
                  </a:lnTo>
                  <a:lnTo>
                    <a:pt x="1463662" y="2679001"/>
                  </a:lnTo>
                  <a:lnTo>
                    <a:pt x="1424546" y="2650477"/>
                  </a:lnTo>
                  <a:lnTo>
                    <a:pt x="1384592" y="2623159"/>
                  </a:lnTo>
                  <a:lnTo>
                    <a:pt x="1343787" y="2597099"/>
                  </a:lnTo>
                  <a:lnTo>
                    <a:pt x="1324991" y="2585923"/>
                  </a:lnTo>
                  <a:lnTo>
                    <a:pt x="1352207" y="2556916"/>
                  </a:lnTo>
                  <a:lnTo>
                    <a:pt x="1385100" y="2519388"/>
                  </a:lnTo>
                  <a:lnTo>
                    <a:pt x="1416837" y="2481008"/>
                  </a:lnTo>
                  <a:lnTo>
                    <a:pt x="1447419" y="2441803"/>
                  </a:lnTo>
                  <a:lnTo>
                    <a:pt x="1476857" y="2401836"/>
                  </a:lnTo>
                  <a:lnTo>
                    <a:pt x="1505178" y="2361120"/>
                  </a:lnTo>
                  <a:lnTo>
                    <a:pt x="1532382" y="2319680"/>
                  </a:lnTo>
                  <a:lnTo>
                    <a:pt x="1558493" y="2277567"/>
                  </a:lnTo>
                  <a:lnTo>
                    <a:pt x="1583537" y="2234806"/>
                  </a:lnTo>
                  <a:lnTo>
                    <a:pt x="1607515" y="2191435"/>
                  </a:lnTo>
                  <a:lnTo>
                    <a:pt x="1630438" y="2147468"/>
                  </a:lnTo>
                  <a:lnTo>
                    <a:pt x="1652333" y="2102954"/>
                  </a:lnTo>
                  <a:lnTo>
                    <a:pt x="1673212" y="2057933"/>
                  </a:lnTo>
                  <a:lnTo>
                    <a:pt x="1693087" y="2012416"/>
                  </a:lnTo>
                  <a:lnTo>
                    <a:pt x="1711972" y="1966455"/>
                  </a:lnTo>
                  <a:lnTo>
                    <a:pt x="1729892" y="1920062"/>
                  </a:lnTo>
                  <a:lnTo>
                    <a:pt x="1746859" y="1873300"/>
                  </a:lnTo>
                  <a:lnTo>
                    <a:pt x="1762874" y="1826171"/>
                  </a:lnTo>
                  <a:lnTo>
                    <a:pt x="1777961" y="1778723"/>
                  </a:lnTo>
                  <a:lnTo>
                    <a:pt x="1792135" y="1730984"/>
                  </a:lnTo>
                  <a:lnTo>
                    <a:pt x="1805419" y="1682991"/>
                  </a:lnTo>
                  <a:lnTo>
                    <a:pt x="1817827" y="1634782"/>
                  </a:lnTo>
                  <a:lnTo>
                    <a:pt x="1829358" y="1586369"/>
                  </a:lnTo>
                  <a:lnTo>
                    <a:pt x="1840052" y="1537804"/>
                  </a:lnTo>
                  <a:lnTo>
                    <a:pt x="1849894" y="1489125"/>
                  </a:lnTo>
                  <a:lnTo>
                    <a:pt x="1858924" y="1440332"/>
                  </a:lnTo>
                  <a:lnTo>
                    <a:pt x="1867154" y="1391488"/>
                  </a:lnTo>
                  <a:lnTo>
                    <a:pt x="1874774" y="1342478"/>
                  </a:lnTo>
                  <a:lnTo>
                    <a:pt x="1881657" y="1293368"/>
                  </a:lnTo>
                  <a:lnTo>
                    <a:pt x="1887842" y="1244155"/>
                  </a:lnTo>
                  <a:lnTo>
                    <a:pt x="1893366" y="1194879"/>
                  </a:lnTo>
                  <a:lnTo>
                    <a:pt x="1898256" y="1145514"/>
                  </a:lnTo>
                  <a:lnTo>
                    <a:pt x="1902548" y="1096086"/>
                  </a:lnTo>
                  <a:lnTo>
                    <a:pt x="1906270" y="1046594"/>
                  </a:lnTo>
                  <a:lnTo>
                    <a:pt x="1909457" y="997064"/>
                  </a:lnTo>
                  <a:lnTo>
                    <a:pt x="1912162" y="947483"/>
                  </a:lnTo>
                  <a:lnTo>
                    <a:pt x="1914385" y="897877"/>
                  </a:lnTo>
                  <a:lnTo>
                    <a:pt x="1916188" y="848233"/>
                  </a:lnTo>
                  <a:lnTo>
                    <a:pt x="1917598" y="798576"/>
                  </a:lnTo>
                  <a:lnTo>
                    <a:pt x="1918639" y="748893"/>
                  </a:lnTo>
                  <a:lnTo>
                    <a:pt x="1919312" y="699757"/>
                  </a:lnTo>
                  <a:lnTo>
                    <a:pt x="1919897" y="650557"/>
                  </a:lnTo>
                  <a:lnTo>
                    <a:pt x="1920316" y="601319"/>
                  </a:lnTo>
                  <a:lnTo>
                    <a:pt x="1920544" y="552056"/>
                  </a:lnTo>
                  <a:lnTo>
                    <a:pt x="1920506" y="502767"/>
                  </a:lnTo>
                  <a:lnTo>
                    <a:pt x="1920176" y="453491"/>
                  </a:lnTo>
                  <a:lnTo>
                    <a:pt x="1919478" y="404215"/>
                  </a:lnTo>
                  <a:lnTo>
                    <a:pt x="1918385" y="354977"/>
                  </a:lnTo>
                  <a:lnTo>
                    <a:pt x="1916849" y="305765"/>
                  </a:lnTo>
                  <a:lnTo>
                    <a:pt x="1914817" y="256616"/>
                  </a:lnTo>
                  <a:lnTo>
                    <a:pt x="1912226" y="207518"/>
                  </a:lnTo>
                  <a:lnTo>
                    <a:pt x="1909038" y="158508"/>
                  </a:lnTo>
                  <a:lnTo>
                    <a:pt x="1905203" y="109575"/>
                  </a:lnTo>
                  <a:lnTo>
                    <a:pt x="1900059" y="57404"/>
                  </a:lnTo>
                  <a:lnTo>
                    <a:pt x="1893404" y="5562"/>
                  </a:lnTo>
                  <a:lnTo>
                    <a:pt x="1892503" y="0"/>
                  </a:lnTo>
                  <a:lnTo>
                    <a:pt x="0" y="0"/>
                  </a:lnTo>
                  <a:lnTo>
                    <a:pt x="0" y="2611234"/>
                  </a:lnTo>
                  <a:lnTo>
                    <a:pt x="0" y="2827363"/>
                  </a:lnTo>
                  <a:lnTo>
                    <a:pt x="0" y="6015025"/>
                  </a:lnTo>
                  <a:lnTo>
                    <a:pt x="3029013" y="6015025"/>
                  </a:lnTo>
                  <a:lnTo>
                    <a:pt x="3045320" y="5946178"/>
                  </a:lnTo>
                  <a:lnTo>
                    <a:pt x="3054845" y="5895073"/>
                  </a:lnTo>
                  <a:lnTo>
                    <a:pt x="3062376" y="5843562"/>
                  </a:lnTo>
                  <a:lnTo>
                    <a:pt x="3067875" y="5791746"/>
                  </a:lnTo>
                  <a:lnTo>
                    <a:pt x="3071355" y="5739752"/>
                  </a:lnTo>
                  <a:lnTo>
                    <a:pt x="3072765" y="5687657"/>
                  </a:lnTo>
                  <a:close/>
                </a:path>
              </a:pathLst>
            </a:custGeom>
            <a:solidFill>
              <a:srgbClr val="6AD4CC">
                <a:alpha val="19999"/>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606272" y="1773082"/>
              <a:ext cx="3914978" cy="4005417"/>
            </a:xfrm>
            <a:prstGeom prst="rect">
              <a:avLst/>
            </a:prstGeom>
          </p:spPr>
        </p:pic>
      </p:grpSp>
      <p:sp>
        <p:nvSpPr>
          <p:cNvPr id="6" name="object 6"/>
          <p:cNvSpPr/>
          <p:nvPr/>
        </p:nvSpPr>
        <p:spPr>
          <a:xfrm>
            <a:off x="6546387" y="699493"/>
            <a:ext cx="2597678" cy="5459314"/>
          </a:xfrm>
          <a:custGeom>
            <a:avLst/>
            <a:gdLst/>
            <a:ahLst/>
            <a:cxnLst/>
            <a:rect l="l" t="t" r="r" b="b"/>
            <a:pathLst>
              <a:path w="3037840" h="6015355">
                <a:moveTo>
                  <a:pt x="3037763" y="0"/>
                </a:moveTo>
                <a:lnTo>
                  <a:pt x="781418" y="0"/>
                </a:lnTo>
                <a:lnTo>
                  <a:pt x="781342" y="774"/>
                </a:lnTo>
                <a:lnTo>
                  <a:pt x="779145" y="53403"/>
                </a:lnTo>
                <a:lnTo>
                  <a:pt x="780415" y="106095"/>
                </a:lnTo>
                <a:lnTo>
                  <a:pt x="785101" y="158610"/>
                </a:lnTo>
                <a:lnTo>
                  <a:pt x="793140" y="210680"/>
                </a:lnTo>
                <a:lnTo>
                  <a:pt x="804468" y="262928"/>
                </a:lnTo>
                <a:lnTo>
                  <a:pt x="819327" y="314413"/>
                </a:lnTo>
                <a:lnTo>
                  <a:pt x="837615" y="364845"/>
                </a:lnTo>
                <a:lnTo>
                  <a:pt x="859269" y="413905"/>
                </a:lnTo>
                <a:lnTo>
                  <a:pt x="884212" y="461302"/>
                </a:lnTo>
                <a:lnTo>
                  <a:pt x="912342" y="506717"/>
                </a:lnTo>
                <a:lnTo>
                  <a:pt x="943597" y="549859"/>
                </a:lnTo>
                <a:lnTo>
                  <a:pt x="977277" y="590054"/>
                </a:lnTo>
                <a:lnTo>
                  <a:pt x="1013447" y="627545"/>
                </a:lnTo>
                <a:lnTo>
                  <a:pt x="1051699" y="662749"/>
                </a:lnTo>
                <a:lnTo>
                  <a:pt x="1091679" y="696061"/>
                </a:lnTo>
                <a:lnTo>
                  <a:pt x="1132979" y="727913"/>
                </a:lnTo>
                <a:lnTo>
                  <a:pt x="1175219" y="758710"/>
                </a:lnTo>
                <a:lnTo>
                  <a:pt x="1261008" y="818743"/>
                </a:lnTo>
                <a:lnTo>
                  <a:pt x="1301750" y="847737"/>
                </a:lnTo>
                <a:lnTo>
                  <a:pt x="1341843" y="877544"/>
                </a:lnTo>
                <a:lnTo>
                  <a:pt x="1381353" y="908050"/>
                </a:lnTo>
                <a:lnTo>
                  <a:pt x="1420355" y="939177"/>
                </a:lnTo>
                <a:lnTo>
                  <a:pt x="1458937" y="970838"/>
                </a:lnTo>
                <a:lnTo>
                  <a:pt x="1497164" y="1002919"/>
                </a:lnTo>
                <a:lnTo>
                  <a:pt x="1535125" y="1035354"/>
                </a:lnTo>
                <a:lnTo>
                  <a:pt x="1723504" y="1199413"/>
                </a:lnTo>
                <a:lnTo>
                  <a:pt x="1761439" y="1231950"/>
                </a:lnTo>
                <a:lnTo>
                  <a:pt x="1796326" y="1261402"/>
                </a:lnTo>
                <a:lnTo>
                  <a:pt x="1766620" y="1291577"/>
                </a:lnTo>
                <a:lnTo>
                  <a:pt x="1732000" y="1329042"/>
                </a:lnTo>
                <a:lnTo>
                  <a:pt x="1698879" y="1367523"/>
                </a:lnTo>
                <a:lnTo>
                  <a:pt x="1667167" y="1406956"/>
                </a:lnTo>
                <a:lnTo>
                  <a:pt x="1636750" y="1447253"/>
                </a:lnTo>
                <a:lnTo>
                  <a:pt x="1607527" y="1488363"/>
                </a:lnTo>
                <a:lnTo>
                  <a:pt x="1579410" y="1530210"/>
                </a:lnTo>
                <a:lnTo>
                  <a:pt x="1552282" y="1572729"/>
                </a:lnTo>
                <a:lnTo>
                  <a:pt x="1526070" y="1615859"/>
                </a:lnTo>
                <a:lnTo>
                  <a:pt x="1500657" y="1659521"/>
                </a:lnTo>
                <a:lnTo>
                  <a:pt x="1475943" y="1703654"/>
                </a:lnTo>
                <a:lnTo>
                  <a:pt x="1451825" y="1748167"/>
                </a:lnTo>
                <a:lnTo>
                  <a:pt x="1428229" y="1793024"/>
                </a:lnTo>
                <a:lnTo>
                  <a:pt x="1405026" y="1838147"/>
                </a:lnTo>
                <a:lnTo>
                  <a:pt x="1382128" y="1883448"/>
                </a:lnTo>
                <a:lnTo>
                  <a:pt x="1359433" y="1928876"/>
                </a:lnTo>
                <a:lnTo>
                  <a:pt x="1314284" y="2019833"/>
                </a:lnTo>
                <a:lnTo>
                  <a:pt x="1291717" y="2064715"/>
                </a:lnTo>
                <a:lnTo>
                  <a:pt x="1268691" y="2109305"/>
                </a:lnTo>
                <a:lnTo>
                  <a:pt x="1245235" y="2153653"/>
                </a:lnTo>
                <a:lnTo>
                  <a:pt x="1221371" y="2197735"/>
                </a:lnTo>
                <a:lnTo>
                  <a:pt x="1197114" y="2241600"/>
                </a:lnTo>
                <a:lnTo>
                  <a:pt x="1172489" y="2285238"/>
                </a:lnTo>
                <a:lnTo>
                  <a:pt x="1147521" y="2328684"/>
                </a:lnTo>
                <a:lnTo>
                  <a:pt x="1122248" y="2371941"/>
                </a:lnTo>
                <a:lnTo>
                  <a:pt x="1096683" y="2415032"/>
                </a:lnTo>
                <a:lnTo>
                  <a:pt x="1070838" y="2457958"/>
                </a:lnTo>
                <a:lnTo>
                  <a:pt x="1044765" y="2500744"/>
                </a:lnTo>
                <a:lnTo>
                  <a:pt x="1018476" y="2543403"/>
                </a:lnTo>
                <a:lnTo>
                  <a:pt x="991997" y="2585948"/>
                </a:lnTo>
                <a:lnTo>
                  <a:pt x="965339" y="2628404"/>
                </a:lnTo>
                <a:lnTo>
                  <a:pt x="911631" y="2713063"/>
                </a:lnTo>
                <a:lnTo>
                  <a:pt x="694944" y="3050819"/>
                </a:lnTo>
                <a:lnTo>
                  <a:pt x="668045" y="3093174"/>
                </a:lnTo>
                <a:lnTo>
                  <a:pt x="641286" y="3135617"/>
                </a:lnTo>
                <a:lnTo>
                  <a:pt x="614680" y="3178149"/>
                </a:lnTo>
                <a:lnTo>
                  <a:pt x="588238" y="3220809"/>
                </a:lnTo>
                <a:lnTo>
                  <a:pt x="561987" y="3263569"/>
                </a:lnTo>
                <a:lnTo>
                  <a:pt x="535978" y="3306483"/>
                </a:lnTo>
                <a:lnTo>
                  <a:pt x="510209" y="3349548"/>
                </a:lnTo>
                <a:lnTo>
                  <a:pt x="484708" y="3392792"/>
                </a:lnTo>
                <a:lnTo>
                  <a:pt x="459511" y="3436213"/>
                </a:lnTo>
                <a:lnTo>
                  <a:pt x="434632" y="3479838"/>
                </a:lnTo>
                <a:lnTo>
                  <a:pt x="410095" y="3523678"/>
                </a:lnTo>
                <a:lnTo>
                  <a:pt x="385927" y="3567734"/>
                </a:lnTo>
                <a:lnTo>
                  <a:pt x="362153" y="3612045"/>
                </a:lnTo>
                <a:lnTo>
                  <a:pt x="338797" y="3656622"/>
                </a:lnTo>
                <a:lnTo>
                  <a:pt x="315899" y="3701453"/>
                </a:lnTo>
                <a:lnTo>
                  <a:pt x="293789" y="3745979"/>
                </a:lnTo>
                <a:lnTo>
                  <a:pt x="272224" y="3790899"/>
                </a:lnTo>
                <a:lnTo>
                  <a:pt x="251231" y="3836187"/>
                </a:lnTo>
                <a:lnTo>
                  <a:pt x="230847" y="3881844"/>
                </a:lnTo>
                <a:lnTo>
                  <a:pt x="211112" y="3927843"/>
                </a:lnTo>
                <a:lnTo>
                  <a:pt x="192049" y="3974185"/>
                </a:lnTo>
                <a:lnTo>
                  <a:pt x="173685" y="4020832"/>
                </a:lnTo>
                <a:lnTo>
                  <a:pt x="156057" y="4067784"/>
                </a:lnTo>
                <a:lnTo>
                  <a:pt x="139204" y="4115016"/>
                </a:lnTo>
                <a:lnTo>
                  <a:pt x="123151" y="4162526"/>
                </a:lnTo>
                <a:lnTo>
                  <a:pt x="107924" y="4210278"/>
                </a:lnTo>
                <a:lnTo>
                  <a:pt x="93560" y="4258272"/>
                </a:lnTo>
                <a:lnTo>
                  <a:pt x="80098" y="4306481"/>
                </a:lnTo>
                <a:lnTo>
                  <a:pt x="67551" y="4354906"/>
                </a:lnTo>
                <a:lnTo>
                  <a:pt x="55981" y="4403509"/>
                </a:lnTo>
                <a:lnTo>
                  <a:pt x="45389" y="4452302"/>
                </a:lnTo>
                <a:lnTo>
                  <a:pt x="35826" y="4501235"/>
                </a:lnTo>
                <a:lnTo>
                  <a:pt x="27317" y="4550321"/>
                </a:lnTo>
                <a:lnTo>
                  <a:pt x="19900" y="4599521"/>
                </a:lnTo>
                <a:lnTo>
                  <a:pt x="13601" y="4648847"/>
                </a:lnTo>
                <a:lnTo>
                  <a:pt x="8445" y="4698250"/>
                </a:lnTo>
                <a:lnTo>
                  <a:pt x="4483" y="4747742"/>
                </a:lnTo>
                <a:lnTo>
                  <a:pt x="1727" y="4797298"/>
                </a:lnTo>
                <a:lnTo>
                  <a:pt x="228" y="4846904"/>
                </a:lnTo>
                <a:lnTo>
                  <a:pt x="0" y="4896536"/>
                </a:lnTo>
                <a:lnTo>
                  <a:pt x="1079" y="4946180"/>
                </a:lnTo>
                <a:lnTo>
                  <a:pt x="3517" y="4995837"/>
                </a:lnTo>
                <a:lnTo>
                  <a:pt x="7315" y="5045468"/>
                </a:lnTo>
                <a:lnTo>
                  <a:pt x="12522" y="5095062"/>
                </a:lnTo>
                <a:lnTo>
                  <a:pt x="19164" y="5144617"/>
                </a:lnTo>
                <a:lnTo>
                  <a:pt x="27279" y="5194109"/>
                </a:lnTo>
                <a:lnTo>
                  <a:pt x="36906" y="5243512"/>
                </a:lnTo>
                <a:lnTo>
                  <a:pt x="48056" y="5292826"/>
                </a:lnTo>
                <a:lnTo>
                  <a:pt x="60769" y="5342026"/>
                </a:lnTo>
                <a:lnTo>
                  <a:pt x="75095" y="5391099"/>
                </a:lnTo>
                <a:lnTo>
                  <a:pt x="90792" y="5438699"/>
                </a:lnTo>
                <a:lnTo>
                  <a:pt x="108026" y="5485244"/>
                </a:lnTo>
                <a:lnTo>
                  <a:pt x="126746" y="5530748"/>
                </a:lnTo>
                <a:lnTo>
                  <a:pt x="146926" y="5575211"/>
                </a:lnTo>
                <a:lnTo>
                  <a:pt x="168516" y="5618632"/>
                </a:lnTo>
                <a:lnTo>
                  <a:pt x="191503" y="5661012"/>
                </a:lnTo>
                <a:lnTo>
                  <a:pt x="215823" y="5702351"/>
                </a:lnTo>
                <a:lnTo>
                  <a:pt x="241452" y="5742660"/>
                </a:lnTo>
                <a:lnTo>
                  <a:pt x="268363" y="5781916"/>
                </a:lnTo>
                <a:lnTo>
                  <a:pt x="296506" y="5820156"/>
                </a:lnTo>
                <a:lnTo>
                  <a:pt x="325869" y="5857341"/>
                </a:lnTo>
                <a:lnTo>
                  <a:pt x="356374" y="5893498"/>
                </a:lnTo>
                <a:lnTo>
                  <a:pt x="388023" y="5928614"/>
                </a:lnTo>
                <a:lnTo>
                  <a:pt x="420776" y="5962701"/>
                </a:lnTo>
                <a:lnTo>
                  <a:pt x="454571" y="5995746"/>
                </a:lnTo>
                <a:lnTo>
                  <a:pt x="475551" y="6015025"/>
                </a:lnTo>
                <a:lnTo>
                  <a:pt x="3037763" y="6015025"/>
                </a:lnTo>
                <a:lnTo>
                  <a:pt x="3037763" y="1562735"/>
                </a:lnTo>
                <a:lnTo>
                  <a:pt x="3037763" y="793521"/>
                </a:lnTo>
                <a:lnTo>
                  <a:pt x="3037763" y="0"/>
                </a:lnTo>
                <a:close/>
              </a:path>
            </a:pathLst>
          </a:custGeom>
          <a:solidFill>
            <a:srgbClr val="6AD4CC">
              <a:alpha val="19999"/>
            </a:srgbClr>
          </a:solidFill>
        </p:spPr>
        <p:txBody>
          <a:bodyPr wrap="square" lIns="0" tIns="0" rIns="0" bIns="0" rtlCol="0"/>
          <a:lstStyle/>
          <a:p>
            <a:endParaRPr/>
          </a:p>
        </p:txBody>
      </p:sp>
      <p:sp>
        <p:nvSpPr>
          <p:cNvPr id="7" name="object 7"/>
          <p:cNvSpPr txBox="1">
            <a:spLocks noGrp="1"/>
          </p:cNvSpPr>
          <p:nvPr>
            <p:ph type="title"/>
          </p:nvPr>
        </p:nvSpPr>
        <p:spPr>
          <a:xfrm>
            <a:off x="4748727" y="1660540"/>
            <a:ext cx="3645654" cy="565804"/>
          </a:xfrm>
          <a:prstGeom prst="rect">
            <a:avLst/>
          </a:prstGeom>
        </p:spPr>
        <p:txBody>
          <a:bodyPr vert="horz" wrap="square" lIns="0" tIns="11692" rIns="0" bIns="0" rtlCol="0">
            <a:spAutoFit/>
          </a:bodyPr>
          <a:lstStyle/>
          <a:p>
            <a:pPr marL="11135">
              <a:spcBef>
                <a:spcPts val="92"/>
              </a:spcBef>
              <a:tabLst>
                <a:tab pos="1455948" algn="l"/>
                <a:tab pos="2383524" algn="l"/>
              </a:tabLst>
            </a:pPr>
            <a:r>
              <a:rPr sz="1800" spc="179" dirty="0">
                <a:solidFill>
                  <a:srgbClr val="6AD4CC"/>
                </a:solidFill>
                <a:latin typeface="Calibri"/>
                <a:cs typeface="Calibri"/>
              </a:rPr>
              <a:t>TẬP</a:t>
            </a:r>
            <a:r>
              <a:rPr sz="1800" spc="355" dirty="0">
                <a:solidFill>
                  <a:srgbClr val="6AD4CC"/>
                </a:solidFill>
                <a:latin typeface="Calibri"/>
                <a:cs typeface="Calibri"/>
              </a:rPr>
              <a:t> </a:t>
            </a:r>
            <a:r>
              <a:rPr sz="1800" spc="390" dirty="0">
                <a:solidFill>
                  <a:srgbClr val="6AD4CC"/>
                </a:solidFill>
                <a:latin typeface="Calibri"/>
                <a:cs typeface="Calibri"/>
              </a:rPr>
              <a:t>ĐOÀN	</a:t>
            </a:r>
            <a:r>
              <a:rPr sz="1800" spc="446" dirty="0">
                <a:solidFill>
                  <a:srgbClr val="6AD4CC"/>
                </a:solidFill>
                <a:latin typeface="Calibri"/>
                <a:cs typeface="Calibri"/>
              </a:rPr>
              <a:t>CÔNG	</a:t>
            </a:r>
            <a:r>
              <a:rPr sz="1800" spc="386" dirty="0">
                <a:solidFill>
                  <a:srgbClr val="6AD4CC"/>
                </a:solidFill>
                <a:latin typeface="Calibri"/>
                <a:cs typeface="Calibri"/>
              </a:rPr>
              <a:t>NGHỆ</a:t>
            </a:r>
            <a:r>
              <a:rPr sz="1800" spc="289" dirty="0">
                <a:solidFill>
                  <a:srgbClr val="6AD4CC"/>
                </a:solidFill>
                <a:latin typeface="Calibri"/>
                <a:cs typeface="Calibri"/>
              </a:rPr>
              <a:t> </a:t>
            </a:r>
            <a:r>
              <a:rPr sz="1800" spc="175" dirty="0">
                <a:solidFill>
                  <a:srgbClr val="6AD4CC"/>
                </a:solidFill>
                <a:latin typeface="Calibri"/>
                <a:cs typeface="Calibri"/>
              </a:rPr>
              <a:t>MỚI</a:t>
            </a:r>
            <a:endParaRPr sz="1800">
              <a:latin typeface="Calibri"/>
              <a:cs typeface="Calibri"/>
            </a:endParaRPr>
          </a:p>
        </p:txBody>
      </p:sp>
      <p:sp>
        <p:nvSpPr>
          <p:cNvPr id="8" name="object 8"/>
          <p:cNvSpPr txBox="1"/>
          <p:nvPr/>
        </p:nvSpPr>
        <p:spPr>
          <a:xfrm>
            <a:off x="4705902" y="2152702"/>
            <a:ext cx="3913893" cy="3541856"/>
          </a:xfrm>
          <a:prstGeom prst="rect">
            <a:avLst/>
          </a:prstGeom>
        </p:spPr>
        <p:txBody>
          <a:bodyPr vert="horz" wrap="square" lIns="0" tIns="10022" rIns="0" bIns="0" rtlCol="0">
            <a:spAutoFit/>
          </a:bodyPr>
          <a:lstStyle/>
          <a:p>
            <a:pPr marL="11135" marR="4454" indent="139749">
              <a:lnSpc>
                <a:spcPct val="125299"/>
              </a:lnSpc>
              <a:spcBef>
                <a:spcPts val="79"/>
              </a:spcBef>
            </a:pPr>
            <a:r>
              <a:rPr sz="1400" spc="66" dirty="0">
                <a:solidFill>
                  <a:srgbClr val="6AD4CC"/>
                </a:solidFill>
                <a:latin typeface="Calibri"/>
                <a:cs typeface="Calibri"/>
              </a:rPr>
              <a:t>Thuyết</a:t>
            </a:r>
            <a:r>
              <a:rPr sz="1400" spc="127" dirty="0">
                <a:solidFill>
                  <a:srgbClr val="6AD4CC"/>
                </a:solidFill>
                <a:latin typeface="Calibri"/>
                <a:cs typeface="Calibri"/>
              </a:rPr>
              <a:t> </a:t>
            </a:r>
            <a:r>
              <a:rPr sz="1400" spc="48" dirty="0">
                <a:solidFill>
                  <a:srgbClr val="6AD4CC"/>
                </a:solidFill>
                <a:latin typeface="Calibri"/>
                <a:cs typeface="Calibri"/>
              </a:rPr>
              <a:t>trình</a:t>
            </a:r>
            <a:r>
              <a:rPr sz="1400" spc="132" dirty="0">
                <a:solidFill>
                  <a:srgbClr val="6AD4CC"/>
                </a:solidFill>
                <a:latin typeface="Calibri"/>
                <a:cs typeface="Calibri"/>
              </a:rPr>
              <a:t> </a:t>
            </a:r>
            <a:r>
              <a:rPr sz="1400" spc="100" dirty="0">
                <a:solidFill>
                  <a:srgbClr val="6AD4CC"/>
                </a:solidFill>
                <a:latin typeface="Calibri"/>
                <a:cs typeface="Calibri"/>
              </a:rPr>
              <a:t>là</a:t>
            </a:r>
            <a:r>
              <a:rPr sz="1400" spc="132" dirty="0">
                <a:solidFill>
                  <a:srgbClr val="6AD4CC"/>
                </a:solidFill>
                <a:latin typeface="Calibri"/>
                <a:cs typeface="Calibri"/>
              </a:rPr>
              <a:t> </a:t>
            </a:r>
            <a:r>
              <a:rPr sz="1400" spc="83" dirty="0">
                <a:solidFill>
                  <a:srgbClr val="6AD4CC"/>
                </a:solidFill>
                <a:latin typeface="Calibri"/>
                <a:cs typeface="Calibri"/>
              </a:rPr>
              <a:t>công</a:t>
            </a:r>
            <a:r>
              <a:rPr sz="1400" spc="132" dirty="0">
                <a:solidFill>
                  <a:srgbClr val="6AD4CC"/>
                </a:solidFill>
                <a:latin typeface="Calibri"/>
                <a:cs typeface="Calibri"/>
              </a:rPr>
              <a:t> </a:t>
            </a:r>
            <a:r>
              <a:rPr sz="1400" spc="48" dirty="0">
                <a:solidFill>
                  <a:srgbClr val="6AD4CC"/>
                </a:solidFill>
                <a:latin typeface="Calibri"/>
                <a:cs typeface="Calibri"/>
              </a:rPr>
              <a:t>cụ</a:t>
            </a:r>
            <a:r>
              <a:rPr sz="1400" spc="132" dirty="0">
                <a:solidFill>
                  <a:srgbClr val="6AD4CC"/>
                </a:solidFill>
                <a:latin typeface="Calibri"/>
                <a:cs typeface="Calibri"/>
              </a:rPr>
              <a:t> </a:t>
            </a:r>
            <a:r>
              <a:rPr sz="1400" spc="110" dirty="0">
                <a:solidFill>
                  <a:srgbClr val="6AD4CC"/>
                </a:solidFill>
                <a:latin typeface="Calibri"/>
                <a:cs typeface="Calibri"/>
              </a:rPr>
              <a:t>giao</a:t>
            </a:r>
            <a:r>
              <a:rPr sz="1400" spc="132" dirty="0">
                <a:solidFill>
                  <a:srgbClr val="6AD4CC"/>
                </a:solidFill>
                <a:latin typeface="Calibri"/>
                <a:cs typeface="Calibri"/>
              </a:rPr>
              <a:t> </a:t>
            </a:r>
            <a:r>
              <a:rPr sz="1400" spc="57" dirty="0">
                <a:solidFill>
                  <a:srgbClr val="6AD4CC"/>
                </a:solidFill>
                <a:latin typeface="Calibri"/>
                <a:cs typeface="Calibri"/>
              </a:rPr>
              <a:t>tiếp</a:t>
            </a:r>
            <a:r>
              <a:rPr sz="1400" spc="132" dirty="0">
                <a:solidFill>
                  <a:srgbClr val="6AD4CC"/>
                </a:solidFill>
                <a:latin typeface="Calibri"/>
                <a:cs typeface="Calibri"/>
              </a:rPr>
              <a:t> </a:t>
            </a:r>
            <a:r>
              <a:rPr sz="1400" spc="48" dirty="0">
                <a:solidFill>
                  <a:srgbClr val="6AD4CC"/>
                </a:solidFill>
                <a:latin typeface="Calibri"/>
                <a:cs typeface="Calibri"/>
              </a:rPr>
              <a:t>có</a:t>
            </a:r>
            <a:r>
              <a:rPr sz="1400" spc="132" dirty="0">
                <a:solidFill>
                  <a:srgbClr val="6AD4CC"/>
                </a:solidFill>
                <a:latin typeface="Calibri"/>
                <a:cs typeface="Calibri"/>
              </a:rPr>
              <a:t> </a:t>
            </a:r>
            <a:r>
              <a:rPr sz="1400" spc="44" dirty="0">
                <a:solidFill>
                  <a:srgbClr val="6AD4CC"/>
                </a:solidFill>
                <a:latin typeface="Calibri"/>
                <a:cs typeface="Calibri"/>
              </a:rPr>
              <a:t>thể</a:t>
            </a:r>
            <a:r>
              <a:rPr sz="1400" spc="132" dirty="0">
                <a:solidFill>
                  <a:srgbClr val="6AD4CC"/>
                </a:solidFill>
                <a:latin typeface="Calibri"/>
                <a:cs typeface="Calibri"/>
              </a:rPr>
              <a:t> </a:t>
            </a:r>
            <a:r>
              <a:rPr sz="1400" spc="100" dirty="0">
                <a:solidFill>
                  <a:srgbClr val="6AD4CC"/>
                </a:solidFill>
                <a:latin typeface="Calibri"/>
                <a:cs typeface="Calibri"/>
              </a:rPr>
              <a:t>dùng </a:t>
            </a:r>
            <a:r>
              <a:rPr sz="1400" spc="105" dirty="0">
                <a:solidFill>
                  <a:srgbClr val="6AD4CC"/>
                </a:solidFill>
                <a:latin typeface="Calibri"/>
                <a:cs typeface="Calibri"/>
              </a:rPr>
              <a:t> </a:t>
            </a:r>
            <a:r>
              <a:rPr sz="1400" spc="75" dirty="0">
                <a:solidFill>
                  <a:srgbClr val="6AD4CC"/>
                </a:solidFill>
                <a:latin typeface="Calibri"/>
                <a:cs typeface="Calibri"/>
              </a:rPr>
              <a:t>trong</a:t>
            </a:r>
            <a:r>
              <a:rPr sz="1400" spc="132" dirty="0">
                <a:solidFill>
                  <a:srgbClr val="6AD4CC"/>
                </a:solidFill>
                <a:latin typeface="Calibri"/>
                <a:cs typeface="Calibri"/>
              </a:rPr>
              <a:t> </a:t>
            </a:r>
            <a:r>
              <a:rPr sz="1400" spc="127" dirty="0">
                <a:solidFill>
                  <a:srgbClr val="6AD4CC"/>
                </a:solidFill>
                <a:latin typeface="Calibri"/>
                <a:cs typeface="Calibri"/>
              </a:rPr>
              <a:t>giảng</a:t>
            </a:r>
            <a:r>
              <a:rPr sz="1400" spc="132" dirty="0">
                <a:solidFill>
                  <a:srgbClr val="6AD4CC"/>
                </a:solidFill>
                <a:latin typeface="Calibri"/>
                <a:cs typeface="Calibri"/>
              </a:rPr>
              <a:t> </a:t>
            </a:r>
            <a:r>
              <a:rPr sz="1400" spc="70" dirty="0">
                <a:solidFill>
                  <a:srgbClr val="6AD4CC"/>
                </a:solidFill>
                <a:latin typeface="Calibri"/>
                <a:cs typeface="Calibri"/>
              </a:rPr>
              <a:t>dạy,</a:t>
            </a:r>
            <a:r>
              <a:rPr sz="1400" spc="132" dirty="0">
                <a:solidFill>
                  <a:srgbClr val="6AD4CC"/>
                </a:solidFill>
                <a:latin typeface="Calibri"/>
                <a:cs typeface="Calibri"/>
              </a:rPr>
              <a:t> </a:t>
            </a:r>
            <a:r>
              <a:rPr sz="1400" spc="105" dirty="0">
                <a:solidFill>
                  <a:srgbClr val="6AD4CC"/>
                </a:solidFill>
                <a:latin typeface="Calibri"/>
                <a:cs typeface="Calibri"/>
              </a:rPr>
              <a:t>báo</a:t>
            </a:r>
            <a:r>
              <a:rPr sz="1400" spc="132" dirty="0">
                <a:solidFill>
                  <a:srgbClr val="6AD4CC"/>
                </a:solidFill>
                <a:latin typeface="Calibri"/>
                <a:cs typeface="Calibri"/>
              </a:rPr>
              <a:t> </a:t>
            </a:r>
            <a:r>
              <a:rPr sz="1400" spc="88" dirty="0">
                <a:solidFill>
                  <a:srgbClr val="6AD4CC"/>
                </a:solidFill>
                <a:latin typeface="Calibri"/>
                <a:cs typeface="Calibri"/>
              </a:rPr>
              <a:t>cáo</a:t>
            </a:r>
            <a:r>
              <a:rPr sz="1400" spc="132" dirty="0">
                <a:solidFill>
                  <a:srgbClr val="6AD4CC"/>
                </a:solidFill>
                <a:latin typeface="Calibri"/>
                <a:cs typeface="Calibri"/>
              </a:rPr>
              <a:t> </a:t>
            </a:r>
            <a:r>
              <a:rPr sz="1400" spc="118" dirty="0">
                <a:solidFill>
                  <a:srgbClr val="6AD4CC"/>
                </a:solidFill>
                <a:latin typeface="Calibri"/>
                <a:cs typeface="Calibri"/>
              </a:rPr>
              <a:t>và</a:t>
            </a:r>
            <a:r>
              <a:rPr sz="1400" spc="132" dirty="0">
                <a:solidFill>
                  <a:srgbClr val="6AD4CC"/>
                </a:solidFill>
                <a:latin typeface="Calibri"/>
                <a:cs typeface="Calibri"/>
              </a:rPr>
              <a:t> </a:t>
            </a:r>
            <a:r>
              <a:rPr sz="1400" spc="44" dirty="0">
                <a:solidFill>
                  <a:srgbClr val="6AD4CC"/>
                </a:solidFill>
                <a:latin typeface="Calibri"/>
                <a:cs typeface="Calibri"/>
              </a:rPr>
              <a:t>nhiều</a:t>
            </a:r>
            <a:r>
              <a:rPr sz="1400" spc="132" dirty="0">
                <a:solidFill>
                  <a:srgbClr val="6AD4CC"/>
                </a:solidFill>
                <a:latin typeface="Calibri"/>
                <a:cs typeface="Calibri"/>
              </a:rPr>
              <a:t> </a:t>
            </a:r>
            <a:r>
              <a:rPr sz="1400" spc="9" dirty="0">
                <a:solidFill>
                  <a:srgbClr val="6AD4CC"/>
                </a:solidFill>
                <a:latin typeface="Calibri"/>
                <a:cs typeface="Calibri"/>
              </a:rPr>
              <a:t>thứ</a:t>
            </a:r>
            <a:r>
              <a:rPr sz="1400" spc="132" dirty="0">
                <a:solidFill>
                  <a:srgbClr val="6AD4CC"/>
                </a:solidFill>
                <a:latin typeface="Calibri"/>
                <a:cs typeface="Calibri"/>
              </a:rPr>
              <a:t> </a:t>
            </a:r>
            <a:r>
              <a:rPr sz="1400" spc="88" dirty="0">
                <a:solidFill>
                  <a:srgbClr val="6AD4CC"/>
                </a:solidFill>
                <a:latin typeface="Calibri"/>
                <a:cs typeface="Calibri"/>
              </a:rPr>
              <a:t>khác</a:t>
            </a:r>
            <a:r>
              <a:rPr sz="1400" spc="132" dirty="0">
                <a:solidFill>
                  <a:srgbClr val="6AD4CC"/>
                </a:solidFill>
                <a:latin typeface="Calibri"/>
                <a:cs typeface="Calibri"/>
              </a:rPr>
              <a:t> </a:t>
            </a:r>
            <a:r>
              <a:rPr sz="1400" spc="9" dirty="0">
                <a:solidFill>
                  <a:srgbClr val="6AD4CC"/>
                </a:solidFill>
                <a:latin typeface="Calibri"/>
                <a:cs typeface="Calibri"/>
              </a:rPr>
              <a:t>nữa.</a:t>
            </a:r>
            <a:endParaRPr sz="1400">
              <a:latin typeface="Calibri"/>
              <a:cs typeface="Calibri"/>
            </a:endParaRPr>
          </a:p>
          <a:p>
            <a:pPr>
              <a:spcBef>
                <a:spcPts val="4"/>
              </a:spcBef>
            </a:pPr>
            <a:endParaRPr sz="1300">
              <a:latin typeface="Calibri"/>
              <a:cs typeface="Calibri"/>
            </a:endParaRPr>
          </a:p>
          <a:p>
            <a:pPr marR="40087" algn="ctr">
              <a:tabLst>
                <a:tab pos="927019" algn="l"/>
                <a:tab pos="1969845" algn="l"/>
              </a:tabLst>
            </a:pPr>
            <a:r>
              <a:rPr spc="446" dirty="0">
                <a:solidFill>
                  <a:srgbClr val="6AD4CC"/>
                </a:solidFill>
                <a:latin typeface="Calibri"/>
                <a:cs typeface="Calibri"/>
              </a:rPr>
              <a:t>CÔNG	</a:t>
            </a:r>
            <a:r>
              <a:rPr spc="364" dirty="0">
                <a:solidFill>
                  <a:srgbClr val="6AD4CC"/>
                </a:solidFill>
                <a:latin typeface="Calibri"/>
                <a:cs typeface="Calibri"/>
              </a:rPr>
              <a:t>TY</a:t>
            </a:r>
            <a:r>
              <a:rPr spc="355" dirty="0">
                <a:solidFill>
                  <a:srgbClr val="6AD4CC"/>
                </a:solidFill>
                <a:latin typeface="Calibri"/>
                <a:cs typeface="Calibri"/>
              </a:rPr>
              <a:t> </a:t>
            </a:r>
            <a:r>
              <a:rPr spc="281" dirty="0">
                <a:solidFill>
                  <a:srgbClr val="6AD4CC"/>
                </a:solidFill>
                <a:latin typeface="Calibri"/>
                <a:cs typeface="Calibri"/>
              </a:rPr>
              <a:t>ĐẠT	</a:t>
            </a:r>
            <a:r>
              <a:rPr spc="465" dirty="0">
                <a:solidFill>
                  <a:srgbClr val="6AD4CC"/>
                </a:solidFill>
                <a:latin typeface="Calibri"/>
                <a:cs typeface="Calibri"/>
              </a:rPr>
              <a:t>LONG</a:t>
            </a:r>
            <a:endParaRPr>
              <a:latin typeface="Calibri"/>
              <a:cs typeface="Calibri"/>
            </a:endParaRPr>
          </a:p>
          <a:p>
            <a:pPr marL="11135" marR="4454" indent="139749">
              <a:lnSpc>
                <a:spcPct val="125299"/>
              </a:lnSpc>
              <a:spcBef>
                <a:spcPts val="570"/>
              </a:spcBef>
            </a:pPr>
            <a:r>
              <a:rPr sz="1400" spc="66" dirty="0">
                <a:solidFill>
                  <a:srgbClr val="6AD4CC"/>
                </a:solidFill>
                <a:latin typeface="Calibri"/>
                <a:cs typeface="Calibri"/>
              </a:rPr>
              <a:t>Thuyết</a:t>
            </a:r>
            <a:r>
              <a:rPr sz="1400" spc="127" dirty="0">
                <a:solidFill>
                  <a:srgbClr val="6AD4CC"/>
                </a:solidFill>
                <a:latin typeface="Calibri"/>
                <a:cs typeface="Calibri"/>
              </a:rPr>
              <a:t> </a:t>
            </a:r>
            <a:r>
              <a:rPr sz="1400" spc="48" dirty="0">
                <a:solidFill>
                  <a:srgbClr val="6AD4CC"/>
                </a:solidFill>
                <a:latin typeface="Calibri"/>
                <a:cs typeface="Calibri"/>
              </a:rPr>
              <a:t>trình</a:t>
            </a:r>
            <a:r>
              <a:rPr sz="1400" spc="132" dirty="0">
                <a:solidFill>
                  <a:srgbClr val="6AD4CC"/>
                </a:solidFill>
                <a:latin typeface="Calibri"/>
                <a:cs typeface="Calibri"/>
              </a:rPr>
              <a:t> </a:t>
            </a:r>
            <a:r>
              <a:rPr sz="1400" spc="100" dirty="0">
                <a:solidFill>
                  <a:srgbClr val="6AD4CC"/>
                </a:solidFill>
                <a:latin typeface="Calibri"/>
                <a:cs typeface="Calibri"/>
              </a:rPr>
              <a:t>là</a:t>
            </a:r>
            <a:r>
              <a:rPr sz="1400" spc="132" dirty="0">
                <a:solidFill>
                  <a:srgbClr val="6AD4CC"/>
                </a:solidFill>
                <a:latin typeface="Calibri"/>
                <a:cs typeface="Calibri"/>
              </a:rPr>
              <a:t> </a:t>
            </a:r>
            <a:r>
              <a:rPr sz="1400" spc="83" dirty="0">
                <a:solidFill>
                  <a:srgbClr val="6AD4CC"/>
                </a:solidFill>
                <a:latin typeface="Calibri"/>
                <a:cs typeface="Calibri"/>
              </a:rPr>
              <a:t>công</a:t>
            </a:r>
            <a:r>
              <a:rPr sz="1400" spc="132" dirty="0">
                <a:solidFill>
                  <a:srgbClr val="6AD4CC"/>
                </a:solidFill>
                <a:latin typeface="Calibri"/>
                <a:cs typeface="Calibri"/>
              </a:rPr>
              <a:t> </a:t>
            </a:r>
            <a:r>
              <a:rPr sz="1400" spc="48" dirty="0">
                <a:solidFill>
                  <a:srgbClr val="6AD4CC"/>
                </a:solidFill>
                <a:latin typeface="Calibri"/>
                <a:cs typeface="Calibri"/>
              </a:rPr>
              <a:t>cụ</a:t>
            </a:r>
            <a:r>
              <a:rPr sz="1400" spc="132" dirty="0">
                <a:solidFill>
                  <a:srgbClr val="6AD4CC"/>
                </a:solidFill>
                <a:latin typeface="Calibri"/>
                <a:cs typeface="Calibri"/>
              </a:rPr>
              <a:t> </a:t>
            </a:r>
            <a:r>
              <a:rPr sz="1400" spc="110" dirty="0">
                <a:solidFill>
                  <a:srgbClr val="6AD4CC"/>
                </a:solidFill>
                <a:latin typeface="Calibri"/>
                <a:cs typeface="Calibri"/>
              </a:rPr>
              <a:t>giao</a:t>
            </a:r>
            <a:r>
              <a:rPr sz="1400" spc="132" dirty="0">
                <a:solidFill>
                  <a:srgbClr val="6AD4CC"/>
                </a:solidFill>
                <a:latin typeface="Calibri"/>
                <a:cs typeface="Calibri"/>
              </a:rPr>
              <a:t> </a:t>
            </a:r>
            <a:r>
              <a:rPr sz="1400" spc="57" dirty="0">
                <a:solidFill>
                  <a:srgbClr val="6AD4CC"/>
                </a:solidFill>
                <a:latin typeface="Calibri"/>
                <a:cs typeface="Calibri"/>
              </a:rPr>
              <a:t>tiếp</a:t>
            </a:r>
            <a:r>
              <a:rPr sz="1400" spc="132" dirty="0">
                <a:solidFill>
                  <a:srgbClr val="6AD4CC"/>
                </a:solidFill>
                <a:latin typeface="Calibri"/>
                <a:cs typeface="Calibri"/>
              </a:rPr>
              <a:t> </a:t>
            </a:r>
            <a:r>
              <a:rPr sz="1400" spc="48" dirty="0">
                <a:solidFill>
                  <a:srgbClr val="6AD4CC"/>
                </a:solidFill>
                <a:latin typeface="Calibri"/>
                <a:cs typeface="Calibri"/>
              </a:rPr>
              <a:t>có</a:t>
            </a:r>
            <a:r>
              <a:rPr sz="1400" spc="132" dirty="0">
                <a:solidFill>
                  <a:srgbClr val="6AD4CC"/>
                </a:solidFill>
                <a:latin typeface="Calibri"/>
                <a:cs typeface="Calibri"/>
              </a:rPr>
              <a:t> </a:t>
            </a:r>
            <a:r>
              <a:rPr sz="1400" spc="44" dirty="0">
                <a:solidFill>
                  <a:srgbClr val="6AD4CC"/>
                </a:solidFill>
                <a:latin typeface="Calibri"/>
                <a:cs typeface="Calibri"/>
              </a:rPr>
              <a:t>thể</a:t>
            </a:r>
            <a:r>
              <a:rPr sz="1400" spc="132" dirty="0">
                <a:solidFill>
                  <a:srgbClr val="6AD4CC"/>
                </a:solidFill>
                <a:latin typeface="Calibri"/>
                <a:cs typeface="Calibri"/>
              </a:rPr>
              <a:t> </a:t>
            </a:r>
            <a:r>
              <a:rPr sz="1400" spc="100" dirty="0">
                <a:solidFill>
                  <a:srgbClr val="6AD4CC"/>
                </a:solidFill>
                <a:latin typeface="Calibri"/>
                <a:cs typeface="Calibri"/>
              </a:rPr>
              <a:t>dùng </a:t>
            </a:r>
            <a:r>
              <a:rPr sz="1400" spc="105" dirty="0">
                <a:solidFill>
                  <a:srgbClr val="6AD4CC"/>
                </a:solidFill>
                <a:latin typeface="Calibri"/>
                <a:cs typeface="Calibri"/>
              </a:rPr>
              <a:t> </a:t>
            </a:r>
            <a:r>
              <a:rPr sz="1400" spc="75" dirty="0">
                <a:solidFill>
                  <a:srgbClr val="6AD4CC"/>
                </a:solidFill>
                <a:latin typeface="Calibri"/>
                <a:cs typeface="Calibri"/>
              </a:rPr>
              <a:t>trong</a:t>
            </a:r>
            <a:r>
              <a:rPr sz="1400" spc="132" dirty="0">
                <a:solidFill>
                  <a:srgbClr val="6AD4CC"/>
                </a:solidFill>
                <a:latin typeface="Calibri"/>
                <a:cs typeface="Calibri"/>
              </a:rPr>
              <a:t> </a:t>
            </a:r>
            <a:r>
              <a:rPr sz="1400" spc="127" dirty="0">
                <a:solidFill>
                  <a:srgbClr val="6AD4CC"/>
                </a:solidFill>
                <a:latin typeface="Calibri"/>
                <a:cs typeface="Calibri"/>
              </a:rPr>
              <a:t>giảng</a:t>
            </a:r>
            <a:r>
              <a:rPr sz="1400" spc="132" dirty="0">
                <a:solidFill>
                  <a:srgbClr val="6AD4CC"/>
                </a:solidFill>
                <a:latin typeface="Calibri"/>
                <a:cs typeface="Calibri"/>
              </a:rPr>
              <a:t> </a:t>
            </a:r>
            <a:r>
              <a:rPr sz="1400" spc="70" dirty="0">
                <a:solidFill>
                  <a:srgbClr val="6AD4CC"/>
                </a:solidFill>
                <a:latin typeface="Calibri"/>
                <a:cs typeface="Calibri"/>
              </a:rPr>
              <a:t>dạy,</a:t>
            </a:r>
            <a:r>
              <a:rPr sz="1400" spc="132" dirty="0">
                <a:solidFill>
                  <a:srgbClr val="6AD4CC"/>
                </a:solidFill>
                <a:latin typeface="Calibri"/>
                <a:cs typeface="Calibri"/>
              </a:rPr>
              <a:t> </a:t>
            </a:r>
            <a:r>
              <a:rPr sz="1400" spc="105" dirty="0">
                <a:solidFill>
                  <a:srgbClr val="6AD4CC"/>
                </a:solidFill>
                <a:latin typeface="Calibri"/>
                <a:cs typeface="Calibri"/>
              </a:rPr>
              <a:t>báo</a:t>
            </a:r>
            <a:r>
              <a:rPr sz="1400" spc="132" dirty="0">
                <a:solidFill>
                  <a:srgbClr val="6AD4CC"/>
                </a:solidFill>
                <a:latin typeface="Calibri"/>
                <a:cs typeface="Calibri"/>
              </a:rPr>
              <a:t> </a:t>
            </a:r>
            <a:r>
              <a:rPr sz="1400" spc="88" dirty="0">
                <a:solidFill>
                  <a:srgbClr val="6AD4CC"/>
                </a:solidFill>
                <a:latin typeface="Calibri"/>
                <a:cs typeface="Calibri"/>
              </a:rPr>
              <a:t>cáo</a:t>
            </a:r>
            <a:r>
              <a:rPr sz="1400" spc="132" dirty="0">
                <a:solidFill>
                  <a:srgbClr val="6AD4CC"/>
                </a:solidFill>
                <a:latin typeface="Calibri"/>
                <a:cs typeface="Calibri"/>
              </a:rPr>
              <a:t> </a:t>
            </a:r>
            <a:r>
              <a:rPr sz="1400" spc="118" dirty="0">
                <a:solidFill>
                  <a:srgbClr val="6AD4CC"/>
                </a:solidFill>
                <a:latin typeface="Calibri"/>
                <a:cs typeface="Calibri"/>
              </a:rPr>
              <a:t>và</a:t>
            </a:r>
            <a:r>
              <a:rPr sz="1400" spc="132" dirty="0">
                <a:solidFill>
                  <a:srgbClr val="6AD4CC"/>
                </a:solidFill>
                <a:latin typeface="Calibri"/>
                <a:cs typeface="Calibri"/>
              </a:rPr>
              <a:t> </a:t>
            </a:r>
            <a:r>
              <a:rPr sz="1400" spc="44" dirty="0">
                <a:solidFill>
                  <a:srgbClr val="6AD4CC"/>
                </a:solidFill>
                <a:latin typeface="Calibri"/>
                <a:cs typeface="Calibri"/>
              </a:rPr>
              <a:t>nhiều</a:t>
            </a:r>
            <a:r>
              <a:rPr sz="1400" spc="132" dirty="0">
                <a:solidFill>
                  <a:srgbClr val="6AD4CC"/>
                </a:solidFill>
                <a:latin typeface="Calibri"/>
                <a:cs typeface="Calibri"/>
              </a:rPr>
              <a:t> </a:t>
            </a:r>
            <a:r>
              <a:rPr sz="1400" spc="9" dirty="0">
                <a:solidFill>
                  <a:srgbClr val="6AD4CC"/>
                </a:solidFill>
                <a:latin typeface="Calibri"/>
                <a:cs typeface="Calibri"/>
              </a:rPr>
              <a:t>thứ</a:t>
            </a:r>
            <a:r>
              <a:rPr sz="1400" spc="132" dirty="0">
                <a:solidFill>
                  <a:srgbClr val="6AD4CC"/>
                </a:solidFill>
                <a:latin typeface="Calibri"/>
                <a:cs typeface="Calibri"/>
              </a:rPr>
              <a:t> </a:t>
            </a:r>
            <a:r>
              <a:rPr sz="1400" spc="88" dirty="0">
                <a:solidFill>
                  <a:srgbClr val="6AD4CC"/>
                </a:solidFill>
                <a:latin typeface="Calibri"/>
                <a:cs typeface="Calibri"/>
              </a:rPr>
              <a:t>khác</a:t>
            </a:r>
            <a:r>
              <a:rPr sz="1400" spc="132" dirty="0">
                <a:solidFill>
                  <a:srgbClr val="6AD4CC"/>
                </a:solidFill>
                <a:latin typeface="Calibri"/>
                <a:cs typeface="Calibri"/>
              </a:rPr>
              <a:t> </a:t>
            </a:r>
            <a:r>
              <a:rPr sz="1400" spc="9" dirty="0">
                <a:solidFill>
                  <a:srgbClr val="6AD4CC"/>
                </a:solidFill>
                <a:latin typeface="Calibri"/>
                <a:cs typeface="Calibri"/>
              </a:rPr>
              <a:t>nữa.</a:t>
            </a:r>
            <a:endParaRPr sz="1400">
              <a:latin typeface="Calibri"/>
              <a:cs typeface="Calibri"/>
            </a:endParaRPr>
          </a:p>
          <a:p>
            <a:pPr>
              <a:lnSpc>
                <a:spcPct val="100000"/>
              </a:lnSpc>
            </a:pPr>
            <a:endParaRPr sz="1300">
              <a:latin typeface="Calibri"/>
              <a:cs typeface="Calibri"/>
            </a:endParaRPr>
          </a:p>
          <a:p>
            <a:pPr marR="87413" algn="ctr">
              <a:tabLst>
                <a:tab pos="927019" algn="l"/>
                <a:tab pos="2934167" algn="l"/>
              </a:tabLst>
            </a:pPr>
            <a:r>
              <a:rPr spc="446" dirty="0">
                <a:solidFill>
                  <a:srgbClr val="6AD4CC"/>
                </a:solidFill>
                <a:latin typeface="Calibri"/>
                <a:cs typeface="Calibri"/>
              </a:rPr>
              <a:t>CÔNG	</a:t>
            </a:r>
            <a:r>
              <a:rPr spc="329" dirty="0">
                <a:solidFill>
                  <a:srgbClr val="6AD4CC"/>
                </a:solidFill>
                <a:latin typeface="Calibri"/>
                <a:cs typeface="Calibri"/>
              </a:rPr>
              <a:t>NGHIỆP</a:t>
            </a:r>
            <a:r>
              <a:rPr spc="355" dirty="0">
                <a:solidFill>
                  <a:srgbClr val="6AD4CC"/>
                </a:solidFill>
                <a:latin typeface="Calibri"/>
                <a:cs typeface="Calibri"/>
              </a:rPr>
              <a:t> </a:t>
            </a:r>
            <a:r>
              <a:rPr spc="390" dirty="0">
                <a:solidFill>
                  <a:srgbClr val="6AD4CC"/>
                </a:solidFill>
                <a:latin typeface="Calibri"/>
                <a:cs typeface="Calibri"/>
              </a:rPr>
              <a:t>ĐÔNG	</a:t>
            </a:r>
            <a:r>
              <a:rPr spc="364" dirty="0">
                <a:solidFill>
                  <a:srgbClr val="6AD4CC"/>
                </a:solidFill>
                <a:latin typeface="Calibri"/>
                <a:cs typeface="Calibri"/>
              </a:rPr>
              <a:t>LÂM</a:t>
            </a:r>
            <a:endParaRPr>
              <a:latin typeface="Calibri"/>
              <a:cs typeface="Calibri"/>
            </a:endParaRPr>
          </a:p>
          <a:p>
            <a:pPr marL="11135" marR="4454" indent="139749">
              <a:lnSpc>
                <a:spcPct val="125299"/>
              </a:lnSpc>
              <a:spcBef>
                <a:spcPts val="570"/>
              </a:spcBef>
            </a:pPr>
            <a:r>
              <a:rPr sz="1400" spc="66" dirty="0">
                <a:solidFill>
                  <a:srgbClr val="6AD4CC"/>
                </a:solidFill>
                <a:latin typeface="Calibri"/>
                <a:cs typeface="Calibri"/>
              </a:rPr>
              <a:t>Thuyết</a:t>
            </a:r>
            <a:r>
              <a:rPr sz="1400" spc="127" dirty="0">
                <a:solidFill>
                  <a:srgbClr val="6AD4CC"/>
                </a:solidFill>
                <a:latin typeface="Calibri"/>
                <a:cs typeface="Calibri"/>
              </a:rPr>
              <a:t> </a:t>
            </a:r>
            <a:r>
              <a:rPr sz="1400" spc="48" dirty="0">
                <a:solidFill>
                  <a:srgbClr val="6AD4CC"/>
                </a:solidFill>
                <a:latin typeface="Calibri"/>
                <a:cs typeface="Calibri"/>
              </a:rPr>
              <a:t>trình</a:t>
            </a:r>
            <a:r>
              <a:rPr sz="1400" spc="132" dirty="0">
                <a:solidFill>
                  <a:srgbClr val="6AD4CC"/>
                </a:solidFill>
                <a:latin typeface="Calibri"/>
                <a:cs typeface="Calibri"/>
              </a:rPr>
              <a:t> </a:t>
            </a:r>
            <a:r>
              <a:rPr sz="1400" spc="100" dirty="0">
                <a:solidFill>
                  <a:srgbClr val="6AD4CC"/>
                </a:solidFill>
                <a:latin typeface="Calibri"/>
                <a:cs typeface="Calibri"/>
              </a:rPr>
              <a:t>là</a:t>
            </a:r>
            <a:r>
              <a:rPr sz="1400" spc="132" dirty="0">
                <a:solidFill>
                  <a:srgbClr val="6AD4CC"/>
                </a:solidFill>
                <a:latin typeface="Calibri"/>
                <a:cs typeface="Calibri"/>
              </a:rPr>
              <a:t> </a:t>
            </a:r>
            <a:r>
              <a:rPr sz="1400" spc="83" dirty="0">
                <a:solidFill>
                  <a:srgbClr val="6AD4CC"/>
                </a:solidFill>
                <a:latin typeface="Calibri"/>
                <a:cs typeface="Calibri"/>
              </a:rPr>
              <a:t>công</a:t>
            </a:r>
            <a:r>
              <a:rPr sz="1400" spc="132" dirty="0">
                <a:solidFill>
                  <a:srgbClr val="6AD4CC"/>
                </a:solidFill>
                <a:latin typeface="Calibri"/>
                <a:cs typeface="Calibri"/>
              </a:rPr>
              <a:t> </a:t>
            </a:r>
            <a:r>
              <a:rPr sz="1400" spc="48" dirty="0">
                <a:solidFill>
                  <a:srgbClr val="6AD4CC"/>
                </a:solidFill>
                <a:latin typeface="Calibri"/>
                <a:cs typeface="Calibri"/>
              </a:rPr>
              <a:t>cụ</a:t>
            </a:r>
            <a:r>
              <a:rPr sz="1400" spc="132" dirty="0">
                <a:solidFill>
                  <a:srgbClr val="6AD4CC"/>
                </a:solidFill>
                <a:latin typeface="Calibri"/>
                <a:cs typeface="Calibri"/>
              </a:rPr>
              <a:t> </a:t>
            </a:r>
            <a:r>
              <a:rPr sz="1400" spc="110" dirty="0">
                <a:solidFill>
                  <a:srgbClr val="6AD4CC"/>
                </a:solidFill>
                <a:latin typeface="Calibri"/>
                <a:cs typeface="Calibri"/>
              </a:rPr>
              <a:t>giao</a:t>
            </a:r>
            <a:r>
              <a:rPr sz="1400" spc="132" dirty="0">
                <a:solidFill>
                  <a:srgbClr val="6AD4CC"/>
                </a:solidFill>
                <a:latin typeface="Calibri"/>
                <a:cs typeface="Calibri"/>
              </a:rPr>
              <a:t> </a:t>
            </a:r>
            <a:r>
              <a:rPr sz="1400" spc="57" dirty="0">
                <a:solidFill>
                  <a:srgbClr val="6AD4CC"/>
                </a:solidFill>
                <a:latin typeface="Calibri"/>
                <a:cs typeface="Calibri"/>
              </a:rPr>
              <a:t>tiếp</a:t>
            </a:r>
            <a:r>
              <a:rPr sz="1400" spc="132" dirty="0">
                <a:solidFill>
                  <a:srgbClr val="6AD4CC"/>
                </a:solidFill>
                <a:latin typeface="Calibri"/>
                <a:cs typeface="Calibri"/>
              </a:rPr>
              <a:t> </a:t>
            </a:r>
            <a:r>
              <a:rPr sz="1400" spc="48" dirty="0">
                <a:solidFill>
                  <a:srgbClr val="6AD4CC"/>
                </a:solidFill>
                <a:latin typeface="Calibri"/>
                <a:cs typeface="Calibri"/>
              </a:rPr>
              <a:t>có</a:t>
            </a:r>
            <a:r>
              <a:rPr sz="1400" spc="132" dirty="0">
                <a:solidFill>
                  <a:srgbClr val="6AD4CC"/>
                </a:solidFill>
                <a:latin typeface="Calibri"/>
                <a:cs typeface="Calibri"/>
              </a:rPr>
              <a:t> </a:t>
            </a:r>
            <a:r>
              <a:rPr sz="1400" spc="44" dirty="0">
                <a:solidFill>
                  <a:srgbClr val="6AD4CC"/>
                </a:solidFill>
                <a:latin typeface="Calibri"/>
                <a:cs typeface="Calibri"/>
              </a:rPr>
              <a:t>thể</a:t>
            </a:r>
            <a:r>
              <a:rPr sz="1400" spc="132" dirty="0">
                <a:solidFill>
                  <a:srgbClr val="6AD4CC"/>
                </a:solidFill>
                <a:latin typeface="Calibri"/>
                <a:cs typeface="Calibri"/>
              </a:rPr>
              <a:t> </a:t>
            </a:r>
            <a:r>
              <a:rPr sz="1400" spc="100" dirty="0">
                <a:solidFill>
                  <a:srgbClr val="6AD4CC"/>
                </a:solidFill>
                <a:latin typeface="Calibri"/>
                <a:cs typeface="Calibri"/>
              </a:rPr>
              <a:t>dùng </a:t>
            </a:r>
            <a:r>
              <a:rPr sz="1400" spc="105" dirty="0">
                <a:solidFill>
                  <a:srgbClr val="6AD4CC"/>
                </a:solidFill>
                <a:latin typeface="Calibri"/>
                <a:cs typeface="Calibri"/>
              </a:rPr>
              <a:t> </a:t>
            </a:r>
            <a:r>
              <a:rPr sz="1400" spc="75" dirty="0">
                <a:solidFill>
                  <a:srgbClr val="6AD4CC"/>
                </a:solidFill>
                <a:latin typeface="Calibri"/>
                <a:cs typeface="Calibri"/>
              </a:rPr>
              <a:t>trong</a:t>
            </a:r>
            <a:r>
              <a:rPr sz="1400" spc="132" dirty="0">
                <a:solidFill>
                  <a:srgbClr val="6AD4CC"/>
                </a:solidFill>
                <a:latin typeface="Calibri"/>
                <a:cs typeface="Calibri"/>
              </a:rPr>
              <a:t> </a:t>
            </a:r>
            <a:r>
              <a:rPr sz="1400" spc="127" dirty="0">
                <a:solidFill>
                  <a:srgbClr val="6AD4CC"/>
                </a:solidFill>
                <a:latin typeface="Calibri"/>
                <a:cs typeface="Calibri"/>
              </a:rPr>
              <a:t>giảng</a:t>
            </a:r>
            <a:r>
              <a:rPr sz="1400" spc="132" dirty="0">
                <a:solidFill>
                  <a:srgbClr val="6AD4CC"/>
                </a:solidFill>
                <a:latin typeface="Calibri"/>
                <a:cs typeface="Calibri"/>
              </a:rPr>
              <a:t> </a:t>
            </a:r>
            <a:r>
              <a:rPr sz="1400" spc="70" dirty="0">
                <a:solidFill>
                  <a:srgbClr val="6AD4CC"/>
                </a:solidFill>
                <a:latin typeface="Calibri"/>
                <a:cs typeface="Calibri"/>
              </a:rPr>
              <a:t>dạy,</a:t>
            </a:r>
            <a:r>
              <a:rPr sz="1400" spc="132" dirty="0">
                <a:solidFill>
                  <a:srgbClr val="6AD4CC"/>
                </a:solidFill>
                <a:latin typeface="Calibri"/>
                <a:cs typeface="Calibri"/>
              </a:rPr>
              <a:t> </a:t>
            </a:r>
            <a:r>
              <a:rPr sz="1400" spc="105" dirty="0">
                <a:solidFill>
                  <a:srgbClr val="6AD4CC"/>
                </a:solidFill>
                <a:latin typeface="Calibri"/>
                <a:cs typeface="Calibri"/>
              </a:rPr>
              <a:t>báo</a:t>
            </a:r>
            <a:r>
              <a:rPr sz="1400" spc="132" dirty="0">
                <a:solidFill>
                  <a:srgbClr val="6AD4CC"/>
                </a:solidFill>
                <a:latin typeface="Calibri"/>
                <a:cs typeface="Calibri"/>
              </a:rPr>
              <a:t> </a:t>
            </a:r>
            <a:r>
              <a:rPr sz="1400" spc="88" dirty="0">
                <a:solidFill>
                  <a:srgbClr val="6AD4CC"/>
                </a:solidFill>
                <a:latin typeface="Calibri"/>
                <a:cs typeface="Calibri"/>
              </a:rPr>
              <a:t>cáo</a:t>
            </a:r>
            <a:r>
              <a:rPr sz="1400" spc="132" dirty="0">
                <a:solidFill>
                  <a:srgbClr val="6AD4CC"/>
                </a:solidFill>
                <a:latin typeface="Calibri"/>
                <a:cs typeface="Calibri"/>
              </a:rPr>
              <a:t> </a:t>
            </a:r>
            <a:r>
              <a:rPr sz="1400" spc="118" dirty="0">
                <a:solidFill>
                  <a:srgbClr val="6AD4CC"/>
                </a:solidFill>
                <a:latin typeface="Calibri"/>
                <a:cs typeface="Calibri"/>
              </a:rPr>
              <a:t>và</a:t>
            </a:r>
            <a:r>
              <a:rPr sz="1400" spc="132" dirty="0">
                <a:solidFill>
                  <a:srgbClr val="6AD4CC"/>
                </a:solidFill>
                <a:latin typeface="Calibri"/>
                <a:cs typeface="Calibri"/>
              </a:rPr>
              <a:t> </a:t>
            </a:r>
            <a:r>
              <a:rPr sz="1400" spc="44" dirty="0">
                <a:solidFill>
                  <a:srgbClr val="6AD4CC"/>
                </a:solidFill>
                <a:latin typeface="Calibri"/>
                <a:cs typeface="Calibri"/>
              </a:rPr>
              <a:t>nhiều</a:t>
            </a:r>
            <a:r>
              <a:rPr sz="1400" spc="132" dirty="0">
                <a:solidFill>
                  <a:srgbClr val="6AD4CC"/>
                </a:solidFill>
                <a:latin typeface="Calibri"/>
                <a:cs typeface="Calibri"/>
              </a:rPr>
              <a:t> </a:t>
            </a:r>
            <a:r>
              <a:rPr sz="1400" spc="9" dirty="0">
                <a:solidFill>
                  <a:srgbClr val="6AD4CC"/>
                </a:solidFill>
                <a:latin typeface="Calibri"/>
                <a:cs typeface="Calibri"/>
              </a:rPr>
              <a:t>thứ</a:t>
            </a:r>
            <a:r>
              <a:rPr sz="1400" spc="132" dirty="0">
                <a:solidFill>
                  <a:srgbClr val="6AD4CC"/>
                </a:solidFill>
                <a:latin typeface="Calibri"/>
                <a:cs typeface="Calibri"/>
              </a:rPr>
              <a:t> </a:t>
            </a:r>
            <a:r>
              <a:rPr sz="1400" spc="88" dirty="0">
                <a:solidFill>
                  <a:srgbClr val="6AD4CC"/>
                </a:solidFill>
                <a:latin typeface="Calibri"/>
                <a:cs typeface="Calibri"/>
              </a:rPr>
              <a:t>khác</a:t>
            </a:r>
            <a:r>
              <a:rPr sz="1400" spc="132" dirty="0">
                <a:solidFill>
                  <a:srgbClr val="6AD4CC"/>
                </a:solidFill>
                <a:latin typeface="Calibri"/>
                <a:cs typeface="Calibri"/>
              </a:rPr>
              <a:t> </a:t>
            </a:r>
            <a:r>
              <a:rPr sz="1400" spc="9" dirty="0">
                <a:solidFill>
                  <a:srgbClr val="6AD4CC"/>
                </a:solidFill>
                <a:latin typeface="Calibri"/>
                <a:cs typeface="Calibri"/>
              </a:rPr>
              <a:t>nữa.</a:t>
            </a:r>
            <a:endParaRPr sz="1400">
              <a:latin typeface="Calibri"/>
              <a:cs typeface="Calibri"/>
            </a:endParaRPr>
          </a:p>
        </p:txBody>
      </p:sp>
      <p:sp>
        <p:nvSpPr>
          <p:cNvPr id="9" name="object 9"/>
          <p:cNvSpPr/>
          <p:nvPr/>
        </p:nvSpPr>
        <p:spPr>
          <a:xfrm>
            <a:off x="0" y="0"/>
            <a:ext cx="9144000" cy="6858000"/>
          </a:xfrm>
          <a:custGeom>
            <a:avLst/>
            <a:gdLst/>
            <a:ahLst/>
            <a:cxnLst/>
            <a:rect l="l" t="t" r="r" b="b"/>
            <a:pathLst>
              <a:path w="10693400" h="7556500">
                <a:moveTo>
                  <a:pt x="10693400" y="0"/>
                </a:moveTo>
                <a:lnTo>
                  <a:pt x="0" y="0"/>
                </a:lnTo>
                <a:lnTo>
                  <a:pt x="0" y="7556500"/>
                </a:lnTo>
                <a:lnTo>
                  <a:pt x="10693400" y="7556500"/>
                </a:lnTo>
                <a:lnTo>
                  <a:pt x="10693400" y="1833270"/>
                </a:lnTo>
                <a:lnTo>
                  <a:pt x="10693400" y="1719478"/>
                </a:lnTo>
                <a:lnTo>
                  <a:pt x="10662742" y="1749450"/>
                </a:lnTo>
                <a:lnTo>
                  <a:pt x="10629062" y="1775079"/>
                </a:lnTo>
                <a:lnTo>
                  <a:pt x="10592460" y="1796402"/>
                </a:lnTo>
                <a:lnTo>
                  <a:pt x="10553522" y="1813077"/>
                </a:lnTo>
                <a:lnTo>
                  <a:pt x="10512857" y="1824875"/>
                </a:lnTo>
                <a:lnTo>
                  <a:pt x="10471048" y="1831632"/>
                </a:lnTo>
                <a:lnTo>
                  <a:pt x="10437216" y="1833270"/>
                </a:lnTo>
                <a:lnTo>
                  <a:pt x="10428732" y="1833168"/>
                </a:lnTo>
                <a:lnTo>
                  <a:pt x="10386530" y="1829536"/>
                </a:lnTo>
                <a:lnTo>
                  <a:pt x="10345090" y="1820773"/>
                </a:lnTo>
                <a:lnTo>
                  <a:pt x="10305059" y="1806968"/>
                </a:lnTo>
                <a:lnTo>
                  <a:pt x="10267010" y="1788426"/>
                </a:lnTo>
                <a:lnTo>
                  <a:pt x="10231488" y="1765312"/>
                </a:lnTo>
                <a:lnTo>
                  <a:pt x="10199103" y="1738071"/>
                </a:lnTo>
                <a:lnTo>
                  <a:pt x="10170274" y="1707007"/>
                </a:lnTo>
                <a:lnTo>
                  <a:pt x="10145471" y="1672717"/>
                </a:lnTo>
                <a:lnTo>
                  <a:pt x="10125050" y="1635607"/>
                </a:lnTo>
                <a:lnTo>
                  <a:pt x="10109314" y="1596288"/>
                </a:lnTo>
                <a:lnTo>
                  <a:pt x="10098532" y="1555305"/>
                </a:lnTo>
                <a:lnTo>
                  <a:pt x="10092830" y="1513370"/>
                </a:lnTo>
                <a:lnTo>
                  <a:pt x="10091991" y="1496466"/>
                </a:lnTo>
                <a:lnTo>
                  <a:pt x="10091991" y="1479499"/>
                </a:lnTo>
                <a:lnTo>
                  <a:pt x="10095611" y="1437284"/>
                </a:lnTo>
                <a:lnTo>
                  <a:pt x="10104399" y="1395869"/>
                </a:lnTo>
                <a:lnTo>
                  <a:pt x="10118179" y="1355826"/>
                </a:lnTo>
                <a:lnTo>
                  <a:pt x="10136772" y="1317752"/>
                </a:lnTo>
                <a:lnTo>
                  <a:pt x="10159848" y="1282268"/>
                </a:lnTo>
                <a:lnTo>
                  <a:pt x="10187127" y="1249883"/>
                </a:lnTo>
                <a:lnTo>
                  <a:pt x="10218141" y="1221041"/>
                </a:lnTo>
                <a:lnTo>
                  <a:pt x="10252469" y="1196225"/>
                </a:lnTo>
                <a:lnTo>
                  <a:pt x="10289565" y="1175804"/>
                </a:lnTo>
                <a:lnTo>
                  <a:pt x="10328872" y="1160094"/>
                </a:lnTo>
                <a:lnTo>
                  <a:pt x="10369842" y="1149299"/>
                </a:lnTo>
                <a:lnTo>
                  <a:pt x="10411777" y="1143596"/>
                </a:lnTo>
                <a:lnTo>
                  <a:pt x="10437216" y="1142657"/>
                </a:lnTo>
                <a:lnTo>
                  <a:pt x="10445686" y="1142771"/>
                </a:lnTo>
                <a:lnTo>
                  <a:pt x="10487876" y="1146390"/>
                </a:lnTo>
                <a:lnTo>
                  <a:pt x="10529278" y="1155179"/>
                </a:lnTo>
                <a:lnTo>
                  <a:pt x="10569321" y="1168946"/>
                </a:lnTo>
                <a:lnTo>
                  <a:pt x="10607408" y="1187513"/>
                </a:lnTo>
                <a:lnTo>
                  <a:pt x="10642892" y="1210614"/>
                </a:lnTo>
                <a:lnTo>
                  <a:pt x="10675303" y="1237907"/>
                </a:lnTo>
                <a:lnTo>
                  <a:pt x="10693400" y="1256461"/>
                </a:lnTo>
                <a:lnTo>
                  <a:pt x="10693400" y="1142657"/>
                </a:lnTo>
                <a:lnTo>
                  <a:pt x="10693400" y="0"/>
                </a:lnTo>
                <a:close/>
              </a:path>
            </a:pathLst>
          </a:custGeom>
          <a:solidFill>
            <a:srgbClr val="6AD4CC"/>
          </a:solidFill>
        </p:spPr>
        <p:txBody>
          <a:bodyPr wrap="square" lIns="0" tIns="0" rIns="0" bIns="0" rtlCol="0"/>
          <a:lstStyle/>
          <a:p>
            <a:endParaRPr/>
          </a:p>
        </p:txBody>
      </p:sp>
      <p:sp>
        <p:nvSpPr>
          <p:cNvPr id="10" name="object 10"/>
          <p:cNvSpPr/>
          <p:nvPr/>
        </p:nvSpPr>
        <p:spPr>
          <a:xfrm>
            <a:off x="7239319" y="699492"/>
            <a:ext cx="1339020" cy="516367"/>
          </a:xfrm>
          <a:custGeom>
            <a:avLst/>
            <a:gdLst/>
            <a:ahLst/>
            <a:cxnLst/>
            <a:rect l="l" t="t" r="r" b="b"/>
            <a:pathLst>
              <a:path w="1565909" h="568960">
                <a:moveTo>
                  <a:pt x="1115304" y="568847"/>
                </a:moveTo>
                <a:lnTo>
                  <a:pt x="1065995" y="568023"/>
                </a:lnTo>
                <a:lnTo>
                  <a:pt x="1016825" y="563084"/>
                </a:lnTo>
                <a:lnTo>
                  <a:pt x="968001" y="554413"/>
                </a:lnTo>
                <a:lnTo>
                  <a:pt x="919728" y="542390"/>
                </a:lnTo>
                <a:lnTo>
                  <a:pt x="872210" y="527398"/>
                </a:lnTo>
                <a:lnTo>
                  <a:pt x="825655" y="509817"/>
                </a:lnTo>
                <a:lnTo>
                  <a:pt x="780266" y="490029"/>
                </a:lnTo>
                <a:lnTo>
                  <a:pt x="734711" y="467910"/>
                </a:lnTo>
                <a:lnTo>
                  <a:pt x="689956" y="444405"/>
                </a:lnTo>
                <a:lnTo>
                  <a:pt x="645824" y="419832"/>
                </a:lnTo>
                <a:lnTo>
                  <a:pt x="602137" y="394503"/>
                </a:lnTo>
                <a:lnTo>
                  <a:pt x="471956" y="317142"/>
                </a:lnTo>
                <a:lnTo>
                  <a:pt x="428263" y="291945"/>
                </a:lnTo>
                <a:lnTo>
                  <a:pt x="384124" y="267570"/>
                </a:lnTo>
                <a:lnTo>
                  <a:pt x="339359" y="244330"/>
                </a:lnTo>
                <a:lnTo>
                  <a:pt x="293792" y="222542"/>
                </a:lnTo>
                <a:lnTo>
                  <a:pt x="249227" y="202143"/>
                </a:lnTo>
                <a:lnTo>
                  <a:pt x="205139" y="180916"/>
                </a:lnTo>
                <a:lnTo>
                  <a:pt x="162249" y="157734"/>
                </a:lnTo>
                <a:lnTo>
                  <a:pt x="121282" y="131472"/>
                </a:lnTo>
                <a:lnTo>
                  <a:pt x="82959" y="101003"/>
                </a:lnTo>
                <a:lnTo>
                  <a:pt x="44612" y="62224"/>
                </a:lnTo>
                <a:lnTo>
                  <a:pt x="11201" y="18822"/>
                </a:lnTo>
                <a:lnTo>
                  <a:pt x="0" y="0"/>
                </a:lnTo>
                <a:lnTo>
                  <a:pt x="1565127" y="0"/>
                </a:lnTo>
                <a:lnTo>
                  <a:pt x="1565451" y="6856"/>
                </a:lnTo>
                <a:lnTo>
                  <a:pt x="1564993" y="55533"/>
                </a:lnTo>
                <a:lnTo>
                  <a:pt x="1561620" y="104097"/>
                </a:lnTo>
                <a:lnTo>
                  <a:pt x="1555172" y="152431"/>
                </a:lnTo>
                <a:lnTo>
                  <a:pt x="1545491" y="200418"/>
                </a:lnTo>
                <a:lnTo>
                  <a:pt x="1532719" y="245776"/>
                </a:lnTo>
                <a:lnTo>
                  <a:pt x="1516540" y="289732"/>
                </a:lnTo>
                <a:lnTo>
                  <a:pt x="1496934" y="331884"/>
                </a:lnTo>
                <a:lnTo>
                  <a:pt x="1473880" y="371833"/>
                </a:lnTo>
                <a:lnTo>
                  <a:pt x="1447358" y="409178"/>
                </a:lnTo>
                <a:lnTo>
                  <a:pt x="1417348" y="443518"/>
                </a:lnTo>
                <a:lnTo>
                  <a:pt x="1383829" y="474453"/>
                </a:lnTo>
                <a:lnTo>
                  <a:pt x="1346781" y="501583"/>
                </a:lnTo>
                <a:lnTo>
                  <a:pt x="1306183" y="524506"/>
                </a:lnTo>
                <a:lnTo>
                  <a:pt x="1262015" y="542823"/>
                </a:lnTo>
                <a:lnTo>
                  <a:pt x="1213519" y="556629"/>
                </a:lnTo>
                <a:lnTo>
                  <a:pt x="1164547" y="565176"/>
                </a:lnTo>
                <a:lnTo>
                  <a:pt x="1115304" y="568847"/>
                </a:lnTo>
                <a:close/>
              </a:path>
            </a:pathLst>
          </a:custGeom>
          <a:solidFill>
            <a:srgbClr val="6AD4CC"/>
          </a:solidFill>
        </p:spPr>
        <p:txBody>
          <a:bodyPr wrap="square" lIns="0" tIns="0" rIns="0" bIns="0" rtlCol="0"/>
          <a:lstStyle/>
          <a:p>
            <a:endParaRPr/>
          </a:p>
        </p:txBody>
      </p:sp>
      <p:sp>
        <p:nvSpPr>
          <p:cNvPr id="11" name="object 11"/>
          <p:cNvSpPr/>
          <p:nvPr/>
        </p:nvSpPr>
        <p:spPr>
          <a:xfrm>
            <a:off x="264157" y="5056173"/>
            <a:ext cx="768878" cy="723836"/>
          </a:xfrm>
          <a:custGeom>
            <a:avLst/>
            <a:gdLst/>
            <a:ahLst/>
            <a:cxnLst/>
            <a:rect l="l" t="t" r="r" b="b"/>
            <a:pathLst>
              <a:path w="899160" h="797560">
                <a:moveTo>
                  <a:pt x="619540" y="797515"/>
                </a:moveTo>
                <a:lnTo>
                  <a:pt x="552151" y="794478"/>
                </a:lnTo>
                <a:lnTo>
                  <a:pt x="481455" y="785806"/>
                </a:lnTo>
                <a:lnTo>
                  <a:pt x="410899" y="774567"/>
                </a:lnTo>
                <a:lnTo>
                  <a:pt x="340830" y="759338"/>
                </a:lnTo>
                <a:lnTo>
                  <a:pt x="261139" y="733972"/>
                </a:lnTo>
                <a:lnTo>
                  <a:pt x="217144" y="714925"/>
                </a:lnTo>
                <a:lnTo>
                  <a:pt x="174971" y="692240"/>
                </a:lnTo>
                <a:lnTo>
                  <a:pt x="135246" y="665726"/>
                </a:lnTo>
                <a:lnTo>
                  <a:pt x="98591" y="635192"/>
                </a:lnTo>
                <a:lnTo>
                  <a:pt x="65631" y="600448"/>
                </a:lnTo>
                <a:lnTo>
                  <a:pt x="36574" y="559494"/>
                </a:lnTo>
                <a:lnTo>
                  <a:pt x="15000" y="514961"/>
                </a:lnTo>
                <a:lnTo>
                  <a:pt x="2334" y="467802"/>
                </a:lnTo>
                <a:lnTo>
                  <a:pt x="0" y="418971"/>
                </a:lnTo>
                <a:lnTo>
                  <a:pt x="9420" y="369422"/>
                </a:lnTo>
                <a:lnTo>
                  <a:pt x="30995" y="320450"/>
                </a:lnTo>
                <a:lnTo>
                  <a:pt x="61276" y="277248"/>
                </a:lnTo>
                <a:lnTo>
                  <a:pt x="98431" y="239544"/>
                </a:lnTo>
                <a:lnTo>
                  <a:pt x="140629" y="207070"/>
                </a:lnTo>
                <a:lnTo>
                  <a:pt x="186039" y="179557"/>
                </a:lnTo>
                <a:lnTo>
                  <a:pt x="230385" y="157280"/>
                </a:lnTo>
                <a:lnTo>
                  <a:pt x="275648" y="137146"/>
                </a:lnTo>
                <a:lnTo>
                  <a:pt x="367004" y="98947"/>
                </a:lnTo>
                <a:lnTo>
                  <a:pt x="412134" y="78702"/>
                </a:lnTo>
                <a:lnTo>
                  <a:pt x="456257" y="56240"/>
                </a:lnTo>
                <a:lnTo>
                  <a:pt x="485028" y="40512"/>
                </a:lnTo>
                <a:lnTo>
                  <a:pt x="514211" y="25774"/>
                </a:lnTo>
                <a:lnTo>
                  <a:pt x="544293" y="13343"/>
                </a:lnTo>
                <a:lnTo>
                  <a:pt x="575764" y="4538"/>
                </a:lnTo>
                <a:lnTo>
                  <a:pt x="604643" y="464"/>
                </a:lnTo>
                <a:lnTo>
                  <a:pt x="633932" y="0"/>
                </a:lnTo>
                <a:lnTo>
                  <a:pt x="663109" y="3033"/>
                </a:lnTo>
                <a:lnTo>
                  <a:pt x="718894" y="18804"/>
                </a:lnTo>
                <a:lnTo>
                  <a:pt x="769286" y="46477"/>
                </a:lnTo>
                <a:lnTo>
                  <a:pt x="811417" y="86037"/>
                </a:lnTo>
                <a:lnTo>
                  <a:pt x="843204" y="136092"/>
                </a:lnTo>
                <a:lnTo>
                  <a:pt x="873070" y="206548"/>
                </a:lnTo>
                <a:lnTo>
                  <a:pt x="885421" y="252064"/>
                </a:lnTo>
                <a:lnTo>
                  <a:pt x="893499" y="298584"/>
                </a:lnTo>
                <a:lnTo>
                  <a:pt x="897837" y="345694"/>
                </a:lnTo>
                <a:lnTo>
                  <a:pt x="898967" y="392980"/>
                </a:lnTo>
                <a:lnTo>
                  <a:pt x="897096" y="446685"/>
                </a:lnTo>
                <a:lnTo>
                  <a:pt x="891580" y="500231"/>
                </a:lnTo>
                <a:lnTo>
                  <a:pt x="881419" y="552924"/>
                </a:lnTo>
                <a:lnTo>
                  <a:pt x="865613" y="604074"/>
                </a:lnTo>
                <a:lnTo>
                  <a:pt x="843163" y="652987"/>
                </a:lnTo>
                <a:lnTo>
                  <a:pt x="818479" y="690817"/>
                </a:lnTo>
                <a:lnTo>
                  <a:pt x="787950" y="725378"/>
                </a:lnTo>
                <a:lnTo>
                  <a:pt x="739334" y="763124"/>
                </a:lnTo>
                <a:lnTo>
                  <a:pt x="682073" y="788426"/>
                </a:lnTo>
                <a:lnTo>
                  <a:pt x="651123" y="794858"/>
                </a:lnTo>
                <a:lnTo>
                  <a:pt x="619540" y="797515"/>
                </a:lnTo>
                <a:close/>
              </a:path>
            </a:pathLst>
          </a:custGeom>
          <a:solidFill>
            <a:srgbClr val="6AD4CC"/>
          </a:solidFill>
        </p:spPr>
        <p:txBody>
          <a:bodyPr wrap="square" lIns="0" tIns="0" rIns="0" bIns="0" rtlCol="0"/>
          <a:lstStyle/>
          <a:p>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7" y="1524000"/>
            <a:ext cx="3901443"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53002" y="533400"/>
            <a:ext cx="8305800" cy="523220"/>
          </a:xfrm>
          <a:prstGeom prst="rect">
            <a:avLst/>
          </a:prstGeom>
          <a:noFill/>
        </p:spPr>
        <p:txBody>
          <a:bodyPr wrap="square" rtlCol="0">
            <a:spAutoFit/>
          </a:bodyPr>
          <a:lstStyle/>
          <a:p>
            <a:r>
              <a:rPr lang="en-US" sz="2800" b="1" dirty="0" err="1">
                <a:solidFill>
                  <a:srgbClr val="FF0000"/>
                </a:solidFill>
                <a:latin typeface="Times New Roman" pitchFamily="18" charset="0"/>
                <a:cs typeface="Times New Roman" pitchFamily="18" charset="0"/>
              </a:rPr>
              <a:t>Mô</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hình</a:t>
            </a:r>
            <a:r>
              <a:rPr lang="en-US" sz="2800" b="1" dirty="0">
                <a:solidFill>
                  <a:srgbClr val="FF0000"/>
                </a:solidFill>
                <a:latin typeface="Times New Roman" pitchFamily="18" charset="0"/>
                <a:cs typeface="Times New Roman" pitchFamily="18" charset="0"/>
              </a:rPr>
              <a:t> Use-case </a:t>
            </a:r>
            <a:r>
              <a:rPr lang="en-US" sz="2800" b="1" dirty="0" err="1">
                <a:solidFill>
                  <a:srgbClr val="FF0000"/>
                </a:solidFill>
                <a:latin typeface="Times New Roman" pitchFamily="18" charset="0"/>
                <a:cs typeface="Times New Roman" pitchFamily="18" charset="0"/>
              </a:rPr>
              <a:t>xác</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định</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các</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yêu</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cầu</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tự</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động</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hoá</a:t>
            </a:r>
            <a:endParaRPr lang="en-US" sz="2800" dirty="0">
              <a:solidFill>
                <a:srgbClr val="FF0000"/>
              </a:solidFill>
              <a:latin typeface="Times New Roman" pitchFamily="18" charset="0"/>
              <a:cs typeface="Times New Roman"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4286413664"/>
              </p:ext>
            </p:extLst>
          </p:nvPr>
        </p:nvGraphicFramePr>
        <p:xfrm>
          <a:off x="4343399" y="1600200"/>
          <a:ext cx="4724400" cy="4646349"/>
        </p:xfrm>
        <a:graphic>
          <a:graphicData uri="http://schemas.openxmlformats.org/drawingml/2006/table">
            <a:tbl>
              <a:tblPr firstRow="1" firstCol="1" bandRow="1">
                <a:tableStyleId>{5C22544A-7EE6-4342-B048-85BDC9FD1C3A}</a:tableStyleId>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236908">
                <a:tc>
                  <a:txBody>
                    <a:bodyPr/>
                    <a:lstStyle/>
                    <a:p>
                      <a:pPr>
                        <a:lnSpc>
                          <a:spcPct val="115000"/>
                        </a:lnSpc>
                        <a:spcAft>
                          <a:spcPts val="0"/>
                        </a:spcAft>
                      </a:pPr>
                      <a:r>
                        <a:rPr lang="en-US" sz="900">
                          <a:effectLst/>
                        </a:rPr>
                        <a:t>Tên use case</a:t>
                      </a:r>
                      <a:endParaRPr lang="en-US" sz="700">
                        <a:effectLst/>
                        <a:latin typeface="Calibri"/>
                        <a:ea typeface="Calibri"/>
                        <a:cs typeface="Times New Roman"/>
                      </a:endParaRPr>
                    </a:p>
                  </a:txBody>
                  <a:tcPr marL="45411" marR="45411" marT="0" marB="0"/>
                </a:tc>
                <a:tc>
                  <a:txBody>
                    <a:bodyPr/>
                    <a:lstStyle/>
                    <a:p>
                      <a:pPr>
                        <a:lnSpc>
                          <a:spcPct val="115000"/>
                        </a:lnSpc>
                        <a:spcAft>
                          <a:spcPts val="0"/>
                        </a:spcAft>
                      </a:pPr>
                      <a:r>
                        <a:rPr lang="en-US" sz="900">
                          <a:effectLst/>
                        </a:rPr>
                        <a:t>Hệ thống bán hàng siêu thị</a:t>
                      </a:r>
                      <a:endParaRPr lang="en-US" sz="700">
                        <a:effectLst/>
                        <a:latin typeface="Calibri"/>
                        <a:ea typeface="Calibri"/>
                        <a:cs typeface="Times New Roman"/>
                      </a:endParaRPr>
                    </a:p>
                  </a:txBody>
                  <a:tcPr marL="45411" marR="45411" marT="0" marB="0"/>
                </a:tc>
                <a:extLst>
                  <a:ext uri="{0D108BD9-81ED-4DB2-BD59-A6C34878D82A}">
                    <a16:rowId xmlns:a16="http://schemas.microsoft.com/office/drawing/2014/main" val="10000"/>
                  </a:ext>
                </a:extLst>
              </a:tr>
              <a:tr h="1357789">
                <a:tc>
                  <a:txBody>
                    <a:bodyPr/>
                    <a:lstStyle/>
                    <a:p>
                      <a:pPr>
                        <a:lnSpc>
                          <a:spcPct val="115000"/>
                        </a:lnSpc>
                        <a:spcAft>
                          <a:spcPts val="0"/>
                        </a:spcAft>
                      </a:pPr>
                      <a:r>
                        <a:rPr lang="en-US" sz="900">
                          <a:effectLst/>
                        </a:rPr>
                        <a:t>Tóm tắt</a:t>
                      </a:r>
                      <a:endParaRPr lang="en-US" sz="700">
                        <a:effectLst/>
                        <a:latin typeface="Calibri"/>
                        <a:ea typeface="Calibri"/>
                        <a:cs typeface="Times New Roman"/>
                      </a:endParaRPr>
                    </a:p>
                  </a:txBody>
                  <a:tcPr marL="45411" marR="45411" marT="0" marB="0"/>
                </a:tc>
                <a:tc>
                  <a:txBody>
                    <a:bodyPr/>
                    <a:lstStyle/>
                    <a:p>
                      <a:pPr>
                        <a:lnSpc>
                          <a:spcPct val="115000"/>
                        </a:lnSpc>
                        <a:spcAft>
                          <a:spcPts val="0"/>
                        </a:spcAft>
                      </a:pPr>
                      <a:r>
                        <a:rPr lang="en-US" sz="900">
                          <a:effectLst/>
                        </a:rPr>
                        <a:t>Trong hệ thống siêu thị, nhân viên sẽ làm những công việc thường ngày là xử lý thẻ điểm tích lũy của khách hàng, thống kê, giao dịch với khách hàng. Khi giao dịch thì nhân viên sẽ quét mã sản phẩm và xem thông tin khách hàng để giảm giá. Và nhân viên quản lý người dùng, quản lý kho và quản lý các mặt hàng sản phẩm trong siêu thị</a:t>
                      </a:r>
                      <a:endParaRPr lang="en-US" sz="700">
                        <a:effectLst/>
                        <a:latin typeface="Calibri"/>
                        <a:ea typeface="Calibri"/>
                        <a:cs typeface="Times New Roman"/>
                      </a:endParaRPr>
                    </a:p>
                  </a:txBody>
                  <a:tcPr marL="45411" marR="45411" marT="0" marB="0"/>
                </a:tc>
                <a:extLst>
                  <a:ext uri="{0D108BD9-81ED-4DB2-BD59-A6C34878D82A}">
                    <a16:rowId xmlns:a16="http://schemas.microsoft.com/office/drawing/2014/main" val="10001"/>
                  </a:ext>
                </a:extLst>
              </a:tr>
              <a:tr h="150865">
                <a:tc>
                  <a:txBody>
                    <a:bodyPr/>
                    <a:lstStyle/>
                    <a:p>
                      <a:pPr>
                        <a:lnSpc>
                          <a:spcPct val="115000"/>
                        </a:lnSpc>
                        <a:spcAft>
                          <a:spcPts val="0"/>
                        </a:spcAft>
                      </a:pPr>
                      <a:r>
                        <a:rPr lang="en-US" sz="900">
                          <a:effectLst/>
                        </a:rPr>
                        <a:t>Tác nhân</a:t>
                      </a:r>
                      <a:endParaRPr lang="en-US" sz="700">
                        <a:effectLst/>
                        <a:latin typeface="Calibri"/>
                        <a:ea typeface="Calibri"/>
                        <a:cs typeface="Times New Roman"/>
                      </a:endParaRPr>
                    </a:p>
                  </a:txBody>
                  <a:tcPr marL="45411" marR="45411" marT="0" marB="0"/>
                </a:tc>
                <a:tc>
                  <a:txBody>
                    <a:bodyPr/>
                    <a:lstStyle/>
                    <a:p>
                      <a:pPr>
                        <a:lnSpc>
                          <a:spcPct val="115000"/>
                        </a:lnSpc>
                        <a:spcAft>
                          <a:spcPts val="0"/>
                        </a:spcAft>
                      </a:pPr>
                      <a:r>
                        <a:rPr lang="en-US" sz="900">
                          <a:effectLst/>
                        </a:rPr>
                        <a:t>Nhân viên, Khách hàng</a:t>
                      </a:r>
                      <a:endParaRPr lang="en-US" sz="700">
                        <a:effectLst/>
                        <a:latin typeface="Calibri"/>
                        <a:ea typeface="Calibri"/>
                        <a:cs typeface="Times New Roman"/>
                      </a:endParaRPr>
                    </a:p>
                  </a:txBody>
                  <a:tcPr marL="45411" marR="45411" marT="0" marB="0"/>
                </a:tc>
                <a:extLst>
                  <a:ext uri="{0D108BD9-81ED-4DB2-BD59-A6C34878D82A}">
                    <a16:rowId xmlns:a16="http://schemas.microsoft.com/office/drawing/2014/main" val="10002"/>
                  </a:ext>
                </a:extLst>
              </a:tr>
              <a:tr h="301731">
                <a:tc>
                  <a:txBody>
                    <a:bodyPr/>
                    <a:lstStyle/>
                    <a:p>
                      <a:pPr>
                        <a:lnSpc>
                          <a:spcPct val="115000"/>
                        </a:lnSpc>
                        <a:spcAft>
                          <a:spcPts val="0"/>
                        </a:spcAft>
                      </a:pPr>
                      <a:r>
                        <a:rPr lang="en-US" sz="900">
                          <a:effectLst/>
                        </a:rPr>
                        <a:t>Use case liên quan</a:t>
                      </a:r>
                      <a:endParaRPr lang="en-US" sz="700">
                        <a:effectLst/>
                        <a:latin typeface="Calibri"/>
                        <a:ea typeface="Calibri"/>
                        <a:cs typeface="Times New Roman"/>
                      </a:endParaRPr>
                    </a:p>
                  </a:txBody>
                  <a:tcPr marL="45411" marR="45411" marT="0" marB="0"/>
                </a:tc>
                <a:tc>
                  <a:txBody>
                    <a:bodyPr/>
                    <a:lstStyle/>
                    <a:p>
                      <a:pPr>
                        <a:lnSpc>
                          <a:spcPct val="115000"/>
                        </a:lnSpc>
                        <a:spcAft>
                          <a:spcPts val="0"/>
                        </a:spcAft>
                      </a:pPr>
                      <a:r>
                        <a:rPr lang="en-US" sz="900">
                          <a:effectLst/>
                        </a:rPr>
                        <a:t>Xử lý thẻ, xử lý giao dịch, đọc thông tin khách hàng, đọc thông tin sản phẩm</a:t>
                      </a:r>
                      <a:endParaRPr lang="en-US" sz="700">
                        <a:effectLst/>
                        <a:latin typeface="Calibri"/>
                        <a:ea typeface="Calibri"/>
                        <a:cs typeface="Times New Roman"/>
                      </a:endParaRPr>
                    </a:p>
                  </a:txBody>
                  <a:tcPr marL="45411" marR="45411" marT="0" marB="0"/>
                </a:tc>
                <a:extLst>
                  <a:ext uri="{0D108BD9-81ED-4DB2-BD59-A6C34878D82A}">
                    <a16:rowId xmlns:a16="http://schemas.microsoft.com/office/drawing/2014/main" val="10003"/>
                  </a:ext>
                </a:extLst>
              </a:tr>
              <a:tr h="905193">
                <a:tc>
                  <a:txBody>
                    <a:bodyPr/>
                    <a:lstStyle/>
                    <a:p>
                      <a:pPr>
                        <a:lnSpc>
                          <a:spcPct val="115000"/>
                        </a:lnSpc>
                        <a:spcAft>
                          <a:spcPts val="0"/>
                        </a:spcAft>
                      </a:pPr>
                      <a:r>
                        <a:rPr lang="en-US" sz="900" dirty="0" err="1">
                          <a:effectLst/>
                        </a:rPr>
                        <a:t>Dòng</a:t>
                      </a:r>
                      <a:r>
                        <a:rPr lang="en-US" sz="900" dirty="0">
                          <a:effectLst/>
                        </a:rPr>
                        <a:t> </a:t>
                      </a:r>
                      <a:r>
                        <a:rPr lang="en-US" sz="900" dirty="0" err="1">
                          <a:effectLst/>
                        </a:rPr>
                        <a:t>sự</a:t>
                      </a:r>
                      <a:r>
                        <a:rPr lang="en-US" sz="900" dirty="0">
                          <a:effectLst/>
                        </a:rPr>
                        <a:t> </a:t>
                      </a:r>
                      <a:r>
                        <a:rPr lang="en-US" sz="900" dirty="0" err="1">
                          <a:effectLst/>
                        </a:rPr>
                        <a:t>kiện</a:t>
                      </a:r>
                      <a:r>
                        <a:rPr lang="en-US" sz="900" dirty="0">
                          <a:effectLst/>
                        </a:rPr>
                        <a:t> </a:t>
                      </a:r>
                      <a:r>
                        <a:rPr lang="en-US" sz="900" dirty="0" err="1">
                          <a:effectLst/>
                        </a:rPr>
                        <a:t>chính</a:t>
                      </a:r>
                      <a:endParaRPr lang="en-US" sz="700" dirty="0">
                        <a:effectLst/>
                        <a:latin typeface="Calibri"/>
                        <a:ea typeface="Calibri"/>
                        <a:cs typeface="Times New Roman"/>
                      </a:endParaRPr>
                    </a:p>
                  </a:txBody>
                  <a:tcPr marL="45411" marR="45411" marT="0" marB="0"/>
                </a:tc>
                <a:tc>
                  <a:txBody>
                    <a:bodyPr/>
                    <a:lstStyle/>
                    <a:p>
                      <a:pPr marL="342900" lvl="0" indent="-342900">
                        <a:lnSpc>
                          <a:spcPct val="115000"/>
                        </a:lnSpc>
                        <a:spcAft>
                          <a:spcPts val="0"/>
                        </a:spcAft>
                        <a:buFont typeface="+mj-lt"/>
                        <a:buAutoNum type="arabicPeriod"/>
                      </a:pPr>
                      <a:r>
                        <a:rPr lang="en-US" sz="900" dirty="0" err="1">
                          <a:effectLst/>
                        </a:rPr>
                        <a:t>Khi</a:t>
                      </a:r>
                      <a:r>
                        <a:rPr lang="en-US" sz="900" dirty="0">
                          <a:effectLst/>
                        </a:rPr>
                        <a:t> </a:t>
                      </a:r>
                      <a:r>
                        <a:rPr lang="en-US" sz="900" dirty="0" err="1">
                          <a:effectLst/>
                        </a:rPr>
                        <a:t>giao</a:t>
                      </a:r>
                      <a:r>
                        <a:rPr lang="en-US" sz="900" dirty="0">
                          <a:effectLst/>
                        </a:rPr>
                        <a:t> </a:t>
                      </a:r>
                      <a:r>
                        <a:rPr lang="en-US" sz="900" dirty="0" err="1">
                          <a:effectLst/>
                        </a:rPr>
                        <a:t>dịch</a:t>
                      </a:r>
                      <a:r>
                        <a:rPr lang="en-US" sz="900" dirty="0">
                          <a:effectLst/>
                        </a:rPr>
                        <a:t> </a:t>
                      </a:r>
                      <a:r>
                        <a:rPr lang="en-US" sz="900" dirty="0" err="1">
                          <a:effectLst/>
                        </a:rPr>
                        <a:t>với</a:t>
                      </a:r>
                      <a:r>
                        <a:rPr lang="en-US" sz="900" dirty="0">
                          <a:effectLst/>
                        </a:rPr>
                        <a:t> </a:t>
                      </a:r>
                      <a:r>
                        <a:rPr lang="en-US" sz="900" dirty="0" err="1">
                          <a:effectLst/>
                        </a:rPr>
                        <a:t>khách</a:t>
                      </a:r>
                      <a:r>
                        <a:rPr lang="en-US" sz="900" dirty="0">
                          <a:effectLst/>
                        </a:rPr>
                        <a:t> </a:t>
                      </a:r>
                      <a:r>
                        <a:rPr lang="en-US" sz="900" dirty="0" err="1">
                          <a:effectLst/>
                        </a:rPr>
                        <a:t>hàng</a:t>
                      </a:r>
                      <a:r>
                        <a:rPr lang="en-US" sz="900" dirty="0">
                          <a:effectLst/>
                        </a:rPr>
                        <a:t> </a:t>
                      </a:r>
                      <a:r>
                        <a:rPr lang="en-US" sz="900" dirty="0" err="1">
                          <a:effectLst/>
                        </a:rPr>
                        <a:t>thì</a:t>
                      </a:r>
                      <a:r>
                        <a:rPr lang="en-US" sz="900" dirty="0">
                          <a:effectLst/>
                        </a:rPr>
                        <a:t> </a:t>
                      </a:r>
                      <a:r>
                        <a:rPr lang="en-US" sz="900" dirty="0" err="1">
                          <a:effectLst/>
                        </a:rPr>
                        <a:t>nhân</a:t>
                      </a:r>
                      <a:r>
                        <a:rPr lang="en-US" sz="900" dirty="0">
                          <a:effectLst/>
                        </a:rPr>
                        <a:t> </a:t>
                      </a:r>
                      <a:r>
                        <a:rPr lang="en-US" sz="900" dirty="0" err="1">
                          <a:effectLst/>
                        </a:rPr>
                        <a:t>viên</a:t>
                      </a:r>
                      <a:r>
                        <a:rPr lang="en-US" sz="900" dirty="0">
                          <a:effectLst/>
                        </a:rPr>
                        <a:t> </a:t>
                      </a:r>
                      <a:r>
                        <a:rPr lang="en-US" sz="900" dirty="0" err="1">
                          <a:effectLst/>
                        </a:rPr>
                        <a:t>sẽ</a:t>
                      </a:r>
                      <a:r>
                        <a:rPr lang="en-US" sz="900" dirty="0">
                          <a:effectLst/>
                        </a:rPr>
                        <a:t> </a:t>
                      </a:r>
                      <a:r>
                        <a:rPr lang="en-US" sz="900" dirty="0" err="1">
                          <a:effectLst/>
                        </a:rPr>
                        <a:t>kiểm</a:t>
                      </a:r>
                      <a:r>
                        <a:rPr lang="en-US" sz="900" dirty="0">
                          <a:effectLst/>
                        </a:rPr>
                        <a:t> </a:t>
                      </a:r>
                      <a:r>
                        <a:rPr lang="en-US" sz="900" dirty="0" err="1">
                          <a:effectLst/>
                        </a:rPr>
                        <a:t>tra</a:t>
                      </a:r>
                      <a:r>
                        <a:rPr lang="en-US" sz="900" dirty="0">
                          <a:effectLst/>
                        </a:rPr>
                        <a:t> </a:t>
                      </a:r>
                      <a:r>
                        <a:rPr lang="en-US" sz="900" dirty="0" err="1">
                          <a:effectLst/>
                        </a:rPr>
                        <a:t>mặt</a:t>
                      </a:r>
                      <a:r>
                        <a:rPr lang="en-US" sz="900" dirty="0">
                          <a:effectLst/>
                        </a:rPr>
                        <a:t> </a:t>
                      </a:r>
                      <a:r>
                        <a:rPr lang="en-US" sz="900" dirty="0" err="1">
                          <a:effectLst/>
                        </a:rPr>
                        <a:t>hàng</a:t>
                      </a:r>
                      <a:r>
                        <a:rPr lang="en-US" sz="900" dirty="0">
                          <a:effectLst/>
                        </a:rPr>
                        <a:t> </a:t>
                      </a:r>
                      <a:r>
                        <a:rPr lang="en-US" sz="900" dirty="0" err="1">
                          <a:effectLst/>
                        </a:rPr>
                        <a:t>và</a:t>
                      </a:r>
                      <a:r>
                        <a:rPr lang="en-US" sz="900" dirty="0">
                          <a:effectLst/>
                        </a:rPr>
                        <a:t> </a:t>
                      </a:r>
                      <a:r>
                        <a:rPr lang="en-US" sz="900" dirty="0" err="1">
                          <a:effectLst/>
                        </a:rPr>
                        <a:t>quét</a:t>
                      </a:r>
                      <a:r>
                        <a:rPr lang="en-US" sz="900" dirty="0">
                          <a:effectLst/>
                        </a:rPr>
                        <a:t> </a:t>
                      </a:r>
                      <a:r>
                        <a:rPr lang="en-US" sz="900" dirty="0" err="1">
                          <a:effectLst/>
                        </a:rPr>
                        <a:t>mã</a:t>
                      </a:r>
                      <a:r>
                        <a:rPr lang="en-US" sz="900" dirty="0">
                          <a:effectLst/>
                        </a:rPr>
                        <a:t> </a:t>
                      </a:r>
                      <a:r>
                        <a:rPr lang="en-US" sz="900" dirty="0" err="1">
                          <a:effectLst/>
                        </a:rPr>
                        <a:t>mặt</a:t>
                      </a:r>
                      <a:r>
                        <a:rPr lang="en-US" sz="900" dirty="0">
                          <a:effectLst/>
                        </a:rPr>
                        <a:t> </a:t>
                      </a:r>
                      <a:r>
                        <a:rPr lang="en-US" sz="900" dirty="0" err="1">
                          <a:effectLst/>
                        </a:rPr>
                        <a:t>hàng</a:t>
                      </a:r>
                      <a:r>
                        <a:rPr lang="en-US" sz="900" dirty="0">
                          <a:effectLst/>
                        </a:rPr>
                        <a:t> </a:t>
                      </a:r>
                      <a:r>
                        <a:rPr lang="en-US" sz="900" dirty="0" err="1">
                          <a:effectLst/>
                        </a:rPr>
                        <a:t>để</a:t>
                      </a:r>
                      <a:r>
                        <a:rPr lang="en-US" sz="900" dirty="0">
                          <a:effectLst/>
                        </a:rPr>
                        <a:t> </a:t>
                      </a:r>
                      <a:r>
                        <a:rPr lang="en-US" sz="900" dirty="0" err="1">
                          <a:effectLst/>
                        </a:rPr>
                        <a:t>thanh</a:t>
                      </a:r>
                      <a:r>
                        <a:rPr lang="en-US" sz="900" dirty="0">
                          <a:effectLst/>
                        </a:rPr>
                        <a:t> </a:t>
                      </a:r>
                      <a:r>
                        <a:rPr lang="en-US" sz="900" dirty="0" err="1">
                          <a:effectLst/>
                        </a:rPr>
                        <a:t>toán</a:t>
                      </a:r>
                      <a:endParaRPr lang="en-US" sz="700" dirty="0">
                        <a:effectLst/>
                      </a:endParaRPr>
                    </a:p>
                    <a:p>
                      <a:pPr marL="342900" lvl="0" indent="-342900">
                        <a:lnSpc>
                          <a:spcPct val="115000"/>
                        </a:lnSpc>
                        <a:spcAft>
                          <a:spcPts val="0"/>
                        </a:spcAft>
                        <a:buFont typeface="+mj-lt"/>
                        <a:buAutoNum type="arabicPeriod"/>
                      </a:pPr>
                      <a:r>
                        <a:rPr lang="en-US" sz="900" dirty="0" err="1">
                          <a:effectLst/>
                        </a:rPr>
                        <a:t>Khi</a:t>
                      </a:r>
                      <a:r>
                        <a:rPr lang="en-US" sz="900" dirty="0">
                          <a:effectLst/>
                        </a:rPr>
                        <a:t> </a:t>
                      </a:r>
                      <a:r>
                        <a:rPr lang="en-US" sz="900" dirty="0" err="1">
                          <a:effectLst/>
                        </a:rPr>
                        <a:t>thanh</a:t>
                      </a:r>
                      <a:r>
                        <a:rPr lang="en-US" sz="900" dirty="0">
                          <a:effectLst/>
                        </a:rPr>
                        <a:t> </a:t>
                      </a:r>
                      <a:r>
                        <a:rPr lang="en-US" sz="900" dirty="0" err="1">
                          <a:effectLst/>
                        </a:rPr>
                        <a:t>toán</a:t>
                      </a:r>
                      <a:r>
                        <a:rPr lang="en-US" sz="900" dirty="0">
                          <a:effectLst/>
                        </a:rPr>
                        <a:t> </a:t>
                      </a:r>
                      <a:r>
                        <a:rPr lang="en-US" sz="900" dirty="0" err="1">
                          <a:effectLst/>
                        </a:rPr>
                        <a:t>nhân</a:t>
                      </a:r>
                      <a:r>
                        <a:rPr lang="en-US" sz="900" dirty="0">
                          <a:effectLst/>
                        </a:rPr>
                        <a:t> </a:t>
                      </a:r>
                      <a:r>
                        <a:rPr lang="en-US" sz="900" dirty="0" err="1">
                          <a:effectLst/>
                        </a:rPr>
                        <a:t>viên</a:t>
                      </a:r>
                      <a:r>
                        <a:rPr lang="en-US" sz="900" dirty="0">
                          <a:effectLst/>
                        </a:rPr>
                        <a:t> </a:t>
                      </a:r>
                      <a:r>
                        <a:rPr lang="en-US" sz="900" dirty="0" err="1">
                          <a:effectLst/>
                        </a:rPr>
                        <a:t>sẽ</a:t>
                      </a:r>
                      <a:r>
                        <a:rPr lang="en-US" sz="900" dirty="0">
                          <a:effectLst/>
                        </a:rPr>
                        <a:t> </a:t>
                      </a:r>
                      <a:r>
                        <a:rPr lang="en-US" sz="900" dirty="0" err="1">
                          <a:effectLst/>
                        </a:rPr>
                        <a:t>kiểm</a:t>
                      </a:r>
                      <a:r>
                        <a:rPr lang="en-US" sz="900" dirty="0">
                          <a:effectLst/>
                        </a:rPr>
                        <a:t> </a:t>
                      </a:r>
                      <a:r>
                        <a:rPr lang="en-US" sz="900" dirty="0" err="1">
                          <a:effectLst/>
                        </a:rPr>
                        <a:t>tra</a:t>
                      </a:r>
                      <a:r>
                        <a:rPr lang="en-US" sz="900" dirty="0">
                          <a:effectLst/>
                        </a:rPr>
                        <a:t> </a:t>
                      </a:r>
                      <a:r>
                        <a:rPr lang="en-US" sz="900" dirty="0" err="1">
                          <a:effectLst/>
                        </a:rPr>
                        <a:t>thẻ</a:t>
                      </a:r>
                      <a:r>
                        <a:rPr lang="en-US" sz="900" dirty="0">
                          <a:effectLst/>
                        </a:rPr>
                        <a:t> </a:t>
                      </a:r>
                      <a:r>
                        <a:rPr lang="en-US" sz="900" dirty="0" err="1">
                          <a:effectLst/>
                        </a:rPr>
                        <a:t>điểm</a:t>
                      </a:r>
                      <a:r>
                        <a:rPr lang="en-US" sz="900" dirty="0">
                          <a:effectLst/>
                        </a:rPr>
                        <a:t> </a:t>
                      </a:r>
                      <a:r>
                        <a:rPr lang="en-US" sz="900" dirty="0" err="1">
                          <a:effectLst/>
                        </a:rPr>
                        <a:t>tích</a:t>
                      </a:r>
                      <a:r>
                        <a:rPr lang="en-US" sz="900" dirty="0">
                          <a:effectLst/>
                        </a:rPr>
                        <a:t> </a:t>
                      </a:r>
                      <a:r>
                        <a:rPr lang="en-US" sz="900" dirty="0" err="1">
                          <a:effectLst/>
                        </a:rPr>
                        <a:t>lũy</a:t>
                      </a:r>
                      <a:r>
                        <a:rPr lang="en-US" sz="900" dirty="0">
                          <a:effectLst/>
                        </a:rPr>
                        <a:t> </a:t>
                      </a:r>
                      <a:r>
                        <a:rPr lang="en-US" sz="900" dirty="0" err="1">
                          <a:effectLst/>
                        </a:rPr>
                        <a:t>để</a:t>
                      </a:r>
                      <a:r>
                        <a:rPr lang="en-US" sz="900" dirty="0">
                          <a:effectLst/>
                        </a:rPr>
                        <a:t> </a:t>
                      </a:r>
                      <a:r>
                        <a:rPr lang="en-US" sz="900" dirty="0" err="1">
                          <a:effectLst/>
                        </a:rPr>
                        <a:t>giảm</a:t>
                      </a:r>
                      <a:r>
                        <a:rPr lang="en-US" sz="900" dirty="0">
                          <a:effectLst/>
                        </a:rPr>
                        <a:t> </a:t>
                      </a:r>
                      <a:r>
                        <a:rPr lang="en-US" sz="900" dirty="0" err="1">
                          <a:effectLst/>
                        </a:rPr>
                        <a:t>giá</a:t>
                      </a:r>
                      <a:r>
                        <a:rPr lang="en-US" sz="900" dirty="0">
                          <a:effectLst/>
                        </a:rPr>
                        <a:t> </a:t>
                      </a:r>
                      <a:r>
                        <a:rPr lang="en-US" sz="900" dirty="0" err="1">
                          <a:effectLst/>
                        </a:rPr>
                        <a:t>cho</a:t>
                      </a:r>
                      <a:r>
                        <a:rPr lang="en-US" sz="900" dirty="0">
                          <a:effectLst/>
                        </a:rPr>
                        <a:t> </a:t>
                      </a:r>
                      <a:r>
                        <a:rPr lang="en-US" sz="900" dirty="0" err="1">
                          <a:effectLst/>
                        </a:rPr>
                        <a:t>khách</a:t>
                      </a:r>
                      <a:r>
                        <a:rPr lang="en-US" sz="900" dirty="0">
                          <a:effectLst/>
                        </a:rPr>
                        <a:t> </a:t>
                      </a:r>
                      <a:r>
                        <a:rPr lang="en-US" sz="900" dirty="0" err="1">
                          <a:effectLst/>
                        </a:rPr>
                        <a:t>hàng</a:t>
                      </a:r>
                      <a:endParaRPr lang="en-US" sz="700" dirty="0">
                        <a:effectLst/>
                        <a:latin typeface="Calibri"/>
                        <a:ea typeface="Calibri"/>
                        <a:cs typeface="Times New Roman"/>
                      </a:endParaRPr>
                    </a:p>
                  </a:txBody>
                  <a:tcPr marL="45411" marR="45411" marT="0" marB="0"/>
                </a:tc>
                <a:extLst>
                  <a:ext uri="{0D108BD9-81ED-4DB2-BD59-A6C34878D82A}">
                    <a16:rowId xmlns:a16="http://schemas.microsoft.com/office/drawing/2014/main" val="10004"/>
                  </a:ext>
                </a:extLst>
              </a:tr>
              <a:tr h="905193">
                <a:tc>
                  <a:txBody>
                    <a:bodyPr/>
                    <a:lstStyle/>
                    <a:p>
                      <a:pPr>
                        <a:lnSpc>
                          <a:spcPct val="115000"/>
                        </a:lnSpc>
                        <a:spcAft>
                          <a:spcPts val="0"/>
                        </a:spcAft>
                      </a:pPr>
                      <a:r>
                        <a:rPr lang="en-US" sz="900">
                          <a:effectLst/>
                        </a:rPr>
                        <a:t>Dòng sự kiện phụ</a:t>
                      </a:r>
                      <a:endParaRPr lang="en-US" sz="700">
                        <a:effectLst/>
                        <a:latin typeface="Calibri"/>
                        <a:ea typeface="Calibri"/>
                        <a:cs typeface="Times New Roman"/>
                      </a:endParaRPr>
                    </a:p>
                  </a:txBody>
                  <a:tcPr marL="45411" marR="45411" marT="0" marB="0"/>
                </a:tc>
                <a:tc>
                  <a:txBody>
                    <a:bodyPr/>
                    <a:lstStyle/>
                    <a:p>
                      <a:pPr marL="342900" lvl="0" indent="-342900">
                        <a:lnSpc>
                          <a:spcPct val="115000"/>
                        </a:lnSpc>
                        <a:spcAft>
                          <a:spcPts val="0"/>
                        </a:spcAft>
                        <a:buFont typeface="+mj-lt"/>
                        <a:buAutoNum type="arabicPeriod"/>
                      </a:pPr>
                      <a:r>
                        <a:rPr lang="en-US" sz="900">
                          <a:effectLst/>
                        </a:rPr>
                        <a:t>Nếu nhân viên quét thẻ điểm tích lũy mà đủ điểm sẽ giảm giá cho khách hàng. Nêu không thì chỉ tích điểm cho khách hàng</a:t>
                      </a:r>
                      <a:endParaRPr lang="en-US" sz="700">
                        <a:effectLst/>
                      </a:endParaRPr>
                    </a:p>
                    <a:p>
                      <a:pPr marL="342900" lvl="0" indent="-342900">
                        <a:lnSpc>
                          <a:spcPct val="115000"/>
                        </a:lnSpc>
                        <a:spcAft>
                          <a:spcPts val="0"/>
                        </a:spcAft>
                        <a:buFont typeface="+mj-lt"/>
                        <a:buAutoNum type="arabicPeriod"/>
                      </a:pPr>
                      <a:r>
                        <a:rPr lang="en-US" sz="900">
                          <a:effectLst/>
                        </a:rPr>
                        <a:t>Khi giao dịch thì yêu cầu ít nhất 1 sản phẩm để thanh toán</a:t>
                      </a:r>
                      <a:endParaRPr lang="en-US" sz="700">
                        <a:effectLst/>
                        <a:latin typeface="Calibri"/>
                        <a:ea typeface="Calibri"/>
                        <a:cs typeface="Times New Roman"/>
                      </a:endParaRPr>
                    </a:p>
                  </a:txBody>
                  <a:tcPr marL="45411" marR="45411" marT="0" marB="0"/>
                </a:tc>
                <a:extLst>
                  <a:ext uri="{0D108BD9-81ED-4DB2-BD59-A6C34878D82A}">
                    <a16:rowId xmlns:a16="http://schemas.microsoft.com/office/drawing/2014/main" val="10005"/>
                  </a:ext>
                </a:extLst>
              </a:tr>
              <a:tr h="452596">
                <a:tc>
                  <a:txBody>
                    <a:bodyPr/>
                    <a:lstStyle/>
                    <a:p>
                      <a:pPr>
                        <a:lnSpc>
                          <a:spcPct val="115000"/>
                        </a:lnSpc>
                        <a:spcAft>
                          <a:spcPts val="0"/>
                        </a:spcAft>
                      </a:pPr>
                      <a:r>
                        <a:rPr lang="en-US" sz="900">
                          <a:effectLst/>
                        </a:rPr>
                        <a:t>Điều kiện tiên quyết</a:t>
                      </a:r>
                      <a:endParaRPr lang="en-US" sz="700">
                        <a:effectLst/>
                        <a:latin typeface="Calibri"/>
                        <a:ea typeface="Calibri"/>
                        <a:cs typeface="Times New Roman"/>
                      </a:endParaRPr>
                    </a:p>
                  </a:txBody>
                  <a:tcPr marL="45411" marR="45411" marT="0" marB="0"/>
                </a:tc>
                <a:tc>
                  <a:txBody>
                    <a:bodyPr/>
                    <a:lstStyle/>
                    <a:p>
                      <a:pPr>
                        <a:lnSpc>
                          <a:spcPct val="115000"/>
                        </a:lnSpc>
                        <a:spcAft>
                          <a:spcPts val="0"/>
                        </a:spcAft>
                      </a:pPr>
                      <a:r>
                        <a:rPr lang="en-US" sz="900">
                          <a:effectLst/>
                        </a:rPr>
                        <a:t>Không cho khách hàng mua thiếu và khi giao dịch thì ít nhất 1 sản phẩm để thanh toán</a:t>
                      </a:r>
                      <a:endParaRPr lang="en-US" sz="700">
                        <a:effectLst/>
                        <a:latin typeface="Calibri"/>
                        <a:ea typeface="Calibri"/>
                        <a:cs typeface="Times New Roman"/>
                      </a:endParaRPr>
                    </a:p>
                  </a:txBody>
                  <a:tcPr marL="45411" marR="45411" marT="0" marB="0"/>
                </a:tc>
                <a:extLst>
                  <a:ext uri="{0D108BD9-81ED-4DB2-BD59-A6C34878D82A}">
                    <a16:rowId xmlns:a16="http://schemas.microsoft.com/office/drawing/2014/main" val="10006"/>
                  </a:ext>
                </a:extLst>
              </a:tr>
              <a:tr h="301731">
                <a:tc>
                  <a:txBody>
                    <a:bodyPr/>
                    <a:lstStyle/>
                    <a:p>
                      <a:pPr>
                        <a:lnSpc>
                          <a:spcPct val="115000"/>
                        </a:lnSpc>
                        <a:spcAft>
                          <a:spcPts val="0"/>
                        </a:spcAft>
                      </a:pPr>
                      <a:r>
                        <a:rPr lang="en-US" sz="900">
                          <a:effectLst/>
                        </a:rPr>
                        <a:t>Hậu điều kiện</a:t>
                      </a:r>
                      <a:endParaRPr lang="en-US" sz="700">
                        <a:effectLst/>
                        <a:latin typeface="Calibri"/>
                        <a:ea typeface="Calibri"/>
                        <a:cs typeface="Times New Roman"/>
                      </a:endParaRPr>
                    </a:p>
                  </a:txBody>
                  <a:tcPr marL="45411" marR="45411" marT="0" marB="0"/>
                </a:tc>
                <a:tc>
                  <a:txBody>
                    <a:bodyPr/>
                    <a:lstStyle/>
                    <a:p>
                      <a:pPr>
                        <a:lnSpc>
                          <a:spcPct val="115000"/>
                        </a:lnSpc>
                        <a:spcAft>
                          <a:spcPts val="0"/>
                        </a:spcAft>
                      </a:pPr>
                      <a:r>
                        <a:rPr lang="en-US" sz="900" dirty="0" err="1">
                          <a:effectLst/>
                        </a:rPr>
                        <a:t>Hình</a:t>
                      </a:r>
                      <a:r>
                        <a:rPr lang="en-US" sz="900" dirty="0">
                          <a:effectLst/>
                        </a:rPr>
                        <a:t> </a:t>
                      </a:r>
                      <a:r>
                        <a:rPr lang="en-US" sz="900" dirty="0" err="1">
                          <a:effectLst/>
                        </a:rPr>
                        <a:t>thành</a:t>
                      </a:r>
                      <a:r>
                        <a:rPr lang="en-US" sz="900" dirty="0">
                          <a:effectLst/>
                        </a:rPr>
                        <a:t> </a:t>
                      </a:r>
                      <a:r>
                        <a:rPr lang="en-US" sz="900" dirty="0" err="1">
                          <a:effectLst/>
                        </a:rPr>
                        <a:t>hóa</a:t>
                      </a:r>
                      <a:r>
                        <a:rPr lang="en-US" sz="900" dirty="0">
                          <a:effectLst/>
                        </a:rPr>
                        <a:t> </a:t>
                      </a:r>
                      <a:r>
                        <a:rPr lang="en-US" sz="900" dirty="0" err="1">
                          <a:effectLst/>
                        </a:rPr>
                        <a:t>đơn</a:t>
                      </a:r>
                      <a:r>
                        <a:rPr lang="en-US" sz="900" dirty="0">
                          <a:effectLst/>
                        </a:rPr>
                        <a:t> </a:t>
                      </a:r>
                      <a:r>
                        <a:rPr lang="en-US" sz="900" dirty="0" err="1">
                          <a:effectLst/>
                        </a:rPr>
                        <a:t>mà</a:t>
                      </a:r>
                      <a:r>
                        <a:rPr lang="en-US" sz="900" dirty="0">
                          <a:effectLst/>
                        </a:rPr>
                        <a:t> </a:t>
                      </a:r>
                      <a:r>
                        <a:rPr lang="en-US" sz="900" dirty="0" err="1">
                          <a:effectLst/>
                        </a:rPr>
                        <a:t>khách</a:t>
                      </a:r>
                      <a:r>
                        <a:rPr lang="en-US" sz="900" dirty="0">
                          <a:effectLst/>
                        </a:rPr>
                        <a:t> </a:t>
                      </a:r>
                      <a:r>
                        <a:rPr lang="en-US" sz="900" dirty="0" err="1">
                          <a:effectLst/>
                        </a:rPr>
                        <a:t>hàng</a:t>
                      </a:r>
                      <a:r>
                        <a:rPr lang="en-US" sz="900" dirty="0">
                          <a:effectLst/>
                        </a:rPr>
                        <a:t> </a:t>
                      </a:r>
                      <a:r>
                        <a:rPr lang="en-US" sz="900" dirty="0" err="1">
                          <a:effectLst/>
                        </a:rPr>
                        <a:t>đã</a:t>
                      </a:r>
                      <a:r>
                        <a:rPr lang="en-US" sz="900" dirty="0">
                          <a:effectLst/>
                        </a:rPr>
                        <a:t> </a:t>
                      </a:r>
                      <a:r>
                        <a:rPr lang="en-US" sz="900" dirty="0" err="1">
                          <a:effectLst/>
                        </a:rPr>
                        <a:t>mua</a:t>
                      </a:r>
                      <a:r>
                        <a:rPr lang="en-US" sz="900" dirty="0">
                          <a:effectLst/>
                        </a:rPr>
                        <a:t> </a:t>
                      </a:r>
                      <a:r>
                        <a:rPr lang="en-US" sz="900" dirty="0" err="1">
                          <a:effectLst/>
                        </a:rPr>
                        <a:t>sản</a:t>
                      </a:r>
                      <a:r>
                        <a:rPr lang="en-US" sz="900" dirty="0">
                          <a:effectLst/>
                        </a:rPr>
                        <a:t> </a:t>
                      </a:r>
                      <a:r>
                        <a:rPr lang="en-US" sz="900" dirty="0" err="1">
                          <a:effectLst/>
                        </a:rPr>
                        <a:t>phẩm</a:t>
                      </a:r>
                      <a:r>
                        <a:rPr lang="en-US" sz="900" dirty="0">
                          <a:effectLst/>
                        </a:rPr>
                        <a:t> </a:t>
                      </a:r>
                      <a:r>
                        <a:rPr lang="en-US" sz="900" dirty="0" err="1">
                          <a:effectLst/>
                        </a:rPr>
                        <a:t>tại</a:t>
                      </a:r>
                      <a:r>
                        <a:rPr lang="en-US" sz="900" dirty="0">
                          <a:effectLst/>
                        </a:rPr>
                        <a:t> </a:t>
                      </a:r>
                      <a:r>
                        <a:rPr lang="en-US" sz="900" dirty="0" err="1">
                          <a:effectLst/>
                        </a:rPr>
                        <a:t>siêu</a:t>
                      </a:r>
                      <a:r>
                        <a:rPr lang="en-US" sz="900" dirty="0">
                          <a:effectLst/>
                        </a:rPr>
                        <a:t> </a:t>
                      </a:r>
                      <a:r>
                        <a:rPr lang="en-US" sz="900" dirty="0" err="1">
                          <a:effectLst/>
                        </a:rPr>
                        <a:t>thị</a:t>
                      </a:r>
                      <a:endParaRPr lang="en-US" sz="700" dirty="0">
                        <a:effectLst/>
                        <a:latin typeface="Calibri"/>
                        <a:ea typeface="Calibri"/>
                        <a:cs typeface="Times New Roman"/>
                      </a:endParaRPr>
                    </a:p>
                  </a:txBody>
                  <a:tcPr marL="45411" marR="45411"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3394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AE9DD"/>
          </a:solidFill>
        </p:spPr>
        <p:txBody>
          <a:bodyPr wrap="square" lIns="0" tIns="0" rIns="0" bIns="0" rtlCol="0"/>
          <a:lstStyle/>
          <a:p>
            <a:endParaRPr/>
          </a:p>
        </p:txBody>
      </p:sp>
      <p:sp>
        <p:nvSpPr>
          <p:cNvPr id="3" name="object 3"/>
          <p:cNvSpPr/>
          <p:nvPr/>
        </p:nvSpPr>
        <p:spPr>
          <a:xfrm>
            <a:off x="1554908" y="1596231"/>
            <a:ext cx="1905" cy="2540"/>
          </a:xfrm>
          <a:custGeom>
            <a:avLst/>
            <a:gdLst/>
            <a:ahLst/>
            <a:cxnLst/>
            <a:rect l="l" t="t" r="r" b="b"/>
            <a:pathLst>
              <a:path w="3810" h="3810">
                <a:moveTo>
                  <a:pt x="3372" y="3367"/>
                </a:moveTo>
                <a:lnTo>
                  <a:pt x="0" y="0"/>
                </a:lnTo>
                <a:lnTo>
                  <a:pt x="3372" y="0"/>
                </a:lnTo>
                <a:lnTo>
                  <a:pt x="3372" y="3367"/>
                </a:lnTo>
                <a:close/>
              </a:path>
            </a:pathLst>
          </a:custGeom>
          <a:solidFill>
            <a:srgbClr val="F1D4BC"/>
          </a:solidFill>
        </p:spPr>
        <p:txBody>
          <a:bodyPr wrap="square" lIns="0" tIns="0" rIns="0" bIns="0" rtlCol="0"/>
          <a:lstStyle/>
          <a:p>
            <a:endParaRPr/>
          </a:p>
        </p:txBody>
      </p:sp>
      <p:sp>
        <p:nvSpPr>
          <p:cNvPr id="4" name="object 4"/>
          <p:cNvSpPr/>
          <p:nvPr/>
        </p:nvSpPr>
        <p:spPr>
          <a:xfrm>
            <a:off x="880355" y="1703982"/>
            <a:ext cx="40640" cy="35983"/>
          </a:xfrm>
          <a:custGeom>
            <a:avLst/>
            <a:gdLst/>
            <a:ahLst/>
            <a:cxnLst/>
            <a:rect l="l" t="t" r="r" b="b"/>
            <a:pathLst>
              <a:path w="81280" h="53975">
                <a:moveTo>
                  <a:pt x="26982" y="53874"/>
                </a:moveTo>
                <a:lnTo>
                  <a:pt x="26982" y="50507"/>
                </a:lnTo>
                <a:lnTo>
                  <a:pt x="23609" y="43773"/>
                </a:lnTo>
                <a:lnTo>
                  <a:pt x="23609" y="40406"/>
                </a:lnTo>
                <a:lnTo>
                  <a:pt x="18497" y="30304"/>
                </a:lnTo>
                <a:lnTo>
                  <a:pt x="13069" y="20203"/>
                </a:lnTo>
                <a:lnTo>
                  <a:pt x="7009" y="10101"/>
                </a:lnTo>
                <a:lnTo>
                  <a:pt x="0" y="0"/>
                </a:lnTo>
                <a:lnTo>
                  <a:pt x="20236" y="3104"/>
                </a:lnTo>
                <a:lnTo>
                  <a:pt x="40473" y="7155"/>
                </a:lnTo>
                <a:lnTo>
                  <a:pt x="60709" y="11837"/>
                </a:lnTo>
                <a:lnTo>
                  <a:pt x="80946" y="16835"/>
                </a:lnTo>
                <a:lnTo>
                  <a:pt x="67771" y="26411"/>
                </a:lnTo>
                <a:lnTo>
                  <a:pt x="40156" y="44299"/>
                </a:lnTo>
                <a:lnTo>
                  <a:pt x="26982" y="53874"/>
                </a:lnTo>
                <a:close/>
              </a:path>
            </a:pathLst>
          </a:custGeom>
          <a:solidFill>
            <a:srgbClr val="F1D4BC"/>
          </a:solidFill>
        </p:spPr>
        <p:txBody>
          <a:bodyPr wrap="square" lIns="0" tIns="0" rIns="0" bIns="0" rtlCol="0"/>
          <a:lstStyle/>
          <a:p>
            <a:endParaRPr/>
          </a:p>
        </p:txBody>
      </p:sp>
      <p:sp>
        <p:nvSpPr>
          <p:cNvPr id="5" name="object 5"/>
          <p:cNvSpPr/>
          <p:nvPr/>
        </p:nvSpPr>
        <p:spPr>
          <a:xfrm>
            <a:off x="750504" y="1654596"/>
            <a:ext cx="5080" cy="4657"/>
          </a:xfrm>
          <a:custGeom>
            <a:avLst/>
            <a:gdLst/>
            <a:ahLst/>
            <a:cxnLst/>
            <a:rect l="l" t="t" r="r" b="b"/>
            <a:pathLst>
              <a:path w="10159" h="6985">
                <a:moveTo>
                  <a:pt x="0" y="6734"/>
                </a:moveTo>
                <a:lnTo>
                  <a:pt x="0" y="0"/>
                </a:lnTo>
                <a:lnTo>
                  <a:pt x="10118" y="0"/>
                </a:lnTo>
                <a:lnTo>
                  <a:pt x="6745" y="3367"/>
                </a:lnTo>
                <a:lnTo>
                  <a:pt x="0" y="6734"/>
                </a:lnTo>
                <a:close/>
              </a:path>
            </a:pathLst>
          </a:custGeom>
          <a:solidFill>
            <a:srgbClr val="F1D4BC"/>
          </a:solidFill>
        </p:spPr>
        <p:txBody>
          <a:bodyPr wrap="square" lIns="0" tIns="0" rIns="0" bIns="0" rtlCol="0"/>
          <a:lstStyle/>
          <a:p>
            <a:endParaRPr/>
          </a:p>
        </p:txBody>
      </p:sp>
      <p:sp>
        <p:nvSpPr>
          <p:cNvPr id="6" name="object 6"/>
          <p:cNvSpPr/>
          <p:nvPr/>
        </p:nvSpPr>
        <p:spPr>
          <a:xfrm>
            <a:off x="1192336" y="1681535"/>
            <a:ext cx="39053" cy="35983"/>
          </a:xfrm>
          <a:custGeom>
            <a:avLst/>
            <a:gdLst/>
            <a:ahLst/>
            <a:cxnLst/>
            <a:rect l="l" t="t" r="r" b="b"/>
            <a:pathLst>
              <a:path w="78105" h="53975">
                <a:moveTo>
                  <a:pt x="73523" y="33671"/>
                </a:moveTo>
                <a:lnTo>
                  <a:pt x="50591" y="33671"/>
                </a:lnTo>
                <a:lnTo>
                  <a:pt x="53964" y="30304"/>
                </a:lnTo>
                <a:lnTo>
                  <a:pt x="53964" y="20203"/>
                </a:lnTo>
                <a:lnTo>
                  <a:pt x="60709" y="13468"/>
                </a:lnTo>
                <a:lnTo>
                  <a:pt x="67455" y="0"/>
                </a:lnTo>
                <a:lnTo>
                  <a:pt x="77573" y="30304"/>
                </a:lnTo>
                <a:lnTo>
                  <a:pt x="73523" y="33671"/>
                </a:lnTo>
                <a:close/>
              </a:path>
              <a:path w="78105" h="53975">
                <a:moveTo>
                  <a:pt x="50169" y="45036"/>
                </a:moveTo>
                <a:lnTo>
                  <a:pt x="35361" y="43089"/>
                </a:lnTo>
                <a:lnTo>
                  <a:pt x="20236" y="37039"/>
                </a:lnTo>
                <a:lnTo>
                  <a:pt x="16863" y="37039"/>
                </a:lnTo>
                <a:lnTo>
                  <a:pt x="23609" y="30304"/>
                </a:lnTo>
                <a:lnTo>
                  <a:pt x="26982" y="30304"/>
                </a:lnTo>
                <a:lnTo>
                  <a:pt x="23609" y="20203"/>
                </a:lnTo>
                <a:lnTo>
                  <a:pt x="20236" y="16835"/>
                </a:lnTo>
                <a:lnTo>
                  <a:pt x="16863" y="10101"/>
                </a:lnTo>
                <a:lnTo>
                  <a:pt x="23925" y="13153"/>
                </a:lnTo>
                <a:lnTo>
                  <a:pt x="36784" y="20518"/>
                </a:lnTo>
                <a:lnTo>
                  <a:pt x="43845" y="23570"/>
                </a:lnTo>
                <a:lnTo>
                  <a:pt x="43845" y="26937"/>
                </a:lnTo>
                <a:lnTo>
                  <a:pt x="50591" y="33671"/>
                </a:lnTo>
                <a:lnTo>
                  <a:pt x="73523" y="33671"/>
                </a:lnTo>
                <a:lnTo>
                  <a:pt x="64346" y="41300"/>
                </a:lnTo>
                <a:lnTo>
                  <a:pt x="50169" y="45036"/>
                </a:lnTo>
                <a:close/>
              </a:path>
              <a:path w="78105" h="53975">
                <a:moveTo>
                  <a:pt x="13491" y="37039"/>
                </a:moveTo>
                <a:lnTo>
                  <a:pt x="10118" y="37039"/>
                </a:lnTo>
                <a:lnTo>
                  <a:pt x="10118" y="33671"/>
                </a:lnTo>
                <a:lnTo>
                  <a:pt x="13491" y="33671"/>
                </a:lnTo>
                <a:lnTo>
                  <a:pt x="13491" y="37039"/>
                </a:lnTo>
                <a:close/>
              </a:path>
              <a:path w="78105" h="53975">
                <a:moveTo>
                  <a:pt x="6745" y="50507"/>
                </a:moveTo>
                <a:lnTo>
                  <a:pt x="3372" y="50507"/>
                </a:lnTo>
                <a:lnTo>
                  <a:pt x="3372" y="47140"/>
                </a:lnTo>
                <a:lnTo>
                  <a:pt x="10118" y="47140"/>
                </a:lnTo>
                <a:lnTo>
                  <a:pt x="10118" y="43773"/>
                </a:lnTo>
                <a:lnTo>
                  <a:pt x="6745" y="43773"/>
                </a:lnTo>
                <a:lnTo>
                  <a:pt x="6745" y="37039"/>
                </a:lnTo>
                <a:lnTo>
                  <a:pt x="20236" y="37039"/>
                </a:lnTo>
                <a:lnTo>
                  <a:pt x="16863" y="40406"/>
                </a:lnTo>
                <a:lnTo>
                  <a:pt x="16863" y="43773"/>
                </a:lnTo>
                <a:lnTo>
                  <a:pt x="13491" y="47140"/>
                </a:lnTo>
                <a:lnTo>
                  <a:pt x="6745" y="50507"/>
                </a:lnTo>
                <a:close/>
              </a:path>
              <a:path w="78105" h="53975">
                <a:moveTo>
                  <a:pt x="0" y="53874"/>
                </a:moveTo>
                <a:lnTo>
                  <a:pt x="0" y="50507"/>
                </a:lnTo>
                <a:lnTo>
                  <a:pt x="3372" y="50507"/>
                </a:lnTo>
                <a:lnTo>
                  <a:pt x="0" y="53874"/>
                </a:lnTo>
                <a:close/>
              </a:path>
            </a:pathLst>
          </a:custGeom>
          <a:solidFill>
            <a:srgbClr val="F1D4BC"/>
          </a:solidFill>
        </p:spPr>
        <p:txBody>
          <a:bodyPr wrap="square" lIns="0" tIns="0" rIns="0" bIns="0" rtlCol="0"/>
          <a:lstStyle/>
          <a:p>
            <a:endParaRPr/>
          </a:p>
        </p:txBody>
      </p:sp>
      <p:sp>
        <p:nvSpPr>
          <p:cNvPr id="7" name="object 7"/>
          <p:cNvSpPr/>
          <p:nvPr/>
        </p:nvSpPr>
        <p:spPr>
          <a:xfrm>
            <a:off x="3455461" y="1619241"/>
            <a:ext cx="42228" cy="24130"/>
          </a:xfrm>
          <a:custGeom>
            <a:avLst/>
            <a:gdLst/>
            <a:ahLst/>
            <a:cxnLst/>
            <a:rect l="l" t="t" r="r" b="b"/>
            <a:pathLst>
              <a:path w="84454" h="36194">
                <a:moveTo>
                  <a:pt x="26982" y="22728"/>
                </a:moveTo>
                <a:lnTo>
                  <a:pt x="23609" y="19361"/>
                </a:lnTo>
                <a:lnTo>
                  <a:pt x="20236" y="12626"/>
                </a:lnTo>
                <a:lnTo>
                  <a:pt x="18937" y="11330"/>
                </a:lnTo>
                <a:lnTo>
                  <a:pt x="28984" y="5050"/>
                </a:lnTo>
                <a:lnTo>
                  <a:pt x="40473" y="0"/>
                </a:lnTo>
                <a:lnTo>
                  <a:pt x="51961" y="1262"/>
                </a:lnTo>
                <a:lnTo>
                  <a:pt x="53308" y="2525"/>
                </a:lnTo>
                <a:lnTo>
                  <a:pt x="50591" y="2525"/>
                </a:lnTo>
                <a:lnTo>
                  <a:pt x="43582" y="9470"/>
                </a:lnTo>
                <a:lnTo>
                  <a:pt x="37522" y="15152"/>
                </a:lnTo>
                <a:lnTo>
                  <a:pt x="32093" y="19571"/>
                </a:lnTo>
                <a:lnTo>
                  <a:pt x="26982" y="22728"/>
                </a:lnTo>
                <a:close/>
              </a:path>
              <a:path w="84454" h="36194">
                <a:moveTo>
                  <a:pt x="10118" y="9259"/>
                </a:moveTo>
                <a:lnTo>
                  <a:pt x="0" y="9259"/>
                </a:lnTo>
                <a:lnTo>
                  <a:pt x="0" y="2525"/>
                </a:lnTo>
                <a:lnTo>
                  <a:pt x="6745" y="5892"/>
                </a:lnTo>
                <a:lnTo>
                  <a:pt x="10118" y="9259"/>
                </a:lnTo>
                <a:close/>
              </a:path>
              <a:path w="84454" h="36194">
                <a:moveTo>
                  <a:pt x="80946" y="36197"/>
                </a:moveTo>
                <a:lnTo>
                  <a:pt x="74200" y="32830"/>
                </a:lnTo>
                <a:lnTo>
                  <a:pt x="70828" y="32830"/>
                </a:lnTo>
                <a:lnTo>
                  <a:pt x="64082" y="29462"/>
                </a:lnTo>
                <a:lnTo>
                  <a:pt x="57336" y="29462"/>
                </a:lnTo>
                <a:lnTo>
                  <a:pt x="57336" y="22728"/>
                </a:lnTo>
                <a:lnTo>
                  <a:pt x="43845" y="22728"/>
                </a:lnTo>
                <a:lnTo>
                  <a:pt x="47218" y="15994"/>
                </a:lnTo>
                <a:lnTo>
                  <a:pt x="47218" y="12626"/>
                </a:lnTo>
                <a:lnTo>
                  <a:pt x="50591" y="2525"/>
                </a:lnTo>
                <a:lnTo>
                  <a:pt x="53308" y="2525"/>
                </a:lnTo>
                <a:lnTo>
                  <a:pt x="64082" y="12626"/>
                </a:lnTo>
                <a:lnTo>
                  <a:pt x="67455" y="12626"/>
                </a:lnTo>
                <a:lnTo>
                  <a:pt x="67455" y="19361"/>
                </a:lnTo>
                <a:lnTo>
                  <a:pt x="75887" y="19361"/>
                </a:lnTo>
                <a:lnTo>
                  <a:pt x="77573" y="22728"/>
                </a:lnTo>
                <a:lnTo>
                  <a:pt x="80946" y="26095"/>
                </a:lnTo>
                <a:lnTo>
                  <a:pt x="84319" y="32830"/>
                </a:lnTo>
                <a:lnTo>
                  <a:pt x="80946" y="36197"/>
                </a:lnTo>
                <a:close/>
              </a:path>
              <a:path w="84454" h="36194">
                <a:moveTo>
                  <a:pt x="16863" y="12626"/>
                </a:moveTo>
                <a:lnTo>
                  <a:pt x="10118" y="9259"/>
                </a:lnTo>
                <a:lnTo>
                  <a:pt x="16863" y="9259"/>
                </a:lnTo>
                <a:lnTo>
                  <a:pt x="18937" y="11330"/>
                </a:lnTo>
                <a:lnTo>
                  <a:pt x="16863" y="12626"/>
                </a:lnTo>
                <a:close/>
              </a:path>
              <a:path w="84454" h="36194">
                <a:moveTo>
                  <a:pt x="75887" y="19361"/>
                </a:moveTo>
                <a:lnTo>
                  <a:pt x="70828" y="19361"/>
                </a:lnTo>
                <a:lnTo>
                  <a:pt x="70828" y="15994"/>
                </a:lnTo>
                <a:lnTo>
                  <a:pt x="74200" y="15994"/>
                </a:lnTo>
                <a:lnTo>
                  <a:pt x="75887" y="19361"/>
                </a:lnTo>
                <a:close/>
              </a:path>
              <a:path w="84454" h="36194">
                <a:moveTo>
                  <a:pt x="53964" y="26095"/>
                </a:moveTo>
                <a:lnTo>
                  <a:pt x="47218" y="26095"/>
                </a:lnTo>
                <a:lnTo>
                  <a:pt x="47218" y="22728"/>
                </a:lnTo>
                <a:lnTo>
                  <a:pt x="53964" y="22728"/>
                </a:lnTo>
                <a:lnTo>
                  <a:pt x="53964" y="26095"/>
                </a:lnTo>
                <a:close/>
              </a:path>
            </a:pathLst>
          </a:custGeom>
          <a:solidFill>
            <a:srgbClr val="F1D4BC"/>
          </a:solidFill>
        </p:spPr>
        <p:txBody>
          <a:bodyPr wrap="square" lIns="0" tIns="0" rIns="0" bIns="0" rtlCol="0"/>
          <a:lstStyle/>
          <a:p>
            <a:endParaRPr/>
          </a:p>
        </p:txBody>
      </p:sp>
      <p:sp>
        <p:nvSpPr>
          <p:cNvPr id="8" name="object 8"/>
          <p:cNvSpPr/>
          <p:nvPr/>
        </p:nvSpPr>
        <p:spPr>
          <a:xfrm>
            <a:off x="1342424" y="1661331"/>
            <a:ext cx="37148" cy="29210"/>
          </a:xfrm>
          <a:custGeom>
            <a:avLst/>
            <a:gdLst/>
            <a:ahLst/>
            <a:cxnLst/>
            <a:rect l="l" t="t" r="r" b="b"/>
            <a:pathLst>
              <a:path w="74294" h="43814">
                <a:moveTo>
                  <a:pt x="30354" y="43773"/>
                </a:moveTo>
                <a:lnTo>
                  <a:pt x="0" y="33671"/>
                </a:lnTo>
                <a:lnTo>
                  <a:pt x="3372" y="30304"/>
                </a:lnTo>
                <a:lnTo>
                  <a:pt x="10118" y="26937"/>
                </a:lnTo>
                <a:lnTo>
                  <a:pt x="13491" y="23570"/>
                </a:lnTo>
                <a:lnTo>
                  <a:pt x="16863" y="16835"/>
                </a:lnTo>
                <a:lnTo>
                  <a:pt x="16863" y="6734"/>
                </a:lnTo>
                <a:lnTo>
                  <a:pt x="20236" y="0"/>
                </a:lnTo>
                <a:lnTo>
                  <a:pt x="26982" y="0"/>
                </a:lnTo>
                <a:lnTo>
                  <a:pt x="37100" y="3367"/>
                </a:lnTo>
                <a:lnTo>
                  <a:pt x="47218" y="3367"/>
                </a:lnTo>
                <a:lnTo>
                  <a:pt x="47218" y="6734"/>
                </a:lnTo>
                <a:lnTo>
                  <a:pt x="50591" y="6734"/>
                </a:lnTo>
                <a:lnTo>
                  <a:pt x="58074" y="9838"/>
                </a:lnTo>
                <a:lnTo>
                  <a:pt x="64925" y="13889"/>
                </a:lnTo>
                <a:lnTo>
                  <a:pt x="70511" y="18572"/>
                </a:lnTo>
                <a:lnTo>
                  <a:pt x="71715" y="20203"/>
                </a:lnTo>
                <a:lnTo>
                  <a:pt x="37100" y="20203"/>
                </a:lnTo>
                <a:lnTo>
                  <a:pt x="37100" y="23570"/>
                </a:lnTo>
                <a:lnTo>
                  <a:pt x="33727" y="23570"/>
                </a:lnTo>
                <a:lnTo>
                  <a:pt x="26982" y="30304"/>
                </a:lnTo>
                <a:lnTo>
                  <a:pt x="23609" y="30304"/>
                </a:lnTo>
                <a:lnTo>
                  <a:pt x="23609" y="33671"/>
                </a:lnTo>
                <a:lnTo>
                  <a:pt x="26982" y="33671"/>
                </a:lnTo>
                <a:lnTo>
                  <a:pt x="30354" y="37039"/>
                </a:lnTo>
                <a:lnTo>
                  <a:pt x="30354" y="43773"/>
                </a:lnTo>
                <a:close/>
              </a:path>
              <a:path w="74294" h="43814">
                <a:moveTo>
                  <a:pt x="64082" y="33671"/>
                </a:moveTo>
                <a:lnTo>
                  <a:pt x="40473" y="33671"/>
                </a:lnTo>
                <a:lnTo>
                  <a:pt x="40473" y="30304"/>
                </a:lnTo>
                <a:lnTo>
                  <a:pt x="37100" y="30304"/>
                </a:lnTo>
                <a:lnTo>
                  <a:pt x="37100" y="20203"/>
                </a:lnTo>
                <a:lnTo>
                  <a:pt x="71715" y="20203"/>
                </a:lnTo>
                <a:lnTo>
                  <a:pt x="74200" y="23570"/>
                </a:lnTo>
                <a:lnTo>
                  <a:pt x="74200" y="26937"/>
                </a:lnTo>
                <a:lnTo>
                  <a:pt x="70828" y="26937"/>
                </a:lnTo>
                <a:lnTo>
                  <a:pt x="70828" y="30304"/>
                </a:lnTo>
                <a:lnTo>
                  <a:pt x="64082" y="33671"/>
                </a:lnTo>
                <a:close/>
              </a:path>
              <a:path w="74294" h="43814">
                <a:moveTo>
                  <a:pt x="50591" y="37039"/>
                </a:moveTo>
                <a:lnTo>
                  <a:pt x="47218" y="33671"/>
                </a:lnTo>
                <a:lnTo>
                  <a:pt x="57336" y="33671"/>
                </a:lnTo>
                <a:lnTo>
                  <a:pt x="50591" y="37039"/>
                </a:lnTo>
                <a:close/>
              </a:path>
            </a:pathLst>
          </a:custGeom>
          <a:solidFill>
            <a:srgbClr val="F1D4BC"/>
          </a:solidFill>
        </p:spPr>
        <p:txBody>
          <a:bodyPr wrap="square" lIns="0" tIns="0" rIns="0" bIns="0" rtlCol="0"/>
          <a:lstStyle/>
          <a:p>
            <a:endParaRPr/>
          </a:p>
        </p:txBody>
      </p:sp>
      <p:sp>
        <p:nvSpPr>
          <p:cNvPr id="9" name="object 9"/>
          <p:cNvSpPr/>
          <p:nvPr/>
        </p:nvSpPr>
        <p:spPr>
          <a:xfrm>
            <a:off x="2433513" y="1544602"/>
            <a:ext cx="22225" cy="29210"/>
          </a:xfrm>
          <a:custGeom>
            <a:avLst/>
            <a:gdLst/>
            <a:ahLst/>
            <a:cxnLst/>
            <a:rect l="l" t="t" r="r" b="b"/>
            <a:pathLst>
              <a:path w="44450" h="43814">
                <a:moveTo>
                  <a:pt x="23609" y="43773"/>
                </a:moveTo>
                <a:lnTo>
                  <a:pt x="16863" y="43773"/>
                </a:lnTo>
                <a:lnTo>
                  <a:pt x="10118" y="40406"/>
                </a:lnTo>
                <a:lnTo>
                  <a:pt x="3372" y="40406"/>
                </a:lnTo>
                <a:lnTo>
                  <a:pt x="3372" y="37039"/>
                </a:lnTo>
                <a:lnTo>
                  <a:pt x="0" y="37039"/>
                </a:lnTo>
                <a:lnTo>
                  <a:pt x="0" y="33671"/>
                </a:lnTo>
                <a:lnTo>
                  <a:pt x="6745" y="26937"/>
                </a:lnTo>
                <a:lnTo>
                  <a:pt x="9275" y="19887"/>
                </a:lnTo>
                <a:lnTo>
                  <a:pt x="14447" y="6734"/>
                </a:lnTo>
                <a:lnTo>
                  <a:pt x="16863" y="0"/>
                </a:lnTo>
                <a:lnTo>
                  <a:pt x="23609" y="6734"/>
                </a:lnTo>
                <a:lnTo>
                  <a:pt x="20236" y="6734"/>
                </a:lnTo>
                <a:lnTo>
                  <a:pt x="20236" y="10101"/>
                </a:lnTo>
                <a:lnTo>
                  <a:pt x="16863" y="10101"/>
                </a:lnTo>
                <a:lnTo>
                  <a:pt x="16863" y="13468"/>
                </a:lnTo>
                <a:lnTo>
                  <a:pt x="20236" y="13468"/>
                </a:lnTo>
                <a:lnTo>
                  <a:pt x="23609" y="16835"/>
                </a:lnTo>
                <a:lnTo>
                  <a:pt x="37100" y="16835"/>
                </a:lnTo>
                <a:lnTo>
                  <a:pt x="43845" y="20203"/>
                </a:lnTo>
                <a:lnTo>
                  <a:pt x="39313" y="25253"/>
                </a:lnTo>
                <a:lnTo>
                  <a:pt x="32814" y="33671"/>
                </a:lnTo>
                <a:lnTo>
                  <a:pt x="20236" y="33671"/>
                </a:lnTo>
                <a:lnTo>
                  <a:pt x="20236" y="37039"/>
                </a:lnTo>
                <a:lnTo>
                  <a:pt x="23609" y="40406"/>
                </a:lnTo>
                <a:lnTo>
                  <a:pt x="23609" y="43773"/>
                </a:lnTo>
                <a:close/>
              </a:path>
              <a:path w="44450" h="43814">
                <a:moveTo>
                  <a:pt x="28668" y="13468"/>
                </a:moveTo>
                <a:lnTo>
                  <a:pt x="26982" y="13468"/>
                </a:lnTo>
                <a:lnTo>
                  <a:pt x="20236" y="6734"/>
                </a:lnTo>
                <a:lnTo>
                  <a:pt x="23609" y="6734"/>
                </a:lnTo>
                <a:lnTo>
                  <a:pt x="26982" y="10101"/>
                </a:lnTo>
                <a:lnTo>
                  <a:pt x="28668" y="13468"/>
                </a:lnTo>
                <a:close/>
              </a:path>
              <a:path w="44450" h="43814">
                <a:moveTo>
                  <a:pt x="29005" y="14142"/>
                </a:moveTo>
                <a:lnTo>
                  <a:pt x="28668" y="13468"/>
                </a:lnTo>
                <a:lnTo>
                  <a:pt x="30354" y="13468"/>
                </a:lnTo>
                <a:lnTo>
                  <a:pt x="29005" y="14142"/>
                </a:lnTo>
                <a:close/>
              </a:path>
              <a:path w="44450" h="43814">
                <a:moveTo>
                  <a:pt x="30354" y="16835"/>
                </a:moveTo>
                <a:lnTo>
                  <a:pt x="23609" y="16835"/>
                </a:lnTo>
                <a:lnTo>
                  <a:pt x="29005" y="14142"/>
                </a:lnTo>
                <a:lnTo>
                  <a:pt x="30354" y="16835"/>
                </a:lnTo>
                <a:close/>
              </a:path>
              <a:path w="44450" h="43814">
                <a:moveTo>
                  <a:pt x="26982" y="40406"/>
                </a:moveTo>
                <a:lnTo>
                  <a:pt x="20236" y="33671"/>
                </a:lnTo>
                <a:lnTo>
                  <a:pt x="32814" y="33671"/>
                </a:lnTo>
                <a:lnTo>
                  <a:pt x="31514" y="35355"/>
                </a:lnTo>
                <a:lnTo>
                  <a:pt x="26982" y="40406"/>
                </a:lnTo>
                <a:close/>
              </a:path>
            </a:pathLst>
          </a:custGeom>
          <a:solidFill>
            <a:srgbClr val="F1D4BC"/>
          </a:solidFill>
        </p:spPr>
        <p:txBody>
          <a:bodyPr wrap="square" lIns="0" tIns="0" rIns="0" bIns="0" rtlCol="0"/>
          <a:lstStyle/>
          <a:p>
            <a:endParaRPr/>
          </a:p>
        </p:txBody>
      </p:sp>
      <p:sp>
        <p:nvSpPr>
          <p:cNvPr id="10" name="object 10"/>
          <p:cNvSpPr/>
          <p:nvPr/>
        </p:nvSpPr>
        <p:spPr>
          <a:xfrm>
            <a:off x="1070917" y="1706227"/>
            <a:ext cx="23813" cy="20320"/>
          </a:xfrm>
          <a:custGeom>
            <a:avLst/>
            <a:gdLst/>
            <a:ahLst/>
            <a:cxnLst/>
            <a:rect l="l" t="t" r="r" b="b"/>
            <a:pathLst>
              <a:path w="47625" h="30480">
                <a:moveTo>
                  <a:pt x="16863" y="30304"/>
                </a:moveTo>
                <a:lnTo>
                  <a:pt x="13491" y="26937"/>
                </a:lnTo>
                <a:lnTo>
                  <a:pt x="10118" y="20203"/>
                </a:lnTo>
                <a:lnTo>
                  <a:pt x="3372" y="13468"/>
                </a:lnTo>
                <a:lnTo>
                  <a:pt x="3372" y="6734"/>
                </a:lnTo>
                <a:lnTo>
                  <a:pt x="6745" y="3367"/>
                </a:lnTo>
                <a:lnTo>
                  <a:pt x="6745" y="0"/>
                </a:lnTo>
                <a:lnTo>
                  <a:pt x="14861" y="5050"/>
                </a:lnTo>
                <a:lnTo>
                  <a:pt x="32357" y="15152"/>
                </a:lnTo>
                <a:lnTo>
                  <a:pt x="40473" y="20203"/>
                </a:lnTo>
                <a:lnTo>
                  <a:pt x="43845" y="20203"/>
                </a:lnTo>
                <a:lnTo>
                  <a:pt x="43845" y="23570"/>
                </a:lnTo>
                <a:lnTo>
                  <a:pt x="47218" y="23570"/>
                </a:lnTo>
                <a:lnTo>
                  <a:pt x="39629" y="24149"/>
                </a:lnTo>
                <a:lnTo>
                  <a:pt x="32041" y="25674"/>
                </a:lnTo>
                <a:lnTo>
                  <a:pt x="24452" y="27831"/>
                </a:lnTo>
                <a:lnTo>
                  <a:pt x="16863" y="30304"/>
                </a:lnTo>
                <a:close/>
              </a:path>
              <a:path w="47625" h="30480">
                <a:moveTo>
                  <a:pt x="6745" y="20203"/>
                </a:moveTo>
                <a:lnTo>
                  <a:pt x="3372" y="20203"/>
                </a:lnTo>
                <a:lnTo>
                  <a:pt x="0" y="16835"/>
                </a:lnTo>
                <a:lnTo>
                  <a:pt x="0" y="13468"/>
                </a:lnTo>
                <a:lnTo>
                  <a:pt x="3372" y="16835"/>
                </a:lnTo>
                <a:lnTo>
                  <a:pt x="6745" y="16835"/>
                </a:lnTo>
                <a:lnTo>
                  <a:pt x="6745" y="20203"/>
                </a:lnTo>
                <a:close/>
              </a:path>
            </a:pathLst>
          </a:custGeom>
          <a:solidFill>
            <a:srgbClr val="F1D4BC"/>
          </a:solidFill>
        </p:spPr>
        <p:txBody>
          <a:bodyPr wrap="square" lIns="0" tIns="0" rIns="0" bIns="0" rtlCol="0"/>
          <a:lstStyle/>
          <a:p>
            <a:endParaRPr/>
          </a:p>
        </p:txBody>
      </p:sp>
      <p:sp>
        <p:nvSpPr>
          <p:cNvPr id="11" name="object 11"/>
          <p:cNvSpPr/>
          <p:nvPr/>
        </p:nvSpPr>
        <p:spPr>
          <a:xfrm>
            <a:off x="3286823" y="1611945"/>
            <a:ext cx="1905" cy="2540"/>
          </a:xfrm>
          <a:custGeom>
            <a:avLst/>
            <a:gdLst/>
            <a:ahLst/>
            <a:cxnLst/>
            <a:rect l="l" t="t" r="r" b="b"/>
            <a:pathLst>
              <a:path w="3809" h="3810">
                <a:moveTo>
                  <a:pt x="3372" y="3367"/>
                </a:moveTo>
                <a:lnTo>
                  <a:pt x="0" y="3367"/>
                </a:lnTo>
                <a:lnTo>
                  <a:pt x="3372" y="0"/>
                </a:lnTo>
                <a:lnTo>
                  <a:pt x="3372" y="3367"/>
                </a:lnTo>
                <a:close/>
              </a:path>
            </a:pathLst>
          </a:custGeom>
          <a:solidFill>
            <a:srgbClr val="F1D4BC"/>
          </a:solidFill>
        </p:spPr>
        <p:txBody>
          <a:bodyPr wrap="square" lIns="0" tIns="0" rIns="0" bIns="0" rtlCol="0"/>
          <a:lstStyle/>
          <a:p>
            <a:endParaRPr/>
          </a:p>
        </p:txBody>
      </p:sp>
      <p:sp>
        <p:nvSpPr>
          <p:cNvPr id="12" name="object 12"/>
          <p:cNvSpPr/>
          <p:nvPr/>
        </p:nvSpPr>
        <p:spPr>
          <a:xfrm>
            <a:off x="1188963" y="1690513"/>
            <a:ext cx="8573" cy="24977"/>
          </a:xfrm>
          <a:custGeom>
            <a:avLst/>
            <a:gdLst/>
            <a:ahLst/>
            <a:cxnLst/>
            <a:rect l="l" t="t" r="r" b="b"/>
            <a:pathLst>
              <a:path w="17144" h="37464">
                <a:moveTo>
                  <a:pt x="3372" y="37039"/>
                </a:moveTo>
                <a:lnTo>
                  <a:pt x="2845" y="28884"/>
                </a:lnTo>
                <a:lnTo>
                  <a:pt x="1686" y="19782"/>
                </a:lnTo>
                <a:lnTo>
                  <a:pt x="526" y="10048"/>
                </a:lnTo>
                <a:lnTo>
                  <a:pt x="0" y="0"/>
                </a:lnTo>
                <a:lnTo>
                  <a:pt x="16863" y="16835"/>
                </a:lnTo>
                <a:lnTo>
                  <a:pt x="10118" y="16835"/>
                </a:lnTo>
                <a:lnTo>
                  <a:pt x="10118" y="20203"/>
                </a:lnTo>
                <a:lnTo>
                  <a:pt x="13491" y="20203"/>
                </a:lnTo>
                <a:lnTo>
                  <a:pt x="13491" y="23570"/>
                </a:lnTo>
                <a:lnTo>
                  <a:pt x="10118" y="26937"/>
                </a:lnTo>
                <a:lnTo>
                  <a:pt x="10118" y="33671"/>
                </a:lnTo>
                <a:lnTo>
                  <a:pt x="3372" y="33671"/>
                </a:lnTo>
                <a:lnTo>
                  <a:pt x="3372" y="37039"/>
                </a:lnTo>
                <a:close/>
              </a:path>
              <a:path w="17144" h="37464">
                <a:moveTo>
                  <a:pt x="6745" y="37039"/>
                </a:moveTo>
                <a:lnTo>
                  <a:pt x="3372" y="33671"/>
                </a:lnTo>
                <a:lnTo>
                  <a:pt x="10118" y="33671"/>
                </a:lnTo>
                <a:lnTo>
                  <a:pt x="6745" y="37039"/>
                </a:lnTo>
                <a:close/>
              </a:path>
            </a:pathLst>
          </a:custGeom>
          <a:solidFill>
            <a:srgbClr val="F1D4BC"/>
          </a:solidFill>
        </p:spPr>
        <p:txBody>
          <a:bodyPr wrap="square" lIns="0" tIns="0" rIns="0" bIns="0" rtlCol="0"/>
          <a:lstStyle/>
          <a:p>
            <a:endParaRPr/>
          </a:p>
        </p:txBody>
      </p:sp>
      <p:sp>
        <p:nvSpPr>
          <p:cNvPr id="13" name="object 13"/>
          <p:cNvSpPr/>
          <p:nvPr/>
        </p:nvSpPr>
        <p:spPr>
          <a:xfrm>
            <a:off x="600416" y="1360529"/>
            <a:ext cx="17145" cy="22860"/>
          </a:xfrm>
          <a:custGeom>
            <a:avLst/>
            <a:gdLst/>
            <a:ahLst/>
            <a:cxnLst/>
            <a:rect l="l" t="t" r="r" b="b"/>
            <a:pathLst>
              <a:path w="34290" h="34289">
                <a:moveTo>
                  <a:pt x="33727" y="33671"/>
                </a:moveTo>
                <a:lnTo>
                  <a:pt x="24189" y="31146"/>
                </a:lnTo>
                <a:lnTo>
                  <a:pt x="15599" y="28621"/>
                </a:lnTo>
                <a:lnTo>
                  <a:pt x="7641" y="26095"/>
                </a:lnTo>
                <a:lnTo>
                  <a:pt x="0" y="23570"/>
                </a:lnTo>
                <a:lnTo>
                  <a:pt x="0" y="20203"/>
                </a:lnTo>
                <a:lnTo>
                  <a:pt x="3372" y="16835"/>
                </a:lnTo>
                <a:lnTo>
                  <a:pt x="6745" y="10101"/>
                </a:lnTo>
                <a:lnTo>
                  <a:pt x="6745" y="6734"/>
                </a:lnTo>
                <a:lnTo>
                  <a:pt x="10118" y="0"/>
                </a:lnTo>
                <a:lnTo>
                  <a:pt x="30354" y="20203"/>
                </a:lnTo>
                <a:lnTo>
                  <a:pt x="30354" y="26937"/>
                </a:lnTo>
                <a:lnTo>
                  <a:pt x="33727" y="30304"/>
                </a:lnTo>
                <a:lnTo>
                  <a:pt x="33727" y="33671"/>
                </a:lnTo>
                <a:close/>
              </a:path>
            </a:pathLst>
          </a:custGeom>
          <a:solidFill>
            <a:srgbClr val="F1D4BC"/>
          </a:solidFill>
        </p:spPr>
        <p:txBody>
          <a:bodyPr wrap="square" lIns="0" tIns="0" rIns="0" bIns="0" rtlCol="0"/>
          <a:lstStyle/>
          <a:p>
            <a:endParaRPr/>
          </a:p>
        </p:txBody>
      </p:sp>
      <p:sp>
        <p:nvSpPr>
          <p:cNvPr id="14" name="object 14"/>
          <p:cNvSpPr/>
          <p:nvPr/>
        </p:nvSpPr>
        <p:spPr>
          <a:xfrm>
            <a:off x="3792737" y="1692758"/>
            <a:ext cx="17145" cy="27093"/>
          </a:xfrm>
          <a:custGeom>
            <a:avLst/>
            <a:gdLst/>
            <a:ahLst/>
            <a:cxnLst/>
            <a:rect l="l" t="t" r="r" b="b"/>
            <a:pathLst>
              <a:path w="34290" h="40639">
                <a:moveTo>
                  <a:pt x="10118" y="40406"/>
                </a:moveTo>
                <a:lnTo>
                  <a:pt x="0" y="20203"/>
                </a:lnTo>
                <a:lnTo>
                  <a:pt x="3372" y="16835"/>
                </a:lnTo>
                <a:lnTo>
                  <a:pt x="6745" y="16835"/>
                </a:lnTo>
                <a:lnTo>
                  <a:pt x="6745" y="13468"/>
                </a:lnTo>
                <a:lnTo>
                  <a:pt x="3372" y="13468"/>
                </a:lnTo>
                <a:lnTo>
                  <a:pt x="3372" y="10101"/>
                </a:lnTo>
                <a:lnTo>
                  <a:pt x="15177" y="3788"/>
                </a:lnTo>
                <a:lnTo>
                  <a:pt x="21395" y="1104"/>
                </a:lnTo>
                <a:lnTo>
                  <a:pt x="26982" y="0"/>
                </a:lnTo>
                <a:lnTo>
                  <a:pt x="30354" y="0"/>
                </a:lnTo>
                <a:lnTo>
                  <a:pt x="30354" y="3367"/>
                </a:lnTo>
                <a:lnTo>
                  <a:pt x="33727" y="3367"/>
                </a:lnTo>
                <a:lnTo>
                  <a:pt x="30354" y="10101"/>
                </a:lnTo>
                <a:lnTo>
                  <a:pt x="30354" y="20203"/>
                </a:lnTo>
                <a:lnTo>
                  <a:pt x="26982" y="26937"/>
                </a:lnTo>
                <a:lnTo>
                  <a:pt x="16863" y="26937"/>
                </a:lnTo>
                <a:lnTo>
                  <a:pt x="16863" y="30304"/>
                </a:lnTo>
                <a:lnTo>
                  <a:pt x="20236" y="30304"/>
                </a:lnTo>
                <a:lnTo>
                  <a:pt x="10118" y="40406"/>
                </a:lnTo>
                <a:close/>
              </a:path>
            </a:pathLst>
          </a:custGeom>
          <a:solidFill>
            <a:srgbClr val="F1D4BC"/>
          </a:solidFill>
        </p:spPr>
        <p:txBody>
          <a:bodyPr wrap="square" lIns="0" tIns="0" rIns="0" bIns="0" rtlCol="0"/>
          <a:lstStyle/>
          <a:p>
            <a:endParaRPr/>
          </a:p>
        </p:txBody>
      </p:sp>
      <p:sp>
        <p:nvSpPr>
          <p:cNvPr id="15" name="object 15"/>
          <p:cNvSpPr/>
          <p:nvPr/>
        </p:nvSpPr>
        <p:spPr>
          <a:xfrm>
            <a:off x="3865252" y="1542357"/>
            <a:ext cx="1905" cy="2540"/>
          </a:xfrm>
          <a:custGeom>
            <a:avLst/>
            <a:gdLst/>
            <a:ahLst/>
            <a:cxnLst/>
            <a:rect l="l" t="t" r="r" b="b"/>
            <a:pathLst>
              <a:path w="3809" h="3810">
                <a:moveTo>
                  <a:pt x="3372" y="3367"/>
                </a:moveTo>
                <a:lnTo>
                  <a:pt x="0" y="0"/>
                </a:lnTo>
                <a:lnTo>
                  <a:pt x="3372" y="0"/>
                </a:lnTo>
                <a:lnTo>
                  <a:pt x="3372" y="3367"/>
                </a:lnTo>
                <a:close/>
              </a:path>
            </a:pathLst>
          </a:custGeom>
          <a:solidFill>
            <a:srgbClr val="F1D4BC"/>
          </a:solidFill>
        </p:spPr>
        <p:txBody>
          <a:bodyPr wrap="square" lIns="0" tIns="0" rIns="0" bIns="0" rtlCol="0"/>
          <a:lstStyle/>
          <a:p>
            <a:endParaRPr/>
          </a:p>
        </p:txBody>
      </p:sp>
      <p:sp>
        <p:nvSpPr>
          <p:cNvPr id="16" name="object 16"/>
          <p:cNvSpPr/>
          <p:nvPr/>
        </p:nvSpPr>
        <p:spPr>
          <a:xfrm>
            <a:off x="3499301" y="1625422"/>
            <a:ext cx="80963" cy="56303"/>
          </a:xfrm>
          <a:custGeom>
            <a:avLst/>
            <a:gdLst/>
            <a:ahLst/>
            <a:cxnLst/>
            <a:rect l="l" t="t" r="r" b="b"/>
            <a:pathLst>
              <a:path w="161925" h="84455">
                <a:moveTo>
                  <a:pt x="104559" y="16827"/>
                </a:moveTo>
                <a:lnTo>
                  <a:pt x="101193" y="16827"/>
                </a:lnTo>
                <a:lnTo>
                  <a:pt x="101193" y="20193"/>
                </a:lnTo>
                <a:lnTo>
                  <a:pt x="104559" y="20193"/>
                </a:lnTo>
                <a:lnTo>
                  <a:pt x="104559" y="16827"/>
                </a:lnTo>
                <a:close/>
              </a:path>
              <a:path w="161925" h="84455">
                <a:moveTo>
                  <a:pt x="126174" y="42456"/>
                </a:moveTo>
                <a:lnTo>
                  <a:pt x="125641" y="33248"/>
                </a:lnTo>
                <a:lnTo>
                  <a:pt x="124917" y="30302"/>
                </a:lnTo>
                <a:lnTo>
                  <a:pt x="123850" y="25933"/>
                </a:lnTo>
                <a:lnTo>
                  <a:pt x="122847" y="23558"/>
                </a:lnTo>
                <a:lnTo>
                  <a:pt x="121424" y="20193"/>
                </a:lnTo>
                <a:lnTo>
                  <a:pt x="118046" y="20193"/>
                </a:lnTo>
                <a:lnTo>
                  <a:pt x="118046" y="47129"/>
                </a:lnTo>
                <a:lnTo>
                  <a:pt x="118046" y="50507"/>
                </a:lnTo>
                <a:lnTo>
                  <a:pt x="114681" y="53873"/>
                </a:lnTo>
                <a:lnTo>
                  <a:pt x="111302" y="50507"/>
                </a:lnTo>
                <a:lnTo>
                  <a:pt x="114681" y="47129"/>
                </a:lnTo>
                <a:lnTo>
                  <a:pt x="118046" y="47129"/>
                </a:lnTo>
                <a:lnTo>
                  <a:pt x="118046" y="20193"/>
                </a:lnTo>
                <a:lnTo>
                  <a:pt x="104559" y="20193"/>
                </a:lnTo>
                <a:lnTo>
                  <a:pt x="104559" y="23558"/>
                </a:lnTo>
                <a:lnTo>
                  <a:pt x="101193" y="23558"/>
                </a:lnTo>
                <a:lnTo>
                  <a:pt x="101193" y="20193"/>
                </a:lnTo>
                <a:lnTo>
                  <a:pt x="94437" y="26936"/>
                </a:lnTo>
                <a:lnTo>
                  <a:pt x="87693" y="30302"/>
                </a:lnTo>
                <a:lnTo>
                  <a:pt x="80949" y="26936"/>
                </a:lnTo>
                <a:lnTo>
                  <a:pt x="70827" y="26936"/>
                </a:lnTo>
                <a:lnTo>
                  <a:pt x="64084" y="23558"/>
                </a:lnTo>
                <a:lnTo>
                  <a:pt x="53911" y="17983"/>
                </a:lnTo>
                <a:lnTo>
                  <a:pt x="43434" y="11785"/>
                </a:lnTo>
                <a:lnTo>
                  <a:pt x="32308" y="5575"/>
                </a:lnTo>
                <a:lnTo>
                  <a:pt x="20243" y="0"/>
                </a:lnTo>
                <a:lnTo>
                  <a:pt x="13500" y="3365"/>
                </a:lnTo>
                <a:lnTo>
                  <a:pt x="10121" y="6731"/>
                </a:lnTo>
                <a:lnTo>
                  <a:pt x="3378" y="10096"/>
                </a:lnTo>
                <a:lnTo>
                  <a:pt x="3378" y="13462"/>
                </a:lnTo>
                <a:lnTo>
                  <a:pt x="0" y="16827"/>
                </a:lnTo>
                <a:lnTo>
                  <a:pt x="0" y="20193"/>
                </a:lnTo>
                <a:lnTo>
                  <a:pt x="19405" y="36931"/>
                </a:lnTo>
                <a:lnTo>
                  <a:pt x="38798" y="53022"/>
                </a:lnTo>
                <a:lnTo>
                  <a:pt x="60718" y="62814"/>
                </a:lnTo>
                <a:lnTo>
                  <a:pt x="87693" y="60604"/>
                </a:lnTo>
                <a:lnTo>
                  <a:pt x="87693" y="57238"/>
                </a:lnTo>
                <a:lnTo>
                  <a:pt x="91071" y="60604"/>
                </a:lnTo>
                <a:lnTo>
                  <a:pt x="97815" y="53873"/>
                </a:lnTo>
                <a:lnTo>
                  <a:pt x="97815" y="50507"/>
                </a:lnTo>
                <a:lnTo>
                  <a:pt x="97815" y="47129"/>
                </a:lnTo>
                <a:lnTo>
                  <a:pt x="101193" y="47129"/>
                </a:lnTo>
                <a:lnTo>
                  <a:pt x="101193" y="50507"/>
                </a:lnTo>
                <a:lnTo>
                  <a:pt x="97815" y="53873"/>
                </a:lnTo>
                <a:lnTo>
                  <a:pt x="97815" y="60604"/>
                </a:lnTo>
                <a:lnTo>
                  <a:pt x="94437" y="63969"/>
                </a:lnTo>
                <a:lnTo>
                  <a:pt x="101511" y="69024"/>
                </a:lnTo>
                <a:lnTo>
                  <a:pt x="114363" y="79121"/>
                </a:lnTo>
                <a:lnTo>
                  <a:pt x="121424" y="84175"/>
                </a:lnTo>
                <a:lnTo>
                  <a:pt x="121424" y="80810"/>
                </a:lnTo>
                <a:lnTo>
                  <a:pt x="118046" y="74066"/>
                </a:lnTo>
                <a:lnTo>
                  <a:pt x="118046" y="70700"/>
                </a:lnTo>
                <a:lnTo>
                  <a:pt x="121424" y="67335"/>
                </a:lnTo>
                <a:lnTo>
                  <a:pt x="121424" y="60604"/>
                </a:lnTo>
                <a:lnTo>
                  <a:pt x="118046" y="60604"/>
                </a:lnTo>
                <a:lnTo>
                  <a:pt x="118046" y="53873"/>
                </a:lnTo>
                <a:lnTo>
                  <a:pt x="121424" y="53873"/>
                </a:lnTo>
                <a:lnTo>
                  <a:pt x="121424" y="60604"/>
                </a:lnTo>
                <a:lnTo>
                  <a:pt x="124802" y="53873"/>
                </a:lnTo>
                <a:lnTo>
                  <a:pt x="125603" y="47129"/>
                </a:lnTo>
                <a:lnTo>
                  <a:pt x="126174" y="42456"/>
                </a:lnTo>
                <a:close/>
              </a:path>
              <a:path w="161925" h="84455">
                <a:moveTo>
                  <a:pt x="161899" y="30302"/>
                </a:moveTo>
                <a:lnTo>
                  <a:pt x="158521" y="26936"/>
                </a:lnTo>
                <a:lnTo>
                  <a:pt x="158521" y="23558"/>
                </a:lnTo>
                <a:lnTo>
                  <a:pt x="147040" y="21615"/>
                </a:lnTo>
                <a:lnTo>
                  <a:pt x="137452" y="20624"/>
                </a:lnTo>
                <a:lnTo>
                  <a:pt x="129120" y="20256"/>
                </a:lnTo>
                <a:lnTo>
                  <a:pt x="121424" y="20193"/>
                </a:lnTo>
                <a:lnTo>
                  <a:pt x="148412" y="47129"/>
                </a:lnTo>
                <a:lnTo>
                  <a:pt x="151777" y="47129"/>
                </a:lnTo>
                <a:lnTo>
                  <a:pt x="155155" y="50507"/>
                </a:lnTo>
                <a:lnTo>
                  <a:pt x="158521" y="43764"/>
                </a:lnTo>
                <a:lnTo>
                  <a:pt x="158521" y="40398"/>
                </a:lnTo>
                <a:lnTo>
                  <a:pt x="161899" y="33667"/>
                </a:lnTo>
                <a:lnTo>
                  <a:pt x="161899" y="30302"/>
                </a:lnTo>
                <a:close/>
              </a:path>
            </a:pathLst>
          </a:custGeom>
          <a:solidFill>
            <a:srgbClr val="F1D4BC"/>
          </a:solidFill>
        </p:spPr>
        <p:txBody>
          <a:bodyPr wrap="square" lIns="0" tIns="0" rIns="0" bIns="0" rtlCol="0"/>
          <a:lstStyle/>
          <a:p>
            <a:endParaRPr/>
          </a:p>
        </p:txBody>
      </p:sp>
      <p:sp>
        <p:nvSpPr>
          <p:cNvPr id="17" name="object 17"/>
          <p:cNvSpPr/>
          <p:nvPr/>
        </p:nvSpPr>
        <p:spPr>
          <a:xfrm>
            <a:off x="1256419" y="1686024"/>
            <a:ext cx="10160" cy="9313"/>
          </a:xfrm>
          <a:custGeom>
            <a:avLst/>
            <a:gdLst/>
            <a:ahLst/>
            <a:cxnLst/>
            <a:rect l="l" t="t" r="r" b="b"/>
            <a:pathLst>
              <a:path w="20319" h="13969">
                <a:moveTo>
                  <a:pt x="13491" y="10101"/>
                </a:moveTo>
                <a:lnTo>
                  <a:pt x="3372" y="10101"/>
                </a:lnTo>
                <a:lnTo>
                  <a:pt x="0" y="6734"/>
                </a:lnTo>
                <a:lnTo>
                  <a:pt x="0" y="0"/>
                </a:lnTo>
                <a:lnTo>
                  <a:pt x="6745" y="3367"/>
                </a:lnTo>
                <a:lnTo>
                  <a:pt x="13491" y="10101"/>
                </a:lnTo>
                <a:close/>
              </a:path>
              <a:path w="20319" h="13969">
                <a:moveTo>
                  <a:pt x="20236" y="13468"/>
                </a:moveTo>
                <a:lnTo>
                  <a:pt x="13491" y="10101"/>
                </a:lnTo>
                <a:lnTo>
                  <a:pt x="16863" y="10101"/>
                </a:lnTo>
                <a:lnTo>
                  <a:pt x="20236" y="13468"/>
                </a:lnTo>
                <a:close/>
              </a:path>
            </a:pathLst>
          </a:custGeom>
          <a:solidFill>
            <a:srgbClr val="F1D4BC"/>
          </a:solidFill>
        </p:spPr>
        <p:txBody>
          <a:bodyPr wrap="square" lIns="0" tIns="0" rIns="0" bIns="0" rtlCol="0"/>
          <a:lstStyle/>
          <a:p>
            <a:endParaRPr/>
          </a:p>
        </p:txBody>
      </p:sp>
      <p:sp>
        <p:nvSpPr>
          <p:cNvPr id="18" name="object 18"/>
          <p:cNvSpPr/>
          <p:nvPr/>
        </p:nvSpPr>
        <p:spPr>
          <a:xfrm>
            <a:off x="3457148" y="1638883"/>
            <a:ext cx="20320" cy="9313"/>
          </a:xfrm>
          <a:custGeom>
            <a:avLst/>
            <a:gdLst/>
            <a:ahLst/>
            <a:cxnLst/>
            <a:rect l="l" t="t" r="r" b="b"/>
            <a:pathLst>
              <a:path w="40640" h="13969">
                <a:moveTo>
                  <a:pt x="33727" y="13468"/>
                </a:moveTo>
                <a:lnTo>
                  <a:pt x="0" y="13468"/>
                </a:lnTo>
                <a:lnTo>
                  <a:pt x="7009" y="8996"/>
                </a:lnTo>
                <a:lnTo>
                  <a:pt x="23609" y="0"/>
                </a:lnTo>
                <a:lnTo>
                  <a:pt x="40473" y="0"/>
                </a:lnTo>
                <a:lnTo>
                  <a:pt x="40473" y="6734"/>
                </a:lnTo>
                <a:lnTo>
                  <a:pt x="33727" y="13468"/>
                </a:lnTo>
                <a:close/>
              </a:path>
            </a:pathLst>
          </a:custGeom>
          <a:solidFill>
            <a:srgbClr val="F1D4BC"/>
          </a:solidFill>
        </p:spPr>
        <p:txBody>
          <a:bodyPr wrap="square" lIns="0" tIns="0" rIns="0" bIns="0" rtlCol="0"/>
          <a:lstStyle/>
          <a:p>
            <a:endParaRPr/>
          </a:p>
        </p:txBody>
      </p:sp>
      <p:sp>
        <p:nvSpPr>
          <p:cNvPr id="19" name="object 19"/>
          <p:cNvSpPr/>
          <p:nvPr/>
        </p:nvSpPr>
        <p:spPr>
          <a:xfrm>
            <a:off x="1229436" y="1677052"/>
            <a:ext cx="28893" cy="27093"/>
          </a:xfrm>
          <a:custGeom>
            <a:avLst/>
            <a:gdLst/>
            <a:ahLst/>
            <a:cxnLst/>
            <a:rect l="l" t="t" r="r" b="b"/>
            <a:pathLst>
              <a:path w="57785" h="40639">
                <a:moveTo>
                  <a:pt x="3365" y="37033"/>
                </a:moveTo>
                <a:lnTo>
                  <a:pt x="0" y="37033"/>
                </a:lnTo>
                <a:lnTo>
                  <a:pt x="0" y="40398"/>
                </a:lnTo>
                <a:lnTo>
                  <a:pt x="3365" y="37033"/>
                </a:lnTo>
                <a:close/>
              </a:path>
              <a:path w="57785" h="40639">
                <a:moveTo>
                  <a:pt x="57327" y="20193"/>
                </a:moveTo>
                <a:lnTo>
                  <a:pt x="53962" y="16827"/>
                </a:lnTo>
                <a:lnTo>
                  <a:pt x="53962" y="13462"/>
                </a:lnTo>
                <a:lnTo>
                  <a:pt x="50584" y="13462"/>
                </a:lnTo>
                <a:lnTo>
                  <a:pt x="47218" y="10096"/>
                </a:lnTo>
                <a:lnTo>
                  <a:pt x="43840" y="10096"/>
                </a:lnTo>
                <a:lnTo>
                  <a:pt x="23609" y="0"/>
                </a:lnTo>
                <a:lnTo>
                  <a:pt x="23609" y="20193"/>
                </a:lnTo>
                <a:lnTo>
                  <a:pt x="20231" y="23571"/>
                </a:lnTo>
                <a:lnTo>
                  <a:pt x="13487" y="26936"/>
                </a:lnTo>
                <a:lnTo>
                  <a:pt x="10109" y="33667"/>
                </a:lnTo>
                <a:lnTo>
                  <a:pt x="23609" y="33667"/>
                </a:lnTo>
                <a:lnTo>
                  <a:pt x="31242" y="31140"/>
                </a:lnTo>
                <a:lnTo>
                  <a:pt x="39204" y="28613"/>
                </a:lnTo>
                <a:lnTo>
                  <a:pt x="47790" y="26085"/>
                </a:lnTo>
                <a:lnTo>
                  <a:pt x="57327" y="23571"/>
                </a:lnTo>
                <a:lnTo>
                  <a:pt x="57327" y="20193"/>
                </a:lnTo>
                <a:close/>
              </a:path>
            </a:pathLst>
          </a:custGeom>
          <a:solidFill>
            <a:srgbClr val="F1D4BC"/>
          </a:solidFill>
        </p:spPr>
        <p:txBody>
          <a:bodyPr wrap="square" lIns="0" tIns="0" rIns="0" bIns="0" rtlCol="0"/>
          <a:lstStyle/>
          <a:p>
            <a:endParaRPr/>
          </a:p>
        </p:txBody>
      </p:sp>
      <p:sp>
        <p:nvSpPr>
          <p:cNvPr id="20" name="object 20"/>
          <p:cNvSpPr/>
          <p:nvPr/>
        </p:nvSpPr>
        <p:spPr>
          <a:xfrm>
            <a:off x="2430141" y="1569294"/>
            <a:ext cx="3493" cy="2540"/>
          </a:xfrm>
          <a:custGeom>
            <a:avLst/>
            <a:gdLst/>
            <a:ahLst/>
            <a:cxnLst/>
            <a:rect l="l" t="t" r="r" b="b"/>
            <a:pathLst>
              <a:path w="6985" h="3810">
                <a:moveTo>
                  <a:pt x="6745" y="3367"/>
                </a:moveTo>
                <a:lnTo>
                  <a:pt x="0" y="3367"/>
                </a:lnTo>
                <a:lnTo>
                  <a:pt x="3372" y="0"/>
                </a:lnTo>
                <a:lnTo>
                  <a:pt x="6745" y="3367"/>
                </a:lnTo>
                <a:close/>
              </a:path>
            </a:pathLst>
          </a:custGeom>
          <a:solidFill>
            <a:srgbClr val="F1D4BC"/>
          </a:solidFill>
        </p:spPr>
        <p:txBody>
          <a:bodyPr wrap="square" lIns="0" tIns="0" rIns="0" bIns="0" rtlCol="0"/>
          <a:lstStyle/>
          <a:p>
            <a:endParaRPr/>
          </a:p>
        </p:txBody>
      </p:sp>
      <p:sp>
        <p:nvSpPr>
          <p:cNvPr id="21" name="object 21"/>
          <p:cNvSpPr/>
          <p:nvPr/>
        </p:nvSpPr>
        <p:spPr>
          <a:xfrm>
            <a:off x="1096212" y="1703981"/>
            <a:ext cx="15240" cy="16087"/>
          </a:xfrm>
          <a:custGeom>
            <a:avLst/>
            <a:gdLst/>
            <a:ahLst/>
            <a:cxnLst/>
            <a:rect l="l" t="t" r="r" b="b"/>
            <a:pathLst>
              <a:path w="30480" h="24130">
                <a:moveTo>
                  <a:pt x="3372" y="23570"/>
                </a:moveTo>
                <a:lnTo>
                  <a:pt x="0" y="23570"/>
                </a:lnTo>
                <a:lnTo>
                  <a:pt x="0" y="6734"/>
                </a:lnTo>
                <a:lnTo>
                  <a:pt x="3372" y="3367"/>
                </a:lnTo>
                <a:lnTo>
                  <a:pt x="6745" y="3367"/>
                </a:lnTo>
                <a:lnTo>
                  <a:pt x="10118" y="0"/>
                </a:lnTo>
                <a:lnTo>
                  <a:pt x="13491" y="0"/>
                </a:lnTo>
                <a:lnTo>
                  <a:pt x="20236" y="3367"/>
                </a:lnTo>
                <a:lnTo>
                  <a:pt x="23609" y="6734"/>
                </a:lnTo>
                <a:lnTo>
                  <a:pt x="30354" y="10101"/>
                </a:lnTo>
                <a:lnTo>
                  <a:pt x="10118" y="16835"/>
                </a:lnTo>
                <a:lnTo>
                  <a:pt x="10118" y="20203"/>
                </a:lnTo>
                <a:lnTo>
                  <a:pt x="6745" y="20203"/>
                </a:lnTo>
                <a:lnTo>
                  <a:pt x="3372" y="23570"/>
                </a:lnTo>
                <a:close/>
              </a:path>
            </a:pathLst>
          </a:custGeom>
          <a:solidFill>
            <a:srgbClr val="F1D4BC"/>
          </a:solidFill>
        </p:spPr>
        <p:txBody>
          <a:bodyPr wrap="square" lIns="0" tIns="0" rIns="0" bIns="0" rtlCol="0"/>
          <a:lstStyle/>
          <a:p>
            <a:endParaRPr/>
          </a:p>
        </p:txBody>
      </p:sp>
      <p:sp>
        <p:nvSpPr>
          <p:cNvPr id="22" name="object 22"/>
          <p:cNvSpPr/>
          <p:nvPr/>
        </p:nvSpPr>
        <p:spPr>
          <a:xfrm>
            <a:off x="661126" y="1475013"/>
            <a:ext cx="15240" cy="24977"/>
          </a:xfrm>
          <a:custGeom>
            <a:avLst/>
            <a:gdLst/>
            <a:ahLst/>
            <a:cxnLst/>
            <a:rect l="l" t="t" r="r" b="b"/>
            <a:pathLst>
              <a:path w="30480" h="37464">
                <a:moveTo>
                  <a:pt x="23609" y="3367"/>
                </a:moveTo>
                <a:lnTo>
                  <a:pt x="20236" y="3367"/>
                </a:lnTo>
                <a:lnTo>
                  <a:pt x="20236" y="0"/>
                </a:lnTo>
                <a:lnTo>
                  <a:pt x="23609" y="0"/>
                </a:lnTo>
                <a:lnTo>
                  <a:pt x="23609" y="3367"/>
                </a:lnTo>
                <a:close/>
              </a:path>
              <a:path w="30480" h="37464">
                <a:moveTo>
                  <a:pt x="23609" y="10101"/>
                </a:moveTo>
                <a:lnTo>
                  <a:pt x="16863" y="6734"/>
                </a:lnTo>
                <a:lnTo>
                  <a:pt x="16863" y="3367"/>
                </a:lnTo>
                <a:lnTo>
                  <a:pt x="26982" y="3367"/>
                </a:lnTo>
                <a:lnTo>
                  <a:pt x="23609" y="6734"/>
                </a:lnTo>
                <a:lnTo>
                  <a:pt x="23609" y="10101"/>
                </a:lnTo>
                <a:close/>
              </a:path>
              <a:path w="30480" h="37464">
                <a:moveTo>
                  <a:pt x="26982" y="13468"/>
                </a:moveTo>
                <a:lnTo>
                  <a:pt x="13491" y="13468"/>
                </a:lnTo>
                <a:lnTo>
                  <a:pt x="23609" y="10101"/>
                </a:lnTo>
                <a:lnTo>
                  <a:pt x="26982" y="10101"/>
                </a:lnTo>
                <a:lnTo>
                  <a:pt x="26982" y="13468"/>
                </a:lnTo>
                <a:close/>
              </a:path>
              <a:path w="30480" h="37464">
                <a:moveTo>
                  <a:pt x="23609" y="37039"/>
                </a:moveTo>
                <a:lnTo>
                  <a:pt x="18023" y="31988"/>
                </a:lnTo>
                <a:lnTo>
                  <a:pt x="5586" y="21886"/>
                </a:lnTo>
                <a:lnTo>
                  <a:pt x="0" y="16835"/>
                </a:lnTo>
                <a:lnTo>
                  <a:pt x="6745" y="13468"/>
                </a:lnTo>
                <a:lnTo>
                  <a:pt x="30354" y="13468"/>
                </a:lnTo>
                <a:lnTo>
                  <a:pt x="30354" y="26937"/>
                </a:lnTo>
                <a:lnTo>
                  <a:pt x="26982" y="33671"/>
                </a:lnTo>
                <a:lnTo>
                  <a:pt x="23609" y="37039"/>
                </a:lnTo>
                <a:close/>
              </a:path>
            </a:pathLst>
          </a:custGeom>
          <a:solidFill>
            <a:srgbClr val="F1D4BC"/>
          </a:solidFill>
        </p:spPr>
        <p:txBody>
          <a:bodyPr wrap="square" lIns="0" tIns="0" rIns="0" bIns="0" rtlCol="0"/>
          <a:lstStyle/>
          <a:p>
            <a:endParaRPr/>
          </a:p>
        </p:txBody>
      </p:sp>
      <p:sp>
        <p:nvSpPr>
          <p:cNvPr id="23" name="object 23"/>
          <p:cNvSpPr/>
          <p:nvPr/>
        </p:nvSpPr>
        <p:spPr>
          <a:xfrm>
            <a:off x="740386" y="1632148"/>
            <a:ext cx="17145" cy="16087"/>
          </a:xfrm>
          <a:custGeom>
            <a:avLst/>
            <a:gdLst/>
            <a:ahLst/>
            <a:cxnLst/>
            <a:rect l="l" t="t" r="r" b="b"/>
            <a:pathLst>
              <a:path w="34290" h="24130">
                <a:moveTo>
                  <a:pt x="10118" y="23570"/>
                </a:moveTo>
                <a:lnTo>
                  <a:pt x="6745" y="20203"/>
                </a:lnTo>
                <a:lnTo>
                  <a:pt x="3372" y="13468"/>
                </a:lnTo>
                <a:lnTo>
                  <a:pt x="0" y="10101"/>
                </a:lnTo>
                <a:lnTo>
                  <a:pt x="0" y="6734"/>
                </a:lnTo>
                <a:lnTo>
                  <a:pt x="3372" y="3367"/>
                </a:lnTo>
                <a:lnTo>
                  <a:pt x="10961" y="2841"/>
                </a:lnTo>
                <a:lnTo>
                  <a:pt x="26138" y="526"/>
                </a:lnTo>
                <a:lnTo>
                  <a:pt x="33727" y="0"/>
                </a:lnTo>
                <a:lnTo>
                  <a:pt x="30354" y="3367"/>
                </a:lnTo>
                <a:lnTo>
                  <a:pt x="26982" y="3367"/>
                </a:lnTo>
                <a:lnTo>
                  <a:pt x="26982" y="6734"/>
                </a:lnTo>
                <a:lnTo>
                  <a:pt x="23609" y="6734"/>
                </a:lnTo>
                <a:lnTo>
                  <a:pt x="23609" y="10101"/>
                </a:lnTo>
                <a:lnTo>
                  <a:pt x="20236" y="10101"/>
                </a:lnTo>
                <a:lnTo>
                  <a:pt x="23609" y="13468"/>
                </a:lnTo>
                <a:lnTo>
                  <a:pt x="20236" y="16835"/>
                </a:lnTo>
                <a:lnTo>
                  <a:pt x="13491" y="20203"/>
                </a:lnTo>
                <a:lnTo>
                  <a:pt x="10118" y="23570"/>
                </a:lnTo>
                <a:close/>
              </a:path>
            </a:pathLst>
          </a:custGeom>
          <a:solidFill>
            <a:srgbClr val="F1D4BC"/>
          </a:solidFill>
        </p:spPr>
        <p:txBody>
          <a:bodyPr wrap="square" lIns="0" tIns="0" rIns="0" bIns="0" rtlCol="0"/>
          <a:lstStyle/>
          <a:p>
            <a:endParaRPr/>
          </a:p>
        </p:txBody>
      </p:sp>
      <p:sp>
        <p:nvSpPr>
          <p:cNvPr id="24" name="object 24"/>
          <p:cNvSpPr/>
          <p:nvPr/>
        </p:nvSpPr>
        <p:spPr>
          <a:xfrm>
            <a:off x="3855130" y="1542364"/>
            <a:ext cx="32068" cy="31750"/>
          </a:xfrm>
          <a:custGeom>
            <a:avLst/>
            <a:gdLst/>
            <a:ahLst/>
            <a:cxnLst/>
            <a:rect l="l" t="t" r="r" b="b"/>
            <a:pathLst>
              <a:path w="64134" h="47625">
                <a:moveTo>
                  <a:pt x="30353" y="16827"/>
                </a:moveTo>
                <a:lnTo>
                  <a:pt x="23609" y="20193"/>
                </a:lnTo>
                <a:lnTo>
                  <a:pt x="16865" y="20193"/>
                </a:lnTo>
                <a:lnTo>
                  <a:pt x="10121" y="23571"/>
                </a:lnTo>
                <a:lnTo>
                  <a:pt x="10121" y="30302"/>
                </a:lnTo>
                <a:lnTo>
                  <a:pt x="3378" y="30302"/>
                </a:lnTo>
                <a:lnTo>
                  <a:pt x="3378" y="33667"/>
                </a:lnTo>
                <a:lnTo>
                  <a:pt x="0" y="33667"/>
                </a:lnTo>
                <a:lnTo>
                  <a:pt x="0" y="37033"/>
                </a:lnTo>
                <a:lnTo>
                  <a:pt x="3378" y="40398"/>
                </a:lnTo>
                <a:lnTo>
                  <a:pt x="3378" y="43764"/>
                </a:lnTo>
                <a:lnTo>
                  <a:pt x="6743" y="47142"/>
                </a:lnTo>
                <a:lnTo>
                  <a:pt x="11861" y="39560"/>
                </a:lnTo>
                <a:lnTo>
                  <a:pt x="17284" y="31978"/>
                </a:lnTo>
                <a:lnTo>
                  <a:pt x="23342" y="24409"/>
                </a:lnTo>
                <a:lnTo>
                  <a:pt x="30353" y="16827"/>
                </a:lnTo>
                <a:close/>
              </a:path>
              <a:path w="64134" h="47625">
                <a:moveTo>
                  <a:pt x="64084" y="16827"/>
                </a:moveTo>
                <a:lnTo>
                  <a:pt x="56159" y="13462"/>
                </a:lnTo>
                <a:lnTo>
                  <a:pt x="53441" y="12306"/>
                </a:lnTo>
                <a:lnTo>
                  <a:pt x="30886" y="4521"/>
                </a:lnTo>
                <a:lnTo>
                  <a:pt x="20243" y="0"/>
                </a:lnTo>
                <a:lnTo>
                  <a:pt x="30353" y="10096"/>
                </a:lnTo>
                <a:lnTo>
                  <a:pt x="30353" y="16827"/>
                </a:lnTo>
                <a:lnTo>
                  <a:pt x="33731" y="16827"/>
                </a:lnTo>
                <a:lnTo>
                  <a:pt x="37096" y="20193"/>
                </a:lnTo>
                <a:lnTo>
                  <a:pt x="40474" y="20193"/>
                </a:lnTo>
                <a:lnTo>
                  <a:pt x="40474" y="16827"/>
                </a:lnTo>
                <a:lnTo>
                  <a:pt x="43853" y="16827"/>
                </a:lnTo>
                <a:lnTo>
                  <a:pt x="47218" y="20193"/>
                </a:lnTo>
                <a:lnTo>
                  <a:pt x="47218" y="23571"/>
                </a:lnTo>
                <a:lnTo>
                  <a:pt x="53962" y="20193"/>
                </a:lnTo>
                <a:lnTo>
                  <a:pt x="57340" y="20193"/>
                </a:lnTo>
                <a:lnTo>
                  <a:pt x="64084" y="16827"/>
                </a:lnTo>
                <a:close/>
              </a:path>
            </a:pathLst>
          </a:custGeom>
          <a:solidFill>
            <a:srgbClr val="F1D4BC"/>
          </a:solidFill>
        </p:spPr>
        <p:txBody>
          <a:bodyPr wrap="square" lIns="0" tIns="0" rIns="0" bIns="0" rtlCol="0"/>
          <a:lstStyle/>
          <a:p>
            <a:endParaRPr/>
          </a:p>
        </p:txBody>
      </p:sp>
      <p:sp>
        <p:nvSpPr>
          <p:cNvPr id="25" name="object 25"/>
          <p:cNvSpPr/>
          <p:nvPr/>
        </p:nvSpPr>
        <p:spPr>
          <a:xfrm>
            <a:off x="2868600" y="1569294"/>
            <a:ext cx="1905" cy="2540"/>
          </a:xfrm>
          <a:custGeom>
            <a:avLst/>
            <a:gdLst/>
            <a:ahLst/>
            <a:cxnLst/>
            <a:rect l="l" t="t" r="r" b="b"/>
            <a:pathLst>
              <a:path w="3810" h="3810">
                <a:moveTo>
                  <a:pt x="3372" y="3367"/>
                </a:moveTo>
                <a:lnTo>
                  <a:pt x="0" y="0"/>
                </a:lnTo>
                <a:lnTo>
                  <a:pt x="3372" y="3367"/>
                </a:lnTo>
                <a:close/>
              </a:path>
            </a:pathLst>
          </a:custGeom>
          <a:solidFill>
            <a:srgbClr val="F1D4BC"/>
          </a:solidFill>
        </p:spPr>
        <p:txBody>
          <a:bodyPr wrap="square" lIns="0" tIns="0" rIns="0" bIns="0" rtlCol="0"/>
          <a:lstStyle/>
          <a:p>
            <a:endParaRPr/>
          </a:p>
        </p:txBody>
      </p:sp>
      <p:sp>
        <p:nvSpPr>
          <p:cNvPr id="26" name="object 26"/>
          <p:cNvSpPr/>
          <p:nvPr/>
        </p:nvSpPr>
        <p:spPr>
          <a:xfrm>
            <a:off x="865178" y="1679289"/>
            <a:ext cx="12065" cy="18203"/>
          </a:xfrm>
          <a:custGeom>
            <a:avLst/>
            <a:gdLst/>
            <a:ahLst/>
            <a:cxnLst/>
            <a:rect l="l" t="t" r="r" b="b"/>
            <a:pathLst>
              <a:path w="24130" h="27305">
                <a:moveTo>
                  <a:pt x="16863" y="26937"/>
                </a:moveTo>
                <a:lnTo>
                  <a:pt x="12331" y="21886"/>
                </a:lnTo>
                <a:lnTo>
                  <a:pt x="4532" y="11785"/>
                </a:lnTo>
                <a:lnTo>
                  <a:pt x="0" y="6734"/>
                </a:lnTo>
                <a:lnTo>
                  <a:pt x="0" y="3367"/>
                </a:lnTo>
                <a:lnTo>
                  <a:pt x="3372" y="3367"/>
                </a:lnTo>
                <a:lnTo>
                  <a:pt x="3372" y="0"/>
                </a:lnTo>
                <a:lnTo>
                  <a:pt x="10118" y="6734"/>
                </a:lnTo>
                <a:lnTo>
                  <a:pt x="23609" y="13468"/>
                </a:lnTo>
                <a:lnTo>
                  <a:pt x="20236" y="16835"/>
                </a:lnTo>
                <a:lnTo>
                  <a:pt x="20236" y="23570"/>
                </a:lnTo>
                <a:lnTo>
                  <a:pt x="16863" y="26937"/>
                </a:lnTo>
                <a:close/>
              </a:path>
            </a:pathLst>
          </a:custGeom>
          <a:solidFill>
            <a:srgbClr val="F1D4BC"/>
          </a:solidFill>
        </p:spPr>
        <p:txBody>
          <a:bodyPr wrap="square" lIns="0" tIns="0" rIns="0" bIns="0" rtlCol="0"/>
          <a:lstStyle/>
          <a:p>
            <a:endParaRPr/>
          </a:p>
        </p:txBody>
      </p:sp>
      <p:sp>
        <p:nvSpPr>
          <p:cNvPr id="27" name="object 27"/>
          <p:cNvSpPr/>
          <p:nvPr/>
        </p:nvSpPr>
        <p:spPr>
          <a:xfrm>
            <a:off x="2172124" y="1580519"/>
            <a:ext cx="8573" cy="18203"/>
          </a:xfrm>
          <a:custGeom>
            <a:avLst/>
            <a:gdLst/>
            <a:ahLst/>
            <a:cxnLst/>
            <a:rect l="l" t="t" r="r" b="b"/>
            <a:pathLst>
              <a:path w="17145" h="27305">
                <a:moveTo>
                  <a:pt x="16863" y="26937"/>
                </a:moveTo>
                <a:lnTo>
                  <a:pt x="13491" y="23570"/>
                </a:lnTo>
                <a:lnTo>
                  <a:pt x="6745" y="20203"/>
                </a:lnTo>
                <a:lnTo>
                  <a:pt x="3372" y="16835"/>
                </a:lnTo>
                <a:lnTo>
                  <a:pt x="3372" y="10101"/>
                </a:lnTo>
                <a:lnTo>
                  <a:pt x="0" y="10101"/>
                </a:lnTo>
                <a:lnTo>
                  <a:pt x="3372" y="6734"/>
                </a:lnTo>
                <a:lnTo>
                  <a:pt x="10118" y="3367"/>
                </a:lnTo>
                <a:lnTo>
                  <a:pt x="13491" y="0"/>
                </a:lnTo>
                <a:lnTo>
                  <a:pt x="15440" y="7050"/>
                </a:lnTo>
                <a:lnTo>
                  <a:pt x="16442" y="13468"/>
                </a:lnTo>
                <a:lnTo>
                  <a:pt x="16863" y="26937"/>
                </a:lnTo>
                <a:close/>
              </a:path>
            </a:pathLst>
          </a:custGeom>
          <a:solidFill>
            <a:srgbClr val="F1D4BC"/>
          </a:solidFill>
        </p:spPr>
        <p:txBody>
          <a:bodyPr wrap="square" lIns="0" tIns="0" rIns="0" bIns="0" rtlCol="0"/>
          <a:lstStyle/>
          <a:p>
            <a:endParaRPr/>
          </a:p>
        </p:txBody>
      </p:sp>
      <p:sp>
        <p:nvSpPr>
          <p:cNvPr id="28" name="object 28"/>
          <p:cNvSpPr/>
          <p:nvPr/>
        </p:nvSpPr>
        <p:spPr>
          <a:xfrm>
            <a:off x="3436911" y="1620925"/>
            <a:ext cx="18733" cy="18203"/>
          </a:xfrm>
          <a:custGeom>
            <a:avLst/>
            <a:gdLst/>
            <a:ahLst/>
            <a:cxnLst/>
            <a:rect l="l" t="t" r="r" b="b"/>
            <a:pathLst>
              <a:path w="37465" h="27305">
                <a:moveTo>
                  <a:pt x="26982" y="26937"/>
                </a:moveTo>
                <a:lnTo>
                  <a:pt x="23609" y="23570"/>
                </a:lnTo>
                <a:lnTo>
                  <a:pt x="20236" y="23570"/>
                </a:lnTo>
                <a:lnTo>
                  <a:pt x="16863" y="20203"/>
                </a:lnTo>
                <a:lnTo>
                  <a:pt x="10118" y="16835"/>
                </a:lnTo>
                <a:lnTo>
                  <a:pt x="6745" y="13468"/>
                </a:lnTo>
                <a:lnTo>
                  <a:pt x="0" y="10101"/>
                </a:lnTo>
                <a:lnTo>
                  <a:pt x="6745" y="6734"/>
                </a:lnTo>
                <a:lnTo>
                  <a:pt x="10118" y="3367"/>
                </a:lnTo>
                <a:lnTo>
                  <a:pt x="16863" y="0"/>
                </a:lnTo>
                <a:lnTo>
                  <a:pt x="37100" y="0"/>
                </a:lnTo>
                <a:lnTo>
                  <a:pt x="37100" y="6734"/>
                </a:lnTo>
                <a:lnTo>
                  <a:pt x="33727" y="6734"/>
                </a:lnTo>
                <a:lnTo>
                  <a:pt x="33727" y="16835"/>
                </a:lnTo>
                <a:lnTo>
                  <a:pt x="30354" y="20203"/>
                </a:lnTo>
                <a:lnTo>
                  <a:pt x="26982" y="26937"/>
                </a:lnTo>
                <a:close/>
              </a:path>
            </a:pathLst>
          </a:custGeom>
          <a:solidFill>
            <a:srgbClr val="F1D4BC"/>
          </a:solidFill>
        </p:spPr>
        <p:txBody>
          <a:bodyPr wrap="square" lIns="0" tIns="0" rIns="0" bIns="0" rtlCol="0"/>
          <a:lstStyle/>
          <a:p>
            <a:endParaRPr/>
          </a:p>
        </p:txBody>
      </p:sp>
      <p:sp>
        <p:nvSpPr>
          <p:cNvPr id="29" name="object 29"/>
          <p:cNvSpPr/>
          <p:nvPr/>
        </p:nvSpPr>
        <p:spPr>
          <a:xfrm>
            <a:off x="656067" y="1461544"/>
            <a:ext cx="8573" cy="13547"/>
          </a:xfrm>
          <a:custGeom>
            <a:avLst/>
            <a:gdLst/>
            <a:ahLst/>
            <a:cxnLst/>
            <a:rect l="l" t="t" r="r" b="b"/>
            <a:pathLst>
              <a:path w="17144" h="20319">
                <a:moveTo>
                  <a:pt x="0" y="20203"/>
                </a:moveTo>
                <a:lnTo>
                  <a:pt x="0" y="13468"/>
                </a:lnTo>
                <a:lnTo>
                  <a:pt x="3372" y="10101"/>
                </a:lnTo>
                <a:lnTo>
                  <a:pt x="3372" y="3367"/>
                </a:lnTo>
                <a:lnTo>
                  <a:pt x="6745" y="0"/>
                </a:lnTo>
                <a:lnTo>
                  <a:pt x="13491" y="0"/>
                </a:lnTo>
                <a:lnTo>
                  <a:pt x="13491" y="3367"/>
                </a:lnTo>
                <a:lnTo>
                  <a:pt x="16863" y="3367"/>
                </a:lnTo>
                <a:lnTo>
                  <a:pt x="13491" y="10101"/>
                </a:lnTo>
                <a:lnTo>
                  <a:pt x="6745" y="13468"/>
                </a:lnTo>
                <a:lnTo>
                  <a:pt x="0" y="20203"/>
                </a:lnTo>
                <a:close/>
              </a:path>
            </a:pathLst>
          </a:custGeom>
          <a:solidFill>
            <a:srgbClr val="F1D4BC"/>
          </a:solidFill>
        </p:spPr>
        <p:txBody>
          <a:bodyPr wrap="square" lIns="0" tIns="0" rIns="0" bIns="0" rtlCol="0"/>
          <a:lstStyle/>
          <a:p>
            <a:endParaRPr/>
          </a:p>
        </p:txBody>
      </p:sp>
      <p:sp>
        <p:nvSpPr>
          <p:cNvPr id="30" name="object 30"/>
          <p:cNvSpPr/>
          <p:nvPr/>
        </p:nvSpPr>
        <p:spPr>
          <a:xfrm>
            <a:off x="2558306" y="1562560"/>
            <a:ext cx="8573" cy="6773"/>
          </a:xfrm>
          <a:custGeom>
            <a:avLst/>
            <a:gdLst/>
            <a:ahLst/>
            <a:cxnLst/>
            <a:rect l="l" t="t" r="r" b="b"/>
            <a:pathLst>
              <a:path w="17145" h="10160">
                <a:moveTo>
                  <a:pt x="16863" y="10101"/>
                </a:moveTo>
                <a:lnTo>
                  <a:pt x="0" y="10101"/>
                </a:lnTo>
                <a:lnTo>
                  <a:pt x="3372" y="6734"/>
                </a:lnTo>
                <a:lnTo>
                  <a:pt x="10118" y="3367"/>
                </a:lnTo>
                <a:lnTo>
                  <a:pt x="13491" y="0"/>
                </a:lnTo>
                <a:lnTo>
                  <a:pt x="16863" y="3367"/>
                </a:lnTo>
                <a:lnTo>
                  <a:pt x="16863" y="10101"/>
                </a:lnTo>
                <a:close/>
              </a:path>
            </a:pathLst>
          </a:custGeom>
          <a:solidFill>
            <a:srgbClr val="F1D4BC"/>
          </a:solidFill>
        </p:spPr>
        <p:txBody>
          <a:bodyPr wrap="square" lIns="0" tIns="0" rIns="0" bIns="0" rtlCol="0"/>
          <a:lstStyle/>
          <a:p>
            <a:endParaRPr/>
          </a:p>
        </p:txBody>
      </p:sp>
      <p:sp>
        <p:nvSpPr>
          <p:cNvPr id="31" name="object 31"/>
          <p:cNvSpPr/>
          <p:nvPr/>
        </p:nvSpPr>
        <p:spPr>
          <a:xfrm>
            <a:off x="2829813" y="1573784"/>
            <a:ext cx="10160" cy="11430"/>
          </a:xfrm>
          <a:custGeom>
            <a:avLst/>
            <a:gdLst/>
            <a:ahLst/>
            <a:cxnLst/>
            <a:rect l="l" t="t" r="r" b="b"/>
            <a:pathLst>
              <a:path w="20320" h="17144">
                <a:moveTo>
                  <a:pt x="13491" y="3367"/>
                </a:moveTo>
                <a:lnTo>
                  <a:pt x="3372" y="3367"/>
                </a:lnTo>
                <a:lnTo>
                  <a:pt x="3372" y="0"/>
                </a:lnTo>
                <a:lnTo>
                  <a:pt x="10118" y="0"/>
                </a:lnTo>
                <a:lnTo>
                  <a:pt x="13491" y="3367"/>
                </a:lnTo>
                <a:close/>
              </a:path>
              <a:path w="20320" h="17144">
                <a:moveTo>
                  <a:pt x="6745" y="16835"/>
                </a:moveTo>
                <a:lnTo>
                  <a:pt x="0" y="10101"/>
                </a:lnTo>
                <a:lnTo>
                  <a:pt x="0" y="3367"/>
                </a:lnTo>
                <a:lnTo>
                  <a:pt x="20236" y="3367"/>
                </a:lnTo>
                <a:lnTo>
                  <a:pt x="6745" y="16835"/>
                </a:lnTo>
                <a:close/>
              </a:path>
            </a:pathLst>
          </a:custGeom>
          <a:solidFill>
            <a:srgbClr val="F1D4BC"/>
          </a:solidFill>
        </p:spPr>
        <p:txBody>
          <a:bodyPr wrap="square" lIns="0" tIns="0" rIns="0" bIns="0" rtlCol="0"/>
          <a:lstStyle/>
          <a:p>
            <a:endParaRPr/>
          </a:p>
        </p:txBody>
      </p:sp>
      <p:sp>
        <p:nvSpPr>
          <p:cNvPr id="32" name="object 32"/>
          <p:cNvSpPr/>
          <p:nvPr/>
        </p:nvSpPr>
        <p:spPr>
          <a:xfrm>
            <a:off x="1423365" y="1688270"/>
            <a:ext cx="6985" cy="18203"/>
          </a:xfrm>
          <a:custGeom>
            <a:avLst/>
            <a:gdLst/>
            <a:ahLst/>
            <a:cxnLst/>
            <a:rect l="l" t="t" r="r" b="b"/>
            <a:pathLst>
              <a:path w="13969" h="27305">
                <a:moveTo>
                  <a:pt x="3378" y="3365"/>
                </a:moveTo>
                <a:lnTo>
                  <a:pt x="0" y="0"/>
                </a:lnTo>
                <a:lnTo>
                  <a:pt x="0" y="6743"/>
                </a:lnTo>
                <a:lnTo>
                  <a:pt x="3378" y="10109"/>
                </a:lnTo>
                <a:lnTo>
                  <a:pt x="3378" y="3365"/>
                </a:lnTo>
                <a:close/>
              </a:path>
              <a:path w="13969" h="27305">
                <a:moveTo>
                  <a:pt x="6743" y="10109"/>
                </a:moveTo>
                <a:lnTo>
                  <a:pt x="3378" y="10109"/>
                </a:lnTo>
                <a:lnTo>
                  <a:pt x="6743" y="13474"/>
                </a:lnTo>
                <a:lnTo>
                  <a:pt x="6743" y="10109"/>
                </a:lnTo>
                <a:close/>
              </a:path>
              <a:path w="13969" h="27305">
                <a:moveTo>
                  <a:pt x="10121" y="13474"/>
                </a:moveTo>
                <a:lnTo>
                  <a:pt x="6743" y="13474"/>
                </a:lnTo>
                <a:lnTo>
                  <a:pt x="10121" y="16840"/>
                </a:lnTo>
                <a:lnTo>
                  <a:pt x="10121" y="13474"/>
                </a:lnTo>
                <a:close/>
              </a:path>
              <a:path w="13969" h="27305">
                <a:moveTo>
                  <a:pt x="13500" y="23571"/>
                </a:moveTo>
                <a:lnTo>
                  <a:pt x="10121" y="20205"/>
                </a:lnTo>
                <a:lnTo>
                  <a:pt x="10121" y="16840"/>
                </a:lnTo>
                <a:lnTo>
                  <a:pt x="6743" y="16840"/>
                </a:lnTo>
                <a:lnTo>
                  <a:pt x="3378" y="20205"/>
                </a:lnTo>
                <a:lnTo>
                  <a:pt x="0" y="20205"/>
                </a:lnTo>
                <a:lnTo>
                  <a:pt x="3378" y="23571"/>
                </a:lnTo>
                <a:lnTo>
                  <a:pt x="6743" y="23571"/>
                </a:lnTo>
                <a:lnTo>
                  <a:pt x="13500" y="26936"/>
                </a:lnTo>
                <a:lnTo>
                  <a:pt x="13500" y="23571"/>
                </a:lnTo>
                <a:close/>
              </a:path>
            </a:pathLst>
          </a:custGeom>
          <a:solidFill>
            <a:srgbClr val="F1D4BC"/>
          </a:solidFill>
        </p:spPr>
        <p:txBody>
          <a:bodyPr wrap="square" lIns="0" tIns="0" rIns="0" bIns="0" rtlCol="0"/>
          <a:lstStyle/>
          <a:p>
            <a:endParaRPr/>
          </a:p>
        </p:txBody>
      </p:sp>
      <p:sp>
        <p:nvSpPr>
          <p:cNvPr id="33" name="object 33"/>
          <p:cNvSpPr/>
          <p:nvPr/>
        </p:nvSpPr>
        <p:spPr>
          <a:xfrm>
            <a:off x="3855134" y="1564805"/>
            <a:ext cx="1905" cy="2540"/>
          </a:xfrm>
          <a:custGeom>
            <a:avLst/>
            <a:gdLst/>
            <a:ahLst/>
            <a:cxnLst/>
            <a:rect l="l" t="t" r="r" b="b"/>
            <a:pathLst>
              <a:path w="3809" h="3810">
                <a:moveTo>
                  <a:pt x="3372" y="3367"/>
                </a:moveTo>
                <a:lnTo>
                  <a:pt x="0" y="3367"/>
                </a:lnTo>
                <a:lnTo>
                  <a:pt x="0" y="0"/>
                </a:lnTo>
                <a:lnTo>
                  <a:pt x="3372" y="3367"/>
                </a:lnTo>
                <a:close/>
              </a:path>
            </a:pathLst>
          </a:custGeom>
          <a:solidFill>
            <a:srgbClr val="F1D4BC"/>
          </a:solidFill>
        </p:spPr>
        <p:txBody>
          <a:bodyPr wrap="square" lIns="0" tIns="0" rIns="0" bIns="0" rtlCol="0"/>
          <a:lstStyle/>
          <a:p>
            <a:endParaRPr/>
          </a:p>
        </p:txBody>
      </p:sp>
      <p:sp>
        <p:nvSpPr>
          <p:cNvPr id="34" name="object 34"/>
          <p:cNvSpPr/>
          <p:nvPr/>
        </p:nvSpPr>
        <p:spPr>
          <a:xfrm>
            <a:off x="3811288" y="1690513"/>
            <a:ext cx="5080" cy="11430"/>
          </a:xfrm>
          <a:custGeom>
            <a:avLst/>
            <a:gdLst/>
            <a:ahLst/>
            <a:cxnLst/>
            <a:rect l="l" t="t" r="r" b="b"/>
            <a:pathLst>
              <a:path w="10159" h="17144">
                <a:moveTo>
                  <a:pt x="10118" y="16835"/>
                </a:moveTo>
                <a:lnTo>
                  <a:pt x="6745" y="13468"/>
                </a:lnTo>
                <a:lnTo>
                  <a:pt x="3372" y="6734"/>
                </a:lnTo>
                <a:lnTo>
                  <a:pt x="0" y="6734"/>
                </a:lnTo>
                <a:lnTo>
                  <a:pt x="0" y="3367"/>
                </a:lnTo>
                <a:lnTo>
                  <a:pt x="3372" y="3367"/>
                </a:lnTo>
                <a:lnTo>
                  <a:pt x="3372" y="0"/>
                </a:lnTo>
                <a:lnTo>
                  <a:pt x="6745" y="3367"/>
                </a:lnTo>
                <a:lnTo>
                  <a:pt x="6745" y="10101"/>
                </a:lnTo>
                <a:lnTo>
                  <a:pt x="10118" y="16835"/>
                </a:lnTo>
                <a:close/>
              </a:path>
            </a:pathLst>
          </a:custGeom>
          <a:solidFill>
            <a:srgbClr val="F1D4BC"/>
          </a:solidFill>
        </p:spPr>
        <p:txBody>
          <a:bodyPr wrap="square" lIns="0" tIns="0" rIns="0" bIns="0" rtlCol="0"/>
          <a:lstStyle/>
          <a:p>
            <a:endParaRPr/>
          </a:p>
        </p:txBody>
      </p:sp>
      <p:sp>
        <p:nvSpPr>
          <p:cNvPr id="35" name="object 35"/>
          <p:cNvSpPr/>
          <p:nvPr/>
        </p:nvSpPr>
        <p:spPr>
          <a:xfrm>
            <a:off x="4005218" y="1151771"/>
            <a:ext cx="1905" cy="2540"/>
          </a:xfrm>
          <a:custGeom>
            <a:avLst/>
            <a:gdLst/>
            <a:ahLst/>
            <a:cxnLst/>
            <a:rect l="l" t="t" r="r" b="b"/>
            <a:pathLst>
              <a:path w="3809" h="3810">
                <a:moveTo>
                  <a:pt x="3378" y="3365"/>
                </a:moveTo>
                <a:lnTo>
                  <a:pt x="0" y="0"/>
                </a:lnTo>
                <a:lnTo>
                  <a:pt x="0" y="3365"/>
                </a:lnTo>
                <a:lnTo>
                  <a:pt x="3378" y="3365"/>
                </a:lnTo>
                <a:close/>
              </a:path>
            </a:pathLst>
          </a:custGeom>
          <a:solidFill>
            <a:srgbClr val="F1D4BC"/>
          </a:solidFill>
        </p:spPr>
        <p:txBody>
          <a:bodyPr wrap="square" lIns="0" tIns="0" rIns="0" bIns="0" rtlCol="0"/>
          <a:lstStyle/>
          <a:p>
            <a:endParaRPr/>
          </a:p>
        </p:txBody>
      </p:sp>
      <p:sp>
        <p:nvSpPr>
          <p:cNvPr id="36" name="object 36"/>
          <p:cNvSpPr/>
          <p:nvPr/>
        </p:nvSpPr>
        <p:spPr>
          <a:xfrm>
            <a:off x="3974867" y="1517664"/>
            <a:ext cx="8573" cy="4657"/>
          </a:xfrm>
          <a:custGeom>
            <a:avLst/>
            <a:gdLst/>
            <a:ahLst/>
            <a:cxnLst/>
            <a:rect l="l" t="t" r="r" b="b"/>
            <a:pathLst>
              <a:path w="17145" h="6985">
                <a:moveTo>
                  <a:pt x="16863" y="6734"/>
                </a:moveTo>
                <a:lnTo>
                  <a:pt x="10118" y="3367"/>
                </a:lnTo>
                <a:lnTo>
                  <a:pt x="3372" y="3367"/>
                </a:lnTo>
                <a:lnTo>
                  <a:pt x="3372" y="0"/>
                </a:lnTo>
                <a:lnTo>
                  <a:pt x="6745" y="0"/>
                </a:lnTo>
                <a:lnTo>
                  <a:pt x="13491" y="3367"/>
                </a:lnTo>
                <a:lnTo>
                  <a:pt x="16863" y="6734"/>
                </a:lnTo>
                <a:close/>
              </a:path>
              <a:path w="17145" h="6985">
                <a:moveTo>
                  <a:pt x="0" y="6734"/>
                </a:moveTo>
                <a:lnTo>
                  <a:pt x="0" y="3367"/>
                </a:lnTo>
                <a:lnTo>
                  <a:pt x="3372" y="3367"/>
                </a:lnTo>
                <a:lnTo>
                  <a:pt x="0" y="6734"/>
                </a:lnTo>
                <a:close/>
              </a:path>
            </a:pathLst>
          </a:custGeom>
          <a:solidFill>
            <a:srgbClr val="F1D4BC"/>
          </a:solidFill>
        </p:spPr>
        <p:txBody>
          <a:bodyPr wrap="square" lIns="0" tIns="0" rIns="0" bIns="0" rtlCol="0"/>
          <a:lstStyle/>
          <a:p>
            <a:endParaRPr/>
          </a:p>
        </p:txBody>
      </p:sp>
      <p:sp>
        <p:nvSpPr>
          <p:cNvPr id="37" name="object 37"/>
          <p:cNvSpPr/>
          <p:nvPr/>
        </p:nvSpPr>
        <p:spPr>
          <a:xfrm>
            <a:off x="1887126" y="1598477"/>
            <a:ext cx="6985" cy="11430"/>
          </a:xfrm>
          <a:custGeom>
            <a:avLst/>
            <a:gdLst/>
            <a:ahLst/>
            <a:cxnLst/>
            <a:rect l="l" t="t" r="r" b="b"/>
            <a:pathLst>
              <a:path w="13970" h="17144">
                <a:moveTo>
                  <a:pt x="6745" y="16835"/>
                </a:moveTo>
                <a:lnTo>
                  <a:pt x="3372" y="16835"/>
                </a:lnTo>
                <a:lnTo>
                  <a:pt x="3372" y="13468"/>
                </a:lnTo>
                <a:lnTo>
                  <a:pt x="0" y="13468"/>
                </a:lnTo>
                <a:lnTo>
                  <a:pt x="0" y="10101"/>
                </a:lnTo>
                <a:lnTo>
                  <a:pt x="3372" y="3367"/>
                </a:lnTo>
                <a:lnTo>
                  <a:pt x="6745" y="0"/>
                </a:lnTo>
                <a:lnTo>
                  <a:pt x="10118" y="3367"/>
                </a:lnTo>
                <a:lnTo>
                  <a:pt x="13491" y="3367"/>
                </a:lnTo>
                <a:lnTo>
                  <a:pt x="13491" y="6734"/>
                </a:lnTo>
                <a:lnTo>
                  <a:pt x="10118" y="13468"/>
                </a:lnTo>
                <a:lnTo>
                  <a:pt x="6745" y="16835"/>
                </a:lnTo>
                <a:close/>
              </a:path>
            </a:pathLst>
          </a:custGeom>
          <a:solidFill>
            <a:srgbClr val="F1D4BC"/>
          </a:solidFill>
        </p:spPr>
        <p:txBody>
          <a:bodyPr wrap="square" lIns="0" tIns="0" rIns="0" bIns="0" rtlCol="0"/>
          <a:lstStyle/>
          <a:p>
            <a:endParaRPr/>
          </a:p>
        </p:txBody>
      </p:sp>
      <p:sp>
        <p:nvSpPr>
          <p:cNvPr id="38" name="object 38"/>
          <p:cNvSpPr/>
          <p:nvPr/>
        </p:nvSpPr>
        <p:spPr>
          <a:xfrm>
            <a:off x="3669631" y="1683779"/>
            <a:ext cx="5080" cy="6773"/>
          </a:xfrm>
          <a:custGeom>
            <a:avLst/>
            <a:gdLst/>
            <a:ahLst/>
            <a:cxnLst/>
            <a:rect l="l" t="t" r="r" b="b"/>
            <a:pathLst>
              <a:path w="10159" h="10160">
                <a:moveTo>
                  <a:pt x="6745" y="10101"/>
                </a:moveTo>
                <a:lnTo>
                  <a:pt x="0" y="10101"/>
                </a:lnTo>
                <a:lnTo>
                  <a:pt x="0" y="0"/>
                </a:lnTo>
                <a:lnTo>
                  <a:pt x="3372" y="3367"/>
                </a:lnTo>
                <a:lnTo>
                  <a:pt x="6745" y="3367"/>
                </a:lnTo>
                <a:lnTo>
                  <a:pt x="10118" y="6734"/>
                </a:lnTo>
                <a:lnTo>
                  <a:pt x="6745" y="10101"/>
                </a:lnTo>
                <a:close/>
              </a:path>
            </a:pathLst>
          </a:custGeom>
          <a:solidFill>
            <a:srgbClr val="F1D4BC"/>
          </a:solidFill>
        </p:spPr>
        <p:txBody>
          <a:bodyPr wrap="square" lIns="0" tIns="0" rIns="0" bIns="0" rtlCol="0"/>
          <a:lstStyle/>
          <a:p>
            <a:endParaRPr/>
          </a:p>
        </p:txBody>
      </p:sp>
      <p:sp>
        <p:nvSpPr>
          <p:cNvPr id="39" name="object 39"/>
          <p:cNvSpPr/>
          <p:nvPr/>
        </p:nvSpPr>
        <p:spPr>
          <a:xfrm>
            <a:off x="3583626" y="1668065"/>
            <a:ext cx="8573" cy="4657"/>
          </a:xfrm>
          <a:custGeom>
            <a:avLst/>
            <a:gdLst/>
            <a:ahLst/>
            <a:cxnLst/>
            <a:rect l="l" t="t" r="r" b="b"/>
            <a:pathLst>
              <a:path w="17145" h="6985">
                <a:moveTo>
                  <a:pt x="13491" y="6734"/>
                </a:moveTo>
                <a:lnTo>
                  <a:pt x="10118" y="6734"/>
                </a:lnTo>
                <a:lnTo>
                  <a:pt x="6745" y="3367"/>
                </a:lnTo>
                <a:lnTo>
                  <a:pt x="3372" y="3367"/>
                </a:lnTo>
                <a:lnTo>
                  <a:pt x="0" y="0"/>
                </a:lnTo>
                <a:lnTo>
                  <a:pt x="16863" y="0"/>
                </a:lnTo>
                <a:lnTo>
                  <a:pt x="16863" y="3367"/>
                </a:lnTo>
                <a:lnTo>
                  <a:pt x="13491" y="6734"/>
                </a:lnTo>
                <a:close/>
              </a:path>
            </a:pathLst>
          </a:custGeom>
          <a:solidFill>
            <a:srgbClr val="F1D4BC"/>
          </a:solidFill>
        </p:spPr>
        <p:txBody>
          <a:bodyPr wrap="square" lIns="0" tIns="0" rIns="0" bIns="0" rtlCol="0"/>
          <a:lstStyle/>
          <a:p>
            <a:endParaRPr/>
          </a:p>
        </p:txBody>
      </p:sp>
      <p:sp>
        <p:nvSpPr>
          <p:cNvPr id="40" name="object 40"/>
          <p:cNvSpPr/>
          <p:nvPr/>
        </p:nvSpPr>
        <p:spPr>
          <a:xfrm>
            <a:off x="2227775" y="1571539"/>
            <a:ext cx="5080" cy="6773"/>
          </a:xfrm>
          <a:custGeom>
            <a:avLst/>
            <a:gdLst/>
            <a:ahLst/>
            <a:cxnLst/>
            <a:rect l="l" t="t" r="r" b="b"/>
            <a:pathLst>
              <a:path w="10160" h="10160">
                <a:moveTo>
                  <a:pt x="10118" y="6734"/>
                </a:moveTo>
                <a:lnTo>
                  <a:pt x="0" y="6734"/>
                </a:lnTo>
                <a:lnTo>
                  <a:pt x="3372" y="3367"/>
                </a:lnTo>
                <a:lnTo>
                  <a:pt x="3372" y="0"/>
                </a:lnTo>
                <a:lnTo>
                  <a:pt x="6745" y="0"/>
                </a:lnTo>
                <a:lnTo>
                  <a:pt x="6745" y="3367"/>
                </a:lnTo>
                <a:lnTo>
                  <a:pt x="10118" y="3367"/>
                </a:lnTo>
                <a:lnTo>
                  <a:pt x="10118" y="6734"/>
                </a:lnTo>
                <a:close/>
              </a:path>
              <a:path w="10160" h="10160">
                <a:moveTo>
                  <a:pt x="6745" y="10101"/>
                </a:moveTo>
                <a:lnTo>
                  <a:pt x="3372" y="10101"/>
                </a:lnTo>
                <a:lnTo>
                  <a:pt x="3372" y="6734"/>
                </a:lnTo>
                <a:lnTo>
                  <a:pt x="6745" y="6734"/>
                </a:lnTo>
                <a:lnTo>
                  <a:pt x="6745" y="10101"/>
                </a:lnTo>
                <a:close/>
              </a:path>
            </a:pathLst>
          </a:custGeom>
          <a:solidFill>
            <a:srgbClr val="F1D4BC"/>
          </a:solidFill>
        </p:spPr>
        <p:txBody>
          <a:bodyPr wrap="square" lIns="0" tIns="0" rIns="0" bIns="0" rtlCol="0"/>
          <a:lstStyle/>
          <a:p>
            <a:endParaRPr/>
          </a:p>
        </p:txBody>
      </p:sp>
      <p:sp>
        <p:nvSpPr>
          <p:cNvPr id="41" name="object 41"/>
          <p:cNvSpPr/>
          <p:nvPr/>
        </p:nvSpPr>
        <p:spPr>
          <a:xfrm>
            <a:off x="3484130" y="1643372"/>
            <a:ext cx="1905" cy="6773"/>
          </a:xfrm>
          <a:custGeom>
            <a:avLst/>
            <a:gdLst/>
            <a:ahLst/>
            <a:cxnLst/>
            <a:rect l="l" t="t" r="r" b="b"/>
            <a:pathLst>
              <a:path w="3809" h="10160">
                <a:moveTo>
                  <a:pt x="0" y="10101"/>
                </a:moveTo>
                <a:lnTo>
                  <a:pt x="0" y="0"/>
                </a:lnTo>
                <a:lnTo>
                  <a:pt x="3372" y="3367"/>
                </a:lnTo>
                <a:lnTo>
                  <a:pt x="3372" y="6734"/>
                </a:lnTo>
                <a:lnTo>
                  <a:pt x="0" y="6734"/>
                </a:lnTo>
                <a:lnTo>
                  <a:pt x="0" y="10101"/>
                </a:lnTo>
                <a:close/>
              </a:path>
            </a:pathLst>
          </a:custGeom>
          <a:solidFill>
            <a:srgbClr val="F1D4BC"/>
          </a:solidFill>
        </p:spPr>
        <p:txBody>
          <a:bodyPr wrap="square" lIns="0" tIns="0" rIns="0" bIns="0" rtlCol="0"/>
          <a:lstStyle/>
          <a:p>
            <a:endParaRPr/>
          </a:p>
        </p:txBody>
      </p:sp>
      <p:sp>
        <p:nvSpPr>
          <p:cNvPr id="42" name="object 42"/>
          <p:cNvSpPr/>
          <p:nvPr/>
        </p:nvSpPr>
        <p:spPr>
          <a:xfrm>
            <a:off x="2087805" y="1582763"/>
            <a:ext cx="6985" cy="4657"/>
          </a:xfrm>
          <a:custGeom>
            <a:avLst/>
            <a:gdLst/>
            <a:ahLst/>
            <a:cxnLst/>
            <a:rect l="l" t="t" r="r" b="b"/>
            <a:pathLst>
              <a:path w="13970" h="6985">
                <a:moveTo>
                  <a:pt x="10118" y="3367"/>
                </a:moveTo>
                <a:lnTo>
                  <a:pt x="3372" y="3367"/>
                </a:lnTo>
                <a:lnTo>
                  <a:pt x="3372" y="0"/>
                </a:lnTo>
                <a:lnTo>
                  <a:pt x="13491" y="0"/>
                </a:lnTo>
                <a:lnTo>
                  <a:pt x="10118" y="3367"/>
                </a:lnTo>
                <a:close/>
              </a:path>
              <a:path w="13970" h="6985">
                <a:moveTo>
                  <a:pt x="0" y="6734"/>
                </a:moveTo>
                <a:lnTo>
                  <a:pt x="0" y="3367"/>
                </a:lnTo>
                <a:lnTo>
                  <a:pt x="3372" y="3367"/>
                </a:lnTo>
                <a:lnTo>
                  <a:pt x="0" y="6734"/>
                </a:lnTo>
                <a:close/>
              </a:path>
            </a:pathLst>
          </a:custGeom>
          <a:solidFill>
            <a:srgbClr val="F1D4BC"/>
          </a:solidFill>
        </p:spPr>
        <p:txBody>
          <a:bodyPr wrap="square" lIns="0" tIns="0" rIns="0" bIns="0" rtlCol="0"/>
          <a:lstStyle/>
          <a:p>
            <a:endParaRPr/>
          </a:p>
        </p:txBody>
      </p:sp>
      <p:sp>
        <p:nvSpPr>
          <p:cNvPr id="43" name="object 43"/>
          <p:cNvSpPr/>
          <p:nvPr/>
        </p:nvSpPr>
        <p:spPr>
          <a:xfrm>
            <a:off x="3667945" y="1677044"/>
            <a:ext cx="3493" cy="4657"/>
          </a:xfrm>
          <a:custGeom>
            <a:avLst/>
            <a:gdLst/>
            <a:ahLst/>
            <a:cxnLst/>
            <a:rect l="l" t="t" r="r" b="b"/>
            <a:pathLst>
              <a:path w="6984" h="6985">
                <a:moveTo>
                  <a:pt x="6745" y="6734"/>
                </a:moveTo>
                <a:lnTo>
                  <a:pt x="3372" y="6734"/>
                </a:lnTo>
                <a:lnTo>
                  <a:pt x="0" y="3367"/>
                </a:lnTo>
                <a:lnTo>
                  <a:pt x="0" y="0"/>
                </a:lnTo>
                <a:lnTo>
                  <a:pt x="3372" y="3367"/>
                </a:lnTo>
                <a:lnTo>
                  <a:pt x="6745" y="3367"/>
                </a:lnTo>
                <a:lnTo>
                  <a:pt x="6745" y="6734"/>
                </a:lnTo>
                <a:close/>
              </a:path>
            </a:pathLst>
          </a:custGeom>
          <a:solidFill>
            <a:srgbClr val="F1D4BC"/>
          </a:solidFill>
        </p:spPr>
        <p:txBody>
          <a:bodyPr wrap="square" lIns="0" tIns="0" rIns="0" bIns="0" rtlCol="0"/>
          <a:lstStyle/>
          <a:p>
            <a:endParaRPr/>
          </a:p>
        </p:txBody>
      </p:sp>
      <p:sp>
        <p:nvSpPr>
          <p:cNvPr id="44" name="object 44"/>
          <p:cNvSpPr/>
          <p:nvPr/>
        </p:nvSpPr>
        <p:spPr>
          <a:xfrm>
            <a:off x="1866887" y="1605212"/>
            <a:ext cx="10160" cy="6773"/>
          </a:xfrm>
          <a:custGeom>
            <a:avLst/>
            <a:gdLst/>
            <a:ahLst/>
            <a:cxnLst/>
            <a:rect l="l" t="t" r="r" b="b"/>
            <a:pathLst>
              <a:path w="20320" h="10160">
                <a:moveTo>
                  <a:pt x="3365" y="3378"/>
                </a:moveTo>
                <a:lnTo>
                  <a:pt x="0" y="3378"/>
                </a:lnTo>
                <a:lnTo>
                  <a:pt x="3365" y="6743"/>
                </a:lnTo>
                <a:lnTo>
                  <a:pt x="3365" y="3378"/>
                </a:lnTo>
                <a:close/>
              </a:path>
              <a:path w="20320" h="10160">
                <a:moveTo>
                  <a:pt x="6743" y="6743"/>
                </a:moveTo>
                <a:lnTo>
                  <a:pt x="3365" y="6743"/>
                </a:lnTo>
                <a:lnTo>
                  <a:pt x="0" y="10109"/>
                </a:lnTo>
                <a:lnTo>
                  <a:pt x="3365" y="10109"/>
                </a:lnTo>
                <a:lnTo>
                  <a:pt x="6743" y="6743"/>
                </a:lnTo>
                <a:close/>
              </a:path>
              <a:path w="20320" h="10160">
                <a:moveTo>
                  <a:pt x="20231" y="3378"/>
                </a:moveTo>
                <a:lnTo>
                  <a:pt x="16865" y="3378"/>
                </a:lnTo>
                <a:lnTo>
                  <a:pt x="16865" y="0"/>
                </a:lnTo>
                <a:lnTo>
                  <a:pt x="13487" y="0"/>
                </a:lnTo>
                <a:lnTo>
                  <a:pt x="13487" y="6743"/>
                </a:lnTo>
                <a:lnTo>
                  <a:pt x="20231" y="6743"/>
                </a:lnTo>
                <a:lnTo>
                  <a:pt x="20231" y="3378"/>
                </a:lnTo>
                <a:close/>
              </a:path>
            </a:pathLst>
          </a:custGeom>
          <a:solidFill>
            <a:srgbClr val="F1D4BC"/>
          </a:solidFill>
        </p:spPr>
        <p:txBody>
          <a:bodyPr wrap="square" lIns="0" tIns="0" rIns="0" bIns="0" rtlCol="0"/>
          <a:lstStyle/>
          <a:p>
            <a:endParaRPr/>
          </a:p>
        </p:txBody>
      </p:sp>
      <p:sp>
        <p:nvSpPr>
          <p:cNvPr id="45" name="object 45"/>
          <p:cNvSpPr/>
          <p:nvPr/>
        </p:nvSpPr>
        <p:spPr>
          <a:xfrm>
            <a:off x="1909049" y="1659086"/>
            <a:ext cx="1905" cy="2540"/>
          </a:xfrm>
          <a:custGeom>
            <a:avLst/>
            <a:gdLst/>
            <a:ahLst/>
            <a:cxnLst/>
            <a:rect l="l" t="t" r="r" b="b"/>
            <a:pathLst>
              <a:path w="3810" h="3810">
                <a:moveTo>
                  <a:pt x="0" y="3367"/>
                </a:moveTo>
                <a:lnTo>
                  <a:pt x="0" y="0"/>
                </a:lnTo>
                <a:lnTo>
                  <a:pt x="3372" y="0"/>
                </a:lnTo>
                <a:lnTo>
                  <a:pt x="0" y="3367"/>
                </a:lnTo>
                <a:close/>
              </a:path>
            </a:pathLst>
          </a:custGeom>
          <a:solidFill>
            <a:srgbClr val="F1D4BC"/>
          </a:solidFill>
        </p:spPr>
        <p:txBody>
          <a:bodyPr wrap="square" lIns="0" tIns="0" rIns="0" bIns="0" rtlCol="0"/>
          <a:lstStyle/>
          <a:p>
            <a:endParaRPr/>
          </a:p>
        </p:txBody>
      </p:sp>
      <p:sp>
        <p:nvSpPr>
          <p:cNvPr id="46" name="object 46"/>
          <p:cNvSpPr/>
          <p:nvPr/>
        </p:nvSpPr>
        <p:spPr>
          <a:xfrm>
            <a:off x="1578518" y="1650107"/>
            <a:ext cx="3493" cy="4657"/>
          </a:xfrm>
          <a:custGeom>
            <a:avLst/>
            <a:gdLst/>
            <a:ahLst/>
            <a:cxnLst/>
            <a:rect l="l" t="t" r="r" b="b"/>
            <a:pathLst>
              <a:path w="6985" h="6985">
                <a:moveTo>
                  <a:pt x="6745" y="6734"/>
                </a:moveTo>
                <a:lnTo>
                  <a:pt x="3372" y="3367"/>
                </a:lnTo>
                <a:lnTo>
                  <a:pt x="0" y="3367"/>
                </a:lnTo>
                <a:lnTo>
                  <a:pt x="0" y="0"/>
                </a:lnTo>
                <a:lnTo>
                  <a:pt x="3372" y="0"/>
                </a:lnTo>
                <a:lnTo>
                  <a:pt x="6745" y="3367"/>
                </a:lnTo>
                <a:lnTo>
                  <a:pt x="6745" y="6734"/>
                </a:lnTo>
                <a:close/>
              </a:path>
            </a:pathLst>
          </a:custGeom>
          <a:solidFill>
            <a:srgbClr val="F1D4BC"/>
          </a:solidFill>
        </p:spPr>
        <p:txBody>
          <a:bodyPr wrap="square" lIns="0" tIns="0" rIns="0" bIns="0" rtlCol="0"/>
          <a:lstStyle/>
          <a:p>
            <a:endParaRPr/>
          </a:p>
        </p:txBody>
      </p:sp>
      <p:sp>
        <p:nvSpPr>
          <p:cNvPr id="47" name="object 47"/>
          <p:cNvSpPr/>
          <p:nvPr/>
        </p:nvSpPr>
        <p:spPr>
          <a:xfrm>
            <a:off x="3774187" y="1703982"/>
            <a:ext cx="3493" cy="6773"/>
          </a:xfrm>
          <a:custGeom>
            <a:avLst/>
            <a:gdLst/>
            <a:ahLst/>
            <a:cxnLst/>
            <a:rect l="l" t="t" r="r" b="b"/>
            <a:pathLst>
              <a:path w="6984" h="10160">
                <a:moveTo>
                  <a:pt x="3372" y="10101"/>
                </a:moveTo>
                <a:lnTo>
                  <a:pt x="0" y="6734"/>
                </a:lnTo>
                <a:lnTo>
                  <a:pt x="0" y="0"/>
                </a:lnTo>
                <a:lnTo>
                  <a:pt x="3372" y="0"/>
                </a:lnTo>
                <a:lnTo>
                  <a:pt x="3372" y="3367"/>
                </a:lnTo>
                <a:lnTo>
                  <a:pt x="6745" y="3367"/>
                </a:lnTo>
                <a:lnTo>
                  <a:pt x="6745" y="6734"/>
                </a:lnTo>
                <a:lnTo>
                  <a:pt x="3372" y="6734"/>
                </a:lnTo>
                <a:lnTo>
                  <a:pt x="3372" y="10101"/>
                </a:lnTo>
                <a:close/>
              </a:path>
            </a:pathLst>
          </a:custGeom>
          <a:solidFill>
            <a:srgbClr val="F1D4BC"/>
          </a:solidFill>
        </p:spPr>
        <p:txBody>
          <a:bodyPr wrap="square" lIns="0" tIns="0" rIns="0" bIns="0" rtlCol="0"/>
          <a:lstStyle/>
          <a:p>
            <a:endParaRPr/>
          </a:p>
        </p:txBody>
      </p:sp>
      <p:sp>
        <p:nvSpPr>
          <p:cNvPr id="48" name="object 48"/>
          <p:cNvSpPr/>
          <p:nvPr/>
        </p:nvSpPr>
        <p:spPr>
          <a:xfrm>
            <a:off x="1433489" y="1710716"/>
            <a:ext cx="1905" cy="2540"/>
          </a:xfrm>
          <a:custGeom>
            <a:avLst/>
            <a:gdLst/>
            <a:ahLst/>
            <a:cxnLst/>
            <a:rect l="l" t="t" r="r" b="b"/>
            <a:pathLst>
              <a:path w="3810" h="3810">
                <a:moveTo>
                  <a:pt x="0" y="3367"/>
                </a:moveTo>
                <a:lnTo>
                  <a:pt x="0" y="0"/>
                </a:lnTo>
                <a:lnTo>
                  <a:pt x="3372" y="0"/>
                </a:lnTo>
                <a:lnTo>
                  <a:pt x="0" y="3367"/>
                </a:lnTo>
                <a:close/>
              </a:path>
            </a:pathLst>
          </a:custGeom>
          <a:solidFill>
            <a:srgbClr val="F1D4BC"/>
          </a:solidFill>
        </p:spPr>
        <p:txBody>
          <a:bodyPr wrap="square" lIns="0" tIns="0" rIns="0" bIns="0" rtlCol="0"/>
          <a:lstStyle/>
          <a:p>
            <a:endParaRPr/>
          </a:p>
        </p:txBody>
      </p:sp>
      <p:sp>
        <p:nvSpPr>
          <p:cNvPr id="49" name="object 49"/>
          <p:cNvSpPr/>
          <p:nvPr/>
        </p:nvSpPr>
        <p:spPr>
          <a:xfrm>
            <a:off x="1355915" y="1677044"/>
            <a:ext cx="5080" cy="6773"/>
          </a:xfrm>
          <a:custGeom>
            <a:avLst/>
            <a:gdLst/>
            <a:ahLst/>
            <a:cxnLst/>
            <a:rect l="l" t="t" r="r" b="b"/>
            <a:pathLst>
              <a:path w="10160" h="10160">
                <a:moveTo>
                  <a:pt x="6745" y="10101"/>
                </a:moveTo>
                <a:lnTo>
                  <a:pt x="3372" y="10101"/>
                </a:lnTo>
                <a:lnTo>
                  <a:pt x="3372" y="6734"/>
                </a:lnTo>
                <a:lnTo>
                  <a:pt x="0" y="6734"/>
                </a:lnTo>
                <a:lnTo>
                  <a:pt x="3372" y="3367"/>
                </a:lnTo>
                <a:lnTo>
                  <a:pt x="3372" y="0"/>
                </a:lnTo>
                <a:lnTo>
                  <a:pt x="6745" y="0"/>
                </a:lnTo>
                <a:lnTo>
                  <a:pt x="6745" y="3367"/>
                </a:lnTo>
                <a:lnTo>
                  <a:pt x="10118" y="3367"/>
                </a:lnTo>
                <a:lnTo>
                  <a:pt x="10118" y="6734"/>
                </a:lnTo>
                <a:lnTo>
                  <a:pt x="6745" y="6734"/>
                </a:lnTo>
                <a:lnTo>
                  <a:pt x="6745" y="10101"/>
                </a:lnTo>
                <a:close/>
              </a:path>
            </a:pathLst>
          </a:custGeom>
          <a:solidFill>
            <a:srgbClr val="F1D4BC"/>
          </a:solidFill>
        </p:spPr>
        <p:txBody>
          <a:bodyPr wrap="square" lIns="0" tIns="0" rIns="0" bIns="0" rtlCol="0"/>
          <a:lstStyle/>
          <a:p>
            <a:endParaRPr/>
          </a:p>
        </p:txBody>
      </p:sp>
      <p:sp>
        <p:nvSpPr>
          <p:cNvPr id="50" name="object 50"/>
          <p:cNvSpPr/>
          <p:nvPr/>
        </p:nvSpPr>
        <p:spPr>
          <a:xfrm>
            <a:off x="635830" y="1162987"/>
            <a:ext cx="5080" cy="6773"/>
          </a:xfrm>
          <a:custGeom>
            <a:avLst/>
            <a:gdLst/>
            <a:ahLst/>
            <a:cxnLst/>
            <a:rect l="l" t="t" r="r" b="b"/>
            <a:pathLst>
              <a:path w="10159" h="10160">
                <a:moveTo>
                  <a:pt x="6745" y="10101"/>
                </a:moveTo>
                <a:lnTo>
                  <a:pt x="3372" y="10101"/>
                </a:lnTo>
                <a:lnTo>
                  <a:pt x="3372" y="6734"/>
                </a:lnTo>
                <a:lnTo>
                  <a:pt x="0" y="6734"/>
                </a:lnTo>
                <a:lnTo>
                  <a:pt x="0" y="0"/>
                </a:lnTo>
                <a:lnTo>
                  <a:pt x="6745" y="0"/>
                </a:lnTo>
                <a:lnTo>
                  <a:pt x="6745" y="3367"/>
                </a:lnTo>
                <a:lnTo>
                  <a:pt x="10118" y="3367"/>
                </a:lnTo>
                <a:lnTo>
                  <a:pt x="10118" y="6734"/>
                </a:lnTo>
                <a:lnTo>
                  <a:pt x="6745" y="6734"/>
                </a:lnTo>
                <a:close/>
              </a:path>
            </a:pathLst>
          </a:custGeom>
          <a:solidFill>
            <a:srgbClr val="F1D4BC"/>
          </a:solidFill>
        </p:spPr>
        <p:txBody>
          <a:bodyPr wrap="square" lIns="0" tIns="0" rIns="0" bIns="0" rtlCol="0"/>
          <a:lstStyle/>
          <a:p>
            <a:endParaRPr/>
          </a:p>
        </p:txBody>
      </p:sp>
      <p:sp>
        <p:nvSpPr>
          <p:cNvPr id="51" name="object 51"/>
          <p:cNvSpPr/>
          <p:nvPr/>
        </p:nvSpPr>
        <p:spPr>
          <a:xfrm>
            <a:off x="3789365" y="1699492"/>
            <a:ext cx="5080" cy="4657"/>
          </a:xfrm>
          <a:custGeom>
            <a:avLst/>
            <a:gdLst/>
            <a:ahLst/>
            <a:cxnLst/>
            <a:rect l="l" t="t" r="r" b="b"/>
            <a:pathLst>
              <a:path w="10159" h="6985">
                <a:moveTo>
                  <a:pt x="10118" y="3367"/>
                </a:moveTo>
                <a:lnTo>
                  <a:pt x="0" y="3367"/>
                </a:lnTo>
                <a:lnTo>
                  <a:pt x="3372" y="0"/>
                </a:lnTo>
                <a:lnTo>
                  <a:pt x="10118" y="0"/>
                </a:lnTo>
                <a:lnTo>
                  <a:pt x="10118" y="3367"/>
                </a:lnTo>
                <a:close/>
              </a:path>
              <a:path w="10159" h="6985">
                <a:moveTo>
                  <a:pt x="6745" y="6734"/>
                </a:moveTo>
                <a:lnTo>
                  <a:pt x="3372" y="6734"/>
                </a:lnTo>
                <a:lnTo>
                  <a:pt x="3372" y="3367"/>
                </a:lnTo>
                <a:lnTo>
                  <a:pt x="6745" y="3367"/>
                </a:lnTo>
                <a:lnTo>
                  <a:pt x="6745" y="6734"/>
                </a:lnTo>
                <a:close/>
              </a:path>
            </a:pathLst>
          </a:custGeom>
          <a:solidFill>
            <a:srgbClr val="F1D4BC"/>
          </a:solidFill>
        </p:spPr>
        <p:txBody>
          <a:bodyPr wrap="square" lIns="0" tIns="0" rIns="0" bIns="0" rtlCol="0"/>
          <a:lstStyle/>
          <a:p>
            <a:endParaRPr/>
          </a:p>
        </p:txBody>
      </p:sp>
      <p:sp>
        <p:nvSpPr>
          <p:cNvPr id="52" name="object 52"/>
          <p:cNvSpPr/>
          <p:nvPr/>
        </p:nvSpPr>
        <p:spPr>
          <a:xfrm>
            <a:off x="1116449" y="1706227"/>
            <a:ext cx="1905" cy="4657"/>
          </a:xfrm>
          <a:custGeom>
            <a:avLst/>
            <a:gdLst/>
            <a:ahLst/>
            <a:cxnLst/>
            <a:rect l="l" t="t" r="r" b="b"/>
            <a:pathLst>
              <a:path w="3810" h="6985">
                <a:moveTo>
                  <a:pt x="3372" y="6734"/>
                </a:moveTo>
                <a:lnTo>
                  <a:pt x="0" y="3367"/>
                </a:lnTo>
                <a:lnTo>
                  <a:pt x="3372" y="0"/>
                </a:lnTo>
                <a:lnTo>
                  <a:pt x="3372" y="6734"/>
                </a:lnTo>
                <a:close/>
              </a:path>
            </a:pathLst>
          </a:custGeom>
          <a:solidFill>
            <a:srgbClr val="F1D4BC"/>
          </a:solidFill>
        </p:spPr>
        <p:txBody>
          <a:bodyPr wrap="square" lIns="0" tIns="0" rIns="0" bIns="0" rtlCol="0"/>
          <a:lstStyle/>
          <a:p>
            <a:endParaRPr/>
          </a:p>
        </p:txBody>
      </p:sp>
      <p:sp>
        <p:nvSpPr>
          <p:cNvPr id="53" name="object 53"/>
          <p:cNvSpPr/>
          <p:nvPr/>
        </p:nvSpPr>
        <p:spPr>
          <a:xfrm>
            <a:off x="600416" y="1373997"/>
            <a:ext cx="1905" cy="2540"/>
          </a:xfrm>
          <a:custGeom>
            <a:avLst/>
            <a:gdLst/>
            <a:ahLst/>
            <a:cxnLst/>
            <a:rect l="l" t="t" r="r" b="b"/>
            <a:pathLst>
              <a:path w="3809" h="3810">
                <a:moveTo>
                  <a:pt x="0" y="3367"/>
                </a:moveTo>
                <a:lnTo>
                  <a:pt x="3372" y="0"/>
                </a:lnTo>
                <a:lnTo>
                  <a:pt x="0" y="3367"/>
                </a:lnTo>
                <a:close/>
              </a:path>
            </a:pathLst>
          </a:custGeom>
          <a:solidFill>
            <a:srgbClr val="F1D4BC"/>
          </a:solidFill>
        </p:spPr>
        <p:txBody>
          <a:bodyPr wrap="square" lIns="0" tIns="0" rIns="0" bIns="0" rtlCol="0"/>
          <a:lstStyle/>
          <a:p>
            <a:endParaRPr/>
          </a:p>
        </p:txBody>
      </p:sp>
      <p:sp>
        <p:nvSpPr>
          <p:cNvPr id="54" name="object 54"/>
          <p:cNvSpPr/>
          <p:nvPr/>
        </p:nvSpPr>
        <p:spPr>
          <a:xfrm>
            <a:off x="1048994" y="1712961"/>
            <a:ext cx="3493" cy="4657"/>
          </a:xfrm>
          <a:custGeom>
            <a:avLst/>
            <a:gdLst/>
            <a:ahLst/>
            <a:cxnLst/>
            <a:rect l="l" t="t" r="r" b="b"/>
            <a:pathLst>
              <a:path w="6985" h="6985">
                <a:moveTo>
                  <a:pt x="6745" y="6734"/>
                </a:moveTo>
                <a:lnTo>
                  <a:pt x="0" y="6734"/>
                </a:lnTo>
                <a:lnTo>
                  <a:pt x="0" y="0"/>
                </a:lnTo>
                <a:lnTo>
                  <a:pt x="3372" y="3367"/>
                </a:lnTo>
                <a:lnTo>
                  <a:pt x="6745" y="3367"/>
                </a:lnTo>
                <a:lnTo>
                  <a:pt x="6745" y="6734"/>
                </a:lnTo>
                <a:close/>
              </a:path>
            </a:pathLst>
          </a:custGeom>
          <a:solidFill>
            <a:srgbClr val="F1D4BC"/>
          </a:solidFill>
        </p:spPr>
        <p:txBody>
          <a:bodyPr wrap="square" lIns="0" tIns="0" rIns="0" bIns="0" rtlCol="0"/>
          <a:lstStyle/>
          <a:p>
            <a:endParaRPr/>
          </a:p>
        </p:txBody>
      </p:sp>
      <p:sp>
        <p:nvSpPr>
          <p:cNvPr id="55" name="object 55"/>
          <p:cNvSpPr/>
          <p:nvPr/>
        </p:nvSpPr>
        <p:spPr>
          <a:xfrm>
            <a:off x="651007" y="1427872"/>
            <a:ext cx="1905" cy="2540"/>
          </a:xfrm>
          <a:custGeom>
            <a:avLst/>
            <a:gdLst/>
            <a:ahLst/>
            <a:cxnLst/>
            <a:rect l="l" t="t" r="r" b="b"/>
            <a:pathLst>
              <a:path w="3809" h="3810">
                <a:moveTo>
                  <a:pt x="3372" y="3367"/>
                </a:moveTo>
                <a:lnTo>
                  <a:pt x="0" y="3367"/>
                </a:lnTo>
                <a:lnTo>
                  <a:pt x="3372" y="0"/>
                </a:lnTo>
                <a:lnTo>
                  <a:pt x="3372" y="3367"/>
                </a:lnTo>
                <a:close/>
              </a:path>
            </a:pathLst>
          </a:custGeom>
          <a:solidFill>
            <a:srgbClr val="F1D4BC"/>
          </a:solidFill>
        </p:spPr>
        <p:txBody>
          <a:bodyPr wrap="square" lIns="0" tIns="0" rIns="0" bIns="0" rtlCol="0"/>
          <a:lstStyle/>
          <a:p>
            <a:endParaRPr/>
          </a:p>
        </p:txBody>
      </p:sp>
      <p:sp>
        <p:nvSpPr>
          <p:cNvPr id="56" name="object 56"/>
          <p:cNvSpPr/>
          <p:nvPr/>
        </p:nvSpPr>
        <p:spPr>
          <a:xfrm>
            <a:off x="4011967" y="1396445"/>
            <a:ext cx="1905" cy="2540"/>
          </a:xfrm>
          <a:custGeom>
            <a:avLst/>
            <a:gdLst/>
            <a:ahLst/>
            <a:cxnLst/>
            <a:rect l="l" t="t" r="r" b="b"/>
            <a:pathLst>
              <a:path w="3809" h="3810">
                <a:moveTo>
                  <a:pt x="3372" y="3367"/>
                </a:moveTo>
                <a:lnTo>
                  <a:pt x="0" y="3367"/>
                </a:lnTo>
                <a:lnTo>
                  <a:pt x="3372" y="0"/>
                </a:lnTo>
                <a:lnTo>
                  <a:pt x="3372" y="3367"/>
                </a:lnTo>
                <a:close/>
              </a:path>
            </a:pathLst>
          </a:custGeom>
          <a:solidFill>
            <a:srgbClr val="F1D4BC"/>
          </a:solidFill>
        </p:spPr>
        <p:txBody>
          <a:bodyPr wrap="square" lIns="0" tIns="0" rIns="0" bIns="0" rtlCol="0"/>
          <a:lstStyle/>
          <a:p>
            <a:endParaRPr/>
          </a:p>
        </p:txBody>
      </p:sp>
      <p:sp>
        <p:nvSpPr>
          <p:cNvPr id="57" name="object 57"/>
          <p:cNvSpPr/>
          <p:nvPr/>
        </p:nvSpPr>
        <p:spPr>
          <a:xfrm>
            <a:off x="654380" y="1457062"/>
            <a:ext cx="5080" cy="6773"/>
          </a:xfrm>
          <a:custGeom>
            <a:avLst/>
            <a:gdLst/>
            <a:ahLst/>
            <a:cxnLst/>
            <a:rect l="l" t="t" r="r" b="b"/>
            <a:pathLst>
              <a:path w="10159" h="10160">
                <a:moveTo>
                  <a:pt x="6743" y="10096"/>
                </a:moveTo>
                <a:lnTo>
                  <a:pt x="3365" y="6731"/>
                </a:lnTo>
                <a:lnTo>
                  <a:pt x="3365" y="10096"/>
                </a:lnTo>
                <a:lnTo>
                  <a:pt x="6743" y="10096"/>
                </a:lnTo>
                <a:close/>
              </a:path>
              <a:path w="10159" h="10160">
                <a:moveTo>
                  <a:pt x="10109" y="0"/>
                </a:moveTo>
                <a:lnTo>
                  <a:pt x="3365" y="3365"/>
                </a:lnTo>
                <a:lnTo>
                  <a:pt x="0" y="3365"/>
                </a:lnTo>
                <a:lnTo>
                  <a:pt x="3365" y="6731"/>
                </a:lnTo>
                <a:lnTo>
                  <a:pt x="6743" y="6731"/>
                </a:lnTo>
                <a:lnTo>
                  <a:pt x="6743" y="3365"/>
                </a:lnTo>
                <a:lnTo>
                  <a:pt x="10109" y="3365"/>
                </a:lnTo>
                <a:lnTo>
                  <a:pt x="10109" y="0"/>
                </a:lnTo>
                <a:close/>
              </a:path>
            </a:pathLst>
          </a:custGeom>
          <a:solidFill>
            <a:srgbClr val="F1D4BC"/>
          </a:solidFill>
        </p:spPr>
        <p:txBody>
          <a:bodyPr wrap="square" lIns="0" tIns="0" rIns="0" bIns="0" rtlCol="0"/>
          <a:lstStyle/>
          <a:p>
            <a:endParaRPr/>
          </a:p>
        </p:txBody>
      </p:sp>
      <p:sp>
        <p:nvSpPr>
          <p:cNvPr id="58" name="object 58"/>
          <p:cNvSpPr/>
          <p:nvPr/>
        </p:nvSpPr>
        <p:spPr>
          <a:xfrm>
            <a:off x="4025458" y="1093399"/>
            <a:ext cx="5080" cy="4657"/>
          </a:xfrm>
          <a:custGeom>
            <a:avLst/>
            <a:gdLst/>
            <a:ahLst/>
            <a:cxnLst/>
            <a:rect l="l" t="t" r="r" b="b"/>
            <a:pathLst>
              <a:path w="10159" h="6985">
                <a:moveTo>
                  <a:pt x="6745" y="6734"/>
                </a:moveTo>
                <a:lnTo>
                  <a:pt x="0" y="6734"/>
                </a:lnTo>
                <a:lnTo>
                  <a:pt x="3372" y="3367"/>
                </a:lnTo>
                <a:lnTo>
                  <a:pt x="3372" y="0"/>
                </a:lnTo>
                <a:lnTo>
                  <a:pt x="6745" y="0"/>
                </a:lnTo>
                <a:lnTo>
                  <a:pt x="6745" y="3367"/>
                </a:lnTo>
                <a:lnTo>
                  <a:pt x="10118" y="3367"/>
                </a:lnTo>
                <a:lnTo>
                  <a:pt x="6745" y="6734"/>
                </a:lnTo>
                <a:close/>
              </a:path>
            </a:pathLst>
          </a:custGeom>
          <a:solidFill>
            <a:srgbClr val="F1D4BC"/>
          </a:solidFill>
        </p:spPr>
        <p:txBody>
          <a:bodyPr wrap="square" lIns="0" tIns="0" rIns="0" bIns="0" rtlCol="0"/>
          <a:lstStyle/>
          <a:p>
            <a:endParaRPr/>
          </a:p>
        </p:txBody>
      </p:sp>
      <p:sp>
        <p:nvSpPr>
          <p:cNvPr id="59" name="object 59"/>
          <p:cNvSpPr/>
          <p:nvPr/>
        </p:nvSpPr>
        <p:spPr>
          <a:xfrm>
            <a:off x="2150201" y="1535622"/>
            <a:ext cx="1905" cy="2540"/>
          </a:xfrm>
          <a:custGeom>
            <a:avLst/>
            <a:gdLst/>
            <a:ahLst/>
            <a:cxnLst/>
            <a:rect l="l" t="t" r="r" b="b"/>
            <a:pathLst>
              <a:path w="3810" h="3810">
                <a:moveTo>
                  <a:pt x="3372" y="3367"/>
                </a:moveTo>
                <a:lnTo>
                  <a:pt x="0" y="3367"/>
                </a:lnTo>
                <a:lnTo>
                  <a:pt x="3372" y="0"/>
                </a:lnTo>
                <a:lnTo>
                  <a:pt x="3372" y="3367"/>
                </a:lnTo>
                <a:close/>
              </a:path>
            </a:pathLst>
          </a:custGeom>
          <a:solidFill>
            <a:srgbClr val="F1D4BC"/>
          </a:solidFill>
        </p:spPr>
        <p:txBody>
          <a:bodyPr wrap="square" lIns="0" tIns="0" rIns="0" bIns="0" rtlCol="0"/>
          <a:lstStyle/>
          <a:p>
            <a:endParaRPr/>
          </a:p>
        </p:txBody>
      </p:sp>
      <p:sp>
        <p:nvSpPr>
          <p:cNvPr id="60" name="object 60"/>
          <p:cNvSpPr/>
          <p:nvPr/>
        </p:nvSpPr>
        <p:spPr>
          <a:xfrm>
            <a:off x="2087805" y="1537868"/>
            <a:ext cx="8573" cy="11430"/>
          </a:xfrm>
          <a:custGeom>
            <a:avLst/>
            <a:gdLst/>
            <a:ahLst/>
            <a:cxnLst/>
            <a:rect l="l" t="t" r="r" b="b"/>
            <a:pathLst>
              <a:path w="17145" h="17144">
                <a:moveTo>
                  <a:pt x="13491" y="16835"/>
                </a:moveTo>
                <a:lnTo>
                  <a:pt x="6745" y="13468"/>
                </a:lnTo>
                <a:lnTo>
                  <a:pt x="3372" y="13468"/>
                </a:lnTo>
                <a:lnTo>
                  <a:pt x="0" y="10101"/>
                </a:lnTo>
                <a:lnTo>
                  <a:pt x="0" y="6734"/>
                </a:lnTo>
                <a:lnTo>
                  <a:pt x="3372" y="3367"/>
                </a:lnTo>
                <a:lnTo>
                  <a:pt x="3372" y="0"/>
                </a:lnTo>
                <a:lnTo>
                  <a:pt x="6745" y="3367"/>
                </a:lnTo>
                <a:lnTo>
                  <a:pt x="13491" y="6734"/>
                </a:lnTo>
                <a:lnTo>
                  <a:pt x="16863" y="10101"/>
                </a:lnTo>
                <a:lnTo>
                  <a:pt x="16863" y="13468"/>
                </a:lnTo>
                <a:lnTo>
                  <a:pt x="13491" y="13468"/>
                </a:lnTo>
                <a:lnTo>
                  <a:pt x="13491" y="16835"/>
                </a:lnTo>
                <a:close/>
              </a:path>
            </a:pathLst>
          </a:custGeom>
          <a:solidFill>
            <a:srgbClr val="F1D4BC"/>
          </a:solidFill>
        </p:spPr>
        <p:txBody>
          <a:bodyPr wrap="square" lIns="0" tIns="0" rIns="0" bIns="0" rtlCol="0"/>
          <a:lstStyle/>
          <a:p>
            <a:endParaRPr/>
          </a:p>
        </p:txBody>
      </p:sp>
      <p:sp>
        <p:nvSpPr>
          <p:cNvPr id="61" name="object 61"/>
          <p:cNvSpPr/>
          <p:nvPr/>
        </p:nvSpPr>
        <p:spPr>
          <a:xfrm>
            <a:off x="3055788" y="1403180"/>
            <a:ext cx="6985" cy="11430"/>
          </a:xfrm>
          <a:custGeom>
            <a:avLst/>
            <a:gdLst/>
            <a:ahLst/>
            <a:cxnLst/>
            <a:rect l="l" t="t" r="r" b="b"/>
            <a:pathLst>
              <a:path w="13970" h="17144">
                <a:moveTo>
                  <a:pt x="3372" y="16835"/>
                </a:moveTo>
                <a:lnTo>
                  <a:pt x="3372" y="10101"/>
                </a:lnTo>
                <a:lnTo>
                  <a:pt x="0" y="6734"/>
                </a:lnTo>
                <a:lnTo>
                  <a:pt x="3372" y="0"/>
                </a:lnTo>
                <a:lnTo>
                  <a:pt x="6745" y="3367"/>
                </a:lnTo>
                <a:lnTo>
                  <a:pt x="10118" y="3367"/>
                </a:lnTo>
                <a:lnTo>
                  <a:pt x="13491" y="6734"/>
                </a:lnTo>
                <a:lnTo>
                  <a:pt x="3372" y="16835"/>
                </a:lnTo>
                <a:close/>
              </a:path>
            </a:pathLst>
          </a:custGeom>
          <a:solidFill>
            <a:srgbClr val="F1D4BC"/>
          </a:solidFill>
        </p:spPr>
        <p:txBody>
          <a:bodyPr wrap="square" lIns="0" tIns="0" rIns="0" bIns="0" rtlCol="0"/>
          <a:lstStyle/>
          <a:p>
            <a:endParaRPr/>
          </a:p>
        </p:txBody>
      </p:sp>
      <p:sp>
        <p:nvSpPr>
          <p:cNvPr id="62" name="object 62"/>
          <p:cNvSpPr/>
          <p:nvPr/>
        </p:nvSpPr>
        <p:spPr>
          <a:xfrm>
            <a:off x="2443626" y="1519910"/>
            <a:ext cx="37148" cy="16087"/>
          </a:xfrm>
          <a:custGeom>
            <a:avLst/>
            <a:gdLst/>
            <a:ahLst/>
            <a:cxnLst/>
            <a:rect l="l" t="t" r="r" b="b"/>
            <a:pathLst>
              <a:path w="74295" h="24130">
                <a:moveTo>
                  <a:pt x="13500" y="10109"/>
                </a:moveTo>
                <a:lnTo>
                  <a:pt x="3378" y="0"/>
                </a:lnTo>
                <a:lnTo>
                  <a:pt x="3378" y="3365"/>
                </a:lnTo>
                <a:lnTo>
                  <a:pt x="0" y="6743"/>
                </a:lnTo>
                <a:lnTo>
                  <a:pt x="3378" y="6743"/>
                </a:lnTo>
                <a:lnTo>
                  <a:pt x="10121" y="10109"/>
                </a:lnTo>
                <a:lnTo>
                  <a:pt x="13500" y="10109"/>
                </a:lnTo>
                <a:close/>
              </a:path>
              <a:path w="74295" h="24130">
                <a:moveTo>
                  <a:pt x="26987" y="13474"/>
                </a:moveTo>
                <a:lnTo>
                  <a:pt x="23609" y="13474"/>
                </a:lnTo>
                <a:lnTo>
                  <a:pt x="23609" y="16840"/>
                </a:lnTo>
                <a:lnTo>
                  <a:pt x="26987" y="13474"/>
                </a:lnTo>
                <a:close/>
              </a:path>
              <a:path w="74295" h="24130">
                <a:moveTo>
                  <a:pt x="40474" y="10109"/>
                </a:moveTo>
                <a:lnTo>
                  <a:pt x="33731" y="10109"/>
                </a:lnTo>
                <a:lnTo>
                  <a:pt x="30365" y="13474"/>
                </a:lnTo>
                <a:lnTo>
                  <a:pt x="30365" y="16840"/>
                </a:lnTo>
                <a:lnTo>
                  <a:pt x="33731" y="16840"/>
                </a:lnTo>
                <a:lnTo>
                  <a:pt x="37109" y="20205"/>
                </a:lnTo>
                <a:lnTo>
                  <a:pt x="37109" y="13474"/>
                </a:lnTo>
                <a:lnTo>
                  <a:pt x="40474" y="10109"/>
                </a:lnTo>
                <a:close/>
              </a:path>
              <a:path w="74295" h="24130">
                <a:moveTo>
                  <a:pt x="74206" y="20205"/>
                </a:moveTo>
                <a:lnTo>
                  <a:pt x="64084" y="0"/>
                </a:lnTo>
                <a:lnTo>
                  <a:pt x="57073" y="635"/>
                </a:lnTo>
                <a:lnTo>
                  <a:pt x="51015" y="2527"/>
                </a:lnTo>
                <a:lnTo>
                  <a:pt x="45593" y="5689"/>
                </a:lnTo>
                <a:lnTo>
                  <a:pt x="40474" y="10109"/>
                </a:lnTo>
                <a:lnTo>
                  <a:pt x="43853" y="10109"/>
                </a:lnTo>
                <a:lnTo>
                  <a:pt x="47218" y="13474"/>
                </a:lnTo>
                <a:lnTo>
                  <a:pt x="50596" y="13474"/>
                </a:lnTo>
                <a:lnTo>
                  <a:pt x="53975" y="10109"/>
                </a:lnTo>
                <a:lnTo>
                  <a:pt x="57340" y="10109"/>
                </a:lnTo>
                <a:lnTo>
                  <a:pt x="57340" y="13474"/>
                </a:lnTo>
                <a:lnTo>
                  <a:pt x="60718" y="16840"/>
                </a:lnTo>
                <a:lnTo>
                  <a:pt x="50596" y="16840"/>
                </a:lnTo>
                <a:lnTo>
                  <a:pt x="43853" y="23571"/>
                </a:lnTo>
                <a:lnTo>
                  <a:pt x="51435" y="23050"/>
                </a:lnTo>
                <a:lnTo>
                  <a:pt x="66611" y="20739"/>
                </a:lnTo>
                <a:lnTo>
                  <a:pt x="74206" y="20205"/>
                </a:lnTo>
                <a:close/>
              </a:path>
            </a:pathLst>
          </a:custGeom>
          <a:solidFill>
            <a:srgbClr val="F1D4BC"/>
          </a:solidFill>
        </p:spPr>
        <p:txBody>
          <a:bodyPr wrap="square" lIns="0" tIns="0" rIns="0" bIns="0" rtlCol="0"/>
          <a:lstStyle/>
          <a:p>
            <a:endParaRPr/>
          </a:p>
        </p:txBody>
      </p:sp>
      <p:sp>
        <p:nvSpPr>
          <p:cNvPr id="63" name="object 63"/>
          <p:cNvSpPr/>
          <p:nvPr/>
        </p:nvSpPr>
        <p:spPr>
          <a:xfrm>
            <a:off x="2964724" y="1443586"/>
            <a:ext cx="3493" cy="4657"/>
          </a:xfrm>
          <a:custGeom>
            <a:avLst/>
            <a:gdLst/>
            <a:ahLst/>
            <a:cxnLst/>
            <a:rect l="l" t="t" r="r" b="b"/>
            <a:pathLst>
              <a:path w="6985" h="6985">
                <a:moveTo>
                  <a:pt x="6745" y="6734"/>
                </a:moveTo>
                <a:lnTo>
                  <a:pt x="0" y="6734"/>
                </a:lnTo>
                <a:lnTo>
                  <a:pt x="0" y="0"/>
                </a:lnTo>
                <a:lnTo>
                  <a:pt x="6745" y="6734"/>
                </a:lnTo>
                <a:close/>
              </a:path>
            </a:pathLst>
          </a:custGeom>
          <a:solidFill>
            <a:srgbClr val="F1D4BC"/>
          </a:solidFill>
        </p:spPr>
        <p:txBody>
          <a:bodyPr wrap="square" lIns="0" tIns="0" rIns="0" bIns="0" rtlCol="0"/>
          <a:lstStyle/>
          <a:p>
            <a:endParaRPr/>
          </a:p>
        </p:txBody>
      </p:sp>
      <p:sp>
        <p:nvSpPr>
          <p:cNvPr id="64" name="object 64"/>
          <p:cNvSpPr/>
          <p:nvPr/>
        </p:nvSpPr>
        <p:spPr>
          <a:xfrm>
            <a:off x="1554908" y="1596231"/>
            <a:ext cx="1905" cy="2540"/>
          </a:xfrm>
          <a:custGeom>
            <a:avLst/>
            <a:gdLst/>
            <a:ahLst/>
            <a:cxnLst/>
            <a:rect l="l" t="t" r="r" b="b"/>
            <a:pathLst>
              <a:path w="3810" h="3810">
                <a:moveTo>
                  <a:pt x="3372" y="3367"/>
                </a:moveTo>
                <a:lnTo>
                  <a:pt x="0" y="0"/>
                </a:lnTo>
                <a:lnTo>
                  <a:pt x="3372" y="3367"/>
                </a:lnTo>
                <a:close/>
              </a:path>
            </a:pathLst>
          </a:custGeom>
          <a:solidFill>
            <a:srgbClr val="F1D4BC"/>
          </a:solidFill>
        </p:spPr>
        <p:txBody>
          <a:bodyPr wrap="square" lIns="0" tIns="0" rIns="0" bIns="0" rtlCol="0"/>
          <a:lstStyle/>
          <a:p>
            <a:endParaRPr/>
          </a:p>
        </p:txBody>
      </p:sp>
      <p:sp>
        <p:nvSpPr>
          <p:cNvPr id="65" name="object 65"/>
          <p:cNvSpPr/>
          <p:nvPr/>
        </p:nvSpPr>
        <p:spPr>
          <a:xfrm>
            <a:off x="3713478" y="1634394"/>
            <a:ext cx="3493" cy="4657"/>
          </a:xfrm>
          <a:custGeom>
            <a:avLst/>
            <a:gdLst/>
            <a:ahLst/>
            <a:cxnLst/>
            <a:rect l="l" t="t" r="r" b="b"/>
            <a:pathLst>
              <a:path w="6984" h="6985">
                <a:moveTo>
                  <a:pt x="6745" y="6734"/>
                </a:moveTo>
                <a:lnTo>
                  <a:pt x="3372" y="3367"/>
                </a:lnTo>
                <a:lnTo>
                  <a:pt x="0" y="3367"/>
                </a:lnTo>
                <a:lnTo>
                  <a:pt x="3372" y="0"/>
                </a:lnTo>
                <a:lnTo>
                  <a:pt x="6745" y="3367"/>
                </a:lnTo>
                <a:lnTo>
                  <a:pt x="6745" y="6734"/>
                </a:lnTo>
                <a:close/>
              </a:path>
            </a:pathLst>
          </a:custGeom>
          <a:solidFill>
            <a:srgbClr val="F1D4BC"/>
          </a:solidFill>
        </p:spPr>
        <p:txBody>
          <a:bodyPr wrap="square" lIns="0" tIns="0" rIns="0" bIns="0" rtlCol="0"/>
          <a:lstStyle/>
          <a:p>
            <a:endParaRPr/>
          </a:p>
        </p:txBody>
      </p:sp>
      <p:sp>
        <p:nvSpPr>
          <p:cNvPr id="66" name="object 66"/>
          <p:cNvSpPr/>
          <p:nvPr/>
        </p:nvSpPr>
        <p:spPr>
          <a:xfrm>
            <a:off x="3892234" y="1537867"/>
            <a:ext cx="1905" cy="2540"/>
          </a:xfrm>
          <a:custGeom>
            <a:avLst/>
            <a:gdLst/>
            <a:ahLst/>
            <a:cxnLst/>
            <a:rect l="l" t="t" r="r" b="b"/>
            <a:pathLst>
              <a:path w="3809" h="3810">
                <a:moveTo>
                  <a:pt x="0" y="3367"/>
                </a:moveTo>
                <a:lnTo>
                  <a:pt x="3372" y="0"/>
                </a:lnTo>
                <a:lnTo>
                  <a:pt x="0" y="3367"/>
                </a:lnTo>
                <a:close/>
              </a:path>
            </a:pathLst>
          </a:custGeom>
          <a:solidFill>
            <a:srgbClr val="F1D4BC"/>
          </a:solidFill>
        </p:spPr>
        <p:txBody>
          <a:bodyPr wrap="square" lIns="0" tIns="0" rIns="0" bIns="0" rtlCol="0"/>
          <a:lstStyle/>
          <a:p>
            <a:endParaRPr/>
          </a:p>
        </p:txBody>
      </p:sp>
      <p:sp>
        <p:nvSpPr>
          <p:cNvPr id="67" name="object 67"/>
          <p:cNvSpPr/>
          <p:nvPr/>
        </p:nvSpPr>
        <p:spPr>
          <a:xfrm>
            <a:off x="3691555" y="981159"/>
            <a:ext cx="1905" cy="2540"/>
          </a:xfrm>
          <a:custGeom>
            <a:avLst/>
            <a:gdLst/>
            <a:ahLst/>
            <a:cxnLst/>
            <a:rect l="l" t="t" r="r" b="b"/>
            <a:pathLst>
              <a:path w="3809" h="3809">
                <a:moveTo>
                  <a:pt x="3372" y="3367"/>
                </a:moveTo>
                <a:lnTo>
                  <a:pt x="0" y="0"/>
                </a:lnTo>
                <a:lnTo>
                  <a:pt x="3372" y="0"/>
                </a:lnTo>
                <a:lnTo>
                  <a:pt x="3372" y="3367"/>
                </a:lnTo>
                <a:close/>
              </a:path>
            </a:pathLst>
          </a:custGeom>
          <a:solidFill>
            <a:srgbClr val="F1D4BC"/>
          </a:solidFill>
        </p:spPr>
        <p:txBody>
          <a:bodyPr wrap="square" lIns="0" tIns="0" rIns="0" bIns="0" rtlCol="0"/>
          <a:lstStyle/>
          <a:p>
            <a:endParaRPr/>
          </a:p>
        </p:txBody>
      </p:sp>
      <p:sp>
        <p:nvSpPr>
          <p:cNvPr id="68" name="object 68"/>
          <p:cNvSpPr/>
          <p:nvPr/>
        </p:nvSpPr>
        <p:spPr>
          <a:xfrm>
            <a:off x="3391379" y="1564805"/>
            <a:ext cx="8573" cy="16087"/>
          </a:xfrm>
          <a:custGeom>
            <a:avLst/>
            <a:gdLst/>
            <a:ahLst/>
            <a:cxnLst/>
            <a:rect l="l" t="t" r="r" b="b"/>
            <a:pathLst>
              <a:path w="17145" h="24130">
                <a:moveTo>
                  <a:pt x="10118" y="23570"/>
                </a:moveTo>
                <a:lnTo>
                  <a:pt x="6745" y="23570"/>
                </a:lnTo>
                <a:lnTo>
                  <a:pt x="0" y="20203"/>
                </a:lnTo>
                <a:lnTo>
                  <a:pt x="0" y="16835"/>
                </a:lnTo>
                <a:lnTo>
                  <a:pt x="16863" y="0"/>
                </a:lnTo>
                <a:lnTo>
                  <a:pt x="13491" y="6734"/>
                </a:lnTo>
                <a:lnTo>
                  <a:pt x="13491" y="16835"/>
                </a:lnTo>
                <a:lnTo>
                  <a:pt x="10118" y="23570"/>
                </a:lnTo>
                <a:close/>
              </a:path>
            </a:pathLst>
          </a:custGeom>
          <a:solidFill>
            <a:srgbClr val="F1D4BC"/>
          </a:solidFill>
        </p:spPr>
        <p:txBody>
          <a:bodyPr wrap="square" lIns="0" tIns="0" rIns="0" bIns="0" rtlCol="0"/>
          <a:lstStyle/>
          <a:p>
            <a:endParaRPr/>
          </a:p>
        </p:txBody>
      </p:sp>
      <p:sp>
        <p:nvSpPr>
          <p:cNvPr id="69" name="object 69"/>
          <p:cNvSpPr/>
          <p:nvPr/>
        </p:nvSpPr>
        <p:spPr>
          <a:xfrm>
            <a:off x="3462204" y="1580523"/>
            <a:ext cx="20320" cy="13547"/>
          </a:xfrm>
          <a:custGeom>
            <a:avLst/>
            <a:gdLst/>
            <a:ahLst/>
            <a:cxnLst/>
            <a:rect l="l" t="t" r="r" b="b"/>
            <a:pathLst>
              <a:path w="40640" h="20319">
                <a:moveTo>
                  <a:pt x="20231" y="13462"/>
                </a:moveTo>
                <a:lnTo>
                  <a:pt x="16865" y="10096"/>
                </a:lnTo>
                <a:lnTo>
                  <a:pt x="13487" y="3365"/>
                </a:lnTo>
                <a:lnTo>
                  <a:pt x="10121" y="0"/>
                </a:lnTo>
                <a:lnTo>
                  <a:pt x="0" y="20205"/>
                </a:lnTo>
                <a:lnTo>
                  <a:pt x="6743" y="16840"/>
                </a:lnTo>
                <a:lnTo>
                  <a:pt x="13487" y="16840"/>
                </a:lnTo>
                <a:lnTo>
                  <a:pt x="20231" y="13462"/>
                </a:lnTo>
                <a:close/>
              </a:path>
              <a:path w="40640" h="20319">
                <a:moveTo>
                  <a:pt x="40474" y="6731"/>
                </a:moveTo>
                <a:lnTo>
                  <a:pt x="37096" y="3365"/>
                </a:lnTo>
                <a:lnTo>
                  <a:pt x="33731" y="3365"/>
                </a:lnTo>
                <a:lnTo>
                  <a:pt x="26974" y="0"/>
                </a:lnTo>
                <a:lnTo>
                  <a:pt x="26974" y="3365"/>
                </a:lnTo>
                <a:lnTo>
                  <a:pt x="23609" y="10096"/>
                </a:lnTo>
                <a:lnTo>
                  <a:pt x="20231" y="13462"/>
                </a:lnTo>
                <a:lnTo>
                  <a:pt x="26974" y="10096"/>
                </a:lnTo>
                <a:lnTo>
                  <a:pt x="33731" y="10096"/>
                </a:lnTo>
                <a:lnTo>
                  <a:pt x="40474" y="6731"/>
                </a:lnTo>
                <a:close/>
              </a:path>
            </a:pathLst>
          </a:custGeom>
          <a:solidFill>
            <a:srgbClr val="F1D4BC"/>
          </a:solidFill>
        </p:spPr>
        <p:txBody>
          <a:bodyPr wrap="square" lIns="0" tIns="0" rIns="0" bIns="0" rtlCol="0"/>
          <a:lstStyle/>
          <a:p>
            <a:endParaRPr/>
          </a:p>
        </p:txBody>
      </p:sp>
      <p:sp>
        <p:nvSpPr>
          <p:cNvPr id="70" name="object 70"/>
          <p:cNvSpPr/>
          <p:nvPr/>
        </p:nvSpPr>
        <p:spPr>
          <a:xfrm>
            <a:off x="3421733" y="1582763"/>
            <a:ext cx="6985" cy="4657"/>
          </a:xfrm>
          <a:custGeom>
            <a:avLst/>
            <a:gdLst/>
            <a:ahLst/>
            <a:cxnLst/>
            <a:rect l="l" t="t" r="r" b="b"/>
            <a:pathLst>
              <a:path w="13970" h="6985">
                <a:moveTo>
                  <a:pt x="6745" y="6734"/>
                </a:moveTo>
                <a:lnTo>
                  <a:pt x="0" y="6734"/>
                </a:lnTo>
                <a:lnTo>
                  <a:pt x="6745" y="0"/>
                </a:lnTo>
                <a:lnTo>
                  <a:pt x="6745" y="3367"/>
                </a:lnTo>
                <a:lnTo>
                  <a:pt x="13491" y="3367"/>
                </a:lnTo>
                <a:lnTo>
                  <a:pt x="6745" y="6734"/>
                </a:lnTo>
                <a:close/>
              </a:path>
            </a:pathLst>
          </a:custGeom>
          <a:solidFill>
            <a:srgbClr val="F1D4BC"/>
          </a:solidFill>
        </p:spPr>
        <p:txBody>
          <a:bodyPr wrap="square" lIns="0" tIns="0" rIns="0" bIns="0" rtlCol="0"/>
          <a:lstStyle/>
          <a:p>
            <a:endParaRPr/>
          </a:p>
        </p:txBody>
      </p:sp>
      <p:sp>
        <p:nvSpPr>
          <p:cNvPr id="71" name="object 71"/>
          <p:cNvSpPr/>
          <p:nvPr/>
        </p:nvSpPr>
        <p:spPr>
          <a:xfrm>
            <a:off x="2870283" y="1535624"/>
            <a:ext cx="60960" cy="45297"/>
          </a:xfrm>
          <a:custGeom>
            <a:avLst/>
            <a:gdLst/>
            <a:ahLst/>
            <a:cxnLst/>
            <a:rect l="l" t="t" r="r" b="b"/>
            <a:pathLst>
              <a:path w="121920" h="67944">
                <a:moveTo>
                  <a:pt x="91071" y="33680"/>
                </a:moveTo>
                <a:lnTo>
                  <a:pt x="84010" y="30619"/>
                </a:lnTo>
                <a:lnTo>
                  <a:pt x="71145" y="23253"/>
                </a:lnTo>
                <a:lnTo>
                  <a:pt x="64084" y="20205"/>
                </a:lnTo>
                <a:lnTo>
                  <a:pt x="64084" y="23571"/>
                </a:lnTo>
                <a:lnTo>
                  <a:pt x="67462" y="26936"/>
                </a:lnTo>
                <a:lnTo>
                  <a:pt x="67462" y="30302"/>
                </a:lnTo>
                <a:lnTo>
                  <a:pt x="64084" y="30302"/>
                </a:lnTo>
                <a:lnTo>
                  <a:pt x="64084" y="26936"/>
                </a:lnTo>
                <a:lnTo>
                  <a:pt x="60706" y="26936"/>
                </a:lnTo>
                <a:lnTo>
                  <a:pt x="60706" y="30302"/>
                </a:lnTo>
                <a:lnTo>
                  <a:pt x="57340" y="30302"/>
                </a:lnTo>
                <a:lnTo>
                  <a:pt x="53962" y="26936"/>
                </a:lnTo>
                <a:lnTo>
                  <a:pt x="53962" y="23571"/>
                </a:lnTo>
                <a:lnTo>
                  <a:pt x="33731" y="23571"/>
                </a:lnTo>
                <a:lnTo>
                  <a:pt x="30353" y="20205"/>
                </a:lnTo>
                <a:lnTo>
                  <a:pt x="26987" y="13474"/>
                </a:lnTo>
                <a:lnTo>
                  <a:pt x="23609" y="10109"/>
                </a:lnTo>
                <a:lnTo>
                  <a:pt x="20243" y="13474"/>
                </a:lnTo>
                <a:lnTo>
                  <a:pt x="16865" y="20205"/>
                </a:lnTo>
                <a:lnTo>
                  <a:pt x="16865" y="23571"/>
                </a:lnTo>
                <a:lnTo>
                  <a:pt x="20243" y="26936"/>
                </a:lnTo>
                <a:lnTo>
                  <a:pt x="15176" y="32512"/>
                </a:lnTo>
                <a:lnTo>
                  <a:pt x="5054" y="44932"/>
                </a:lnTo>
                <a:lnTo>
                  <a:pt x="0" y="50507"/>
                </a:lnTo>
                <a:lnTo>
                  <a:pt x="0" y="53873"/>
                </a:lnTo>
                <a:lnTo>
                  <a:pt x="3378" y="57251"/>
                </a:lnTo>
                <a:lnTo>
                  <a:pt x="3378" y="60617"/>
                </a:lnTo>
                <a:lnTo>
                  <a:pt x="10439" y="60083"/>
                </a:lnTo>
                <a:lnTo>
                  <a:pt x="23291" y="57772"/>
                </a:lnTo>
                <a:lnTo>
                  <a:pt x="30353" y="57251"/>
                </a:lnTo>
                <a:lnTo>
                  <a:pt x="30353" y="53873"/>
                </a:lnTo>
                <a:lnTo>
                  <a:pt x="33731" y="53873"/>
                </a:lnTo>
                <a:lnTo>
                  <a:pt x="33731" y="50507"/>
                </a:lnTo>
                <a:lnTo>
                  <a:pt x="30353" y="47142"/>
                </a:lnTo>
                <a:lnTo>
                  <a:pt x="37096" y="47142"/>
                </a:lnTo>
                <a:lnTo>
                  <a:pt x="40474" y="43776"/>
                </a:lnTo>
                <a:lnTo>
                  <a:pt x="40474" y="47142"/>
                </a:lnTo>
                <a:lnTo>
                  <a:pt x="37096" y="50507"/>
                </a:lnTo>
                <a:lnTo>
                  <a:pt x="37096" y="53873"/>
                </a:lnTo>
                <a:lnTo>
                  <a:pt x="40474" y="57251"/>
                </a:lnTo>
                <a:lnTo>
                  <a:pt x="40474" y="60617"/>
                </a:lnTo>
                <a:lnTo>
                  <a:pt x="57340" y="60617"/>
                </a:lnTo>
                <a:lnTo>
                  <a:pt x="57340" y="43776"/>
                </a:lnTo>
                <a:lnTo>
                  <a:pt x="53962" y="43776"/>
                </a:lnTo>
                <a:lnTo>
                  <a:pt x="53962" y="40411"/>
                </a:lnTo>
                <a:lnTo>
                  <a:pt x="50596" y="40411"/>
                </a:lnTo>
                <a:lnTo>
                  <a:pt x="50596" y="37045"/>
                </a:lnTo>
                <a:lnTo>
                  <a:pt x="53962" y="37045"/>
                </a:lnTo>
                <a:lnTo>
                  <a:pt x="53962" y="33680"/>
                </a:lnTo>
                <a:lnTo>
                  <a:pt x="57340" y="33680"/>
                </a:lnTo>
                <a:lnTo>
                  <a:pt x="57340" y="37045"/>
                </a:lnTo>
                <a:lnTo>
                  <a:pt x="64084" y="37045"/>
                </a:lnTo>
                <a:lnTo>
                  <a:pt x="67462" y="40411"/>
                </a:lnTo>
                <a:lnTo>
                  <a:pt x="67462" y="43776"/>
                </a:lnTo>
                <a:lnTo>
                  <a:pt x="64084" y="43776"/>
                </a:lnTo>
                <a:lnTo>
                  <a:pt x="64084" y="40411"/>
                </a:lnTo>
                <a:lnTo>
                  <a:pt x="57340" y="40411"/>
                </a:lnTo>
                <a:lnTo>
                  <a:pt x="57340" y="43776"/>
                </a:lnTo>
                <a:lnTo>
                  <a:pt x="60706" y="43776"/>
                </a:lnTo>
                <a:lnTo>
                  <a:pt x="60706" y="47142"/>
                </a:lnTo>
                <a:lnTo>
                  <a:pt x="64084" y="47142"/>
                </a:lnTo>
                <a:lnTo>
                  <a:pt x="67462" y="47142"/>
                </a:lnTo>
                <a:lnTo>
                  <a:pt x="70827" y="47142"/>
                </a:lnTo>
                <a:lnTo>
                  <a:pt x="70827" y="50507"/>
                </a:lnTo>
                <a:lnTo>
                  <a:pt x="64084" y="50507"/>
                </a:lnTo>
                <a:lnTo>
                  <a:pt x="64084" y="47142"/>
                </a:lnTo>
                <a:lnTo>
                  <a:pt x="60706" y="50507"/>
                </a:lnTo>
                <a:lnTo>
                  <a:pt x="60706" y="57251"/>
                </a:lnTo>
                <a:lnTo>
                  <a:pt x="57340" y="60617"/>
                </a:lnTo>
                <a:lnTo>
                  <a:pt x="64084" y="63982"/>
                </a:lnTo>
                <a:lnTo>
                  <a:pt x="74206" y="63982"/>
                </a:lnTo>
                <a:lnTo>
                  <a:pt x="80949" y="67348"/>
                </a:lnTo>
                <a:lnTo>
                  <a:pt x="84315" y="60617"/>
                </a:lnTo>
                <a:lnTo>
                  <a:pt x="87693" y="57251"/>
                </a:lnTo>
                <a:lnTo>
                  <a:pt x="91071" y="50507"/>
                </a:lnTo>
                <a:lnTo>
                  <a:pt x="91071" y="33680"/>
                </a:lnTo>
                <a:close/>
              </a:path>
              <a:path w="121920" h="67944">
                <a:moveTo>
                  <a:pt x="121424" y="0"/>
                </a:moveTo>
                <a:lnTo>
                  <a:pt x="118046" y="0"/>
                </a:lnTo>
                <a:lnTo>
                  <a:pt x="118046" y="3365"/>
                </a:lnTo>
                <a:lnTo>
                  <a:pt x="121424" y="0"/>
                </a:lnTo>
                <a:close/>
              </a:path>
            </a:pathLst>
          </a:custGeom>
          <a:solidFill>
            <a:srgbClr val="F1D4BC"/>
          </a:solidFill>
        </p:spPr>
        <p:txBody>
          <a:bodyPr wrap="square" lIns="0" tIns="0" rIns="0" bIns="0" rtlCol="0"/>
          <a:lstStyle/>
          <a:p>
            <a:endParaRPr/>
          </a:p>
        </p:txBody>
      </p:sp>
      <p:sp>
        <p:nvSpPr>
          <p:cNvPr id="72" name="object 72"/>
          <p:cNvSpPr/>
          <p:nvPr/>
        </p:nvSpPr>
        <p:spPr>
          <a:xfrm>
            <a:off x="737013" y="1549091"/>
            <a:ext cx="1905" cy="2540"/>
          </a:xfrm>
          <a:custGeom>
            <a:avLst/>
            <a:gdLst/>
            <a:ahLst/>
            <a:cxnLst/>
            <a:rect l="l" t="t" r="r" b="b"/>
            <a:pathLst>
              <a:path w="3809" h="3810">
                <a:moveTo>
                  <a:pt x="3372" y="3367"/>
                </a:moveTo>
                <a:lnTo>
                  <a:pt x="0" y="3367"/>
                </a:lnTo>
                <a:lnTo>
                  <a:pt x="3372" y="0"/>
                </a:lnTo>
                <a:lnTo>
                  <a:pt x="3372" y="3367"/>
                </a:lnTo>
                <a:close/>
              </a:path>
            </a:pathLst>
          </a:custGeom>
          <a:solidFill>
            <a:srgbClr val="F1D4BC"/>
          </a:solidFill>
        </p:spPr>
        <p:txBody>
          <a:bodyPr wrap="square" lIns="0" tIns="0" rIns="0" bIns="0" rtlCol="0"/>
          <a:lstStyle/>
          <a:p>
            <a:endParaRPr/>
          </a:p>
        </p:txBody>
      </p:sp>
      <p:sp>
        <p:nvSpPr>
          <p:cNvPr id="73" name="object 73"/>
          <p:cNvSpPr/>
          <p:nvPr/>
        </p:nvSpPr>
        <p:spPr>
          <a:xfrm>
            <a:off x="3011943" y="1537868"/>
            <a:ext cx="5080" cy="6773"/>
          </a:xfrm>
          <a:custGeom>
            <a:avLst/>
            <a:gdLst/>
            <a:ahLst/>
            <a:cxnLst/>
            <a:rect l="l" t="t" r="r" b="b"/>
            <a:pathLst>
              <a:path w="10160" h="10160">
                <a:moveTo>
                  <a:pt x="3372" y="10101"/>
                </a:moveTo>
                <a:lnTo>
                  <a:pt x="0" y="6734"/>
                </a:lnTo>
                <a:lnTo>
                  <a:pt x="0" y="3367"/>
                </a:lnTo>
                <a:lnTo>
                  <a:pt x="3372" y="3367"/>
                </a:lnTo>
                <a:lnTo>
                  <a:pt x="3372" y="0"/>
                </a:lnTo>
                <a:lnTo>
                  <a:pt x="6745" y="0"/>
                </a:lnTo>
                <a:lnTo>
                  <a:pt x="6745" y="3367"/>
                </a:lnTo>
                <a:lnTo>
                  <a:pt x="10118" y="3367"/>
                </a:lnTo>
                <a:lnTo>
                  <a:pt x="3372" y="10101"/>
                </a:lnTo>
                <a:close/>
              </a:path>
            </a:pathLst>
          </a:custGeom>
          <a:solidFill>
            <a:srgbClr val="F1D4BC"/>
          </a:solidFill>
        </p:spPr>
        <p:txBody>
          <a:bodyPr wrap="square" lIns="0" tIns="0" rIns="0" bIns="0" rtlCol="0"/>
          <a:lstStyle/>
          <a:p>
            <a:endParaRPr/>
          </a:p>
        </p:txBody>
      </p:sp>
      <p:sp>
        <p:nvSpPr>
          <p:cNvPr id="74" name="object 74"/>
          <p:cNvSpPr/>
          <p:nvPr/>
        </p:nvSpPr>
        <p:spPr>
          <a:xfrm>
            <a:off x="3624097" y="1625421"/>
            <a:ext cx="6985" cy="20320"/>
          </a:xfrm>
          <a:custGeom>
            <a:avLst/>
            <a:gdLst/>
            <a:ahLst/>
            <a:cxnLst/>
            <a:rect l="l" t="t" r="r" b="b"/>
            <a:pathLst>
              <a:path w="13970" h="30480">
                <a:moveTo>
                  <a:pt x="3365" y="0"/>
                </a:moveTo>
                <a:lnTo>
                  <a:pt x="0" y="0"/>
                </a:lnTo>
                <a:lnTo>
                  <a:pt x="3365" y="3365"/>
                </a:lnTo>
                <a:lnTo>
                  <a:pt x="3365" y="0"/>
                </a:lnTo>
                <a:close/>
              </a:path>
              <a:path w="13970" h="30480">
                <a:moveTo>
                  <a:pt x="13487" y="10096"/>
                </a:moveTo>
                <a:lnTo>
                  <a:pt x="10121" y="6731"/>
                </a:lnTo>
                <a:lnTo>
                  <a:pt x="6743" y="6731"/>
                </a:lnTo>
                <a:lnTo>
                  <a:pt x="0" y="3365"/>
                </a:lnTo>
                <a:lnTo>
                  <a:pt x="3365" y="6731"/>
                </a:lnTo>
                <a:lnTo>
                  <a:pt x="3365" y="13462"/>
                </a:lnTo>
                <a:lnTo>
                  <a:pt x="0" y="20193"/>
                </a:lnTo>
                <a:lnTo>
                  <a:pt x="0" y="26936"/>
                </a:lnTo>
                <a:lnTo>
                  <a:pt x="3365" y="30302"/>
                </a:lnTo>
                <a:lnTo>
                  <a:pt x="3365" y="26936"/>
                </a:lnTo>
                <a:lnTo>
                  <a:pt x="6743" y="23558"/>
                </a:lnTo>
                <a:lnTo>
                  <a:pt x="3365" y="23558"/>
                </a:lnTo>
                <a:lnTo>
                  <a:pt x="3365" y="20193"/>
                </a:lnTo>
                <a:lnTo>
                  <a:pt x="6743" y="16827"/>
                </a:lnTo>
                <a:lnTo>
                  <a:pt x="10121" y="16827"/>
                </a:lnTo>
                <a:lnTo>
                  <a:pt x="10121" y="13462"/>
                </a:lnTo>
                <a:lnTo>
                  <a:pt x="13487" y="13462"/>
                </a:lnTo>
                <a:lnTo>
                  <a:pt x="13487" y="10096"/>
                </a:lnTo>
                <a:close/>
              </a:path>
            </a:pathLst>
          </a:custGeom>
          <a:solidFill>
            <a:srgbClr val="F1D4BC"/>
          </a:solidFill>
        </p:spPr>
        <p:txBody>
          <a:bodyPr wrap="square" lIns="0" tIns="0" rIns="0" bIns="0" rtlCol="0"/>
          <a:lstStyle/>
          <a:p>
            <a:endParaRPr/>
          </a:p>
        </p:txBody>
      </p:sp>
      <p:sp>
        <p:nvSpPr>
          <p:cNvPr id="75" name="object 75"/>
          <p:cNvSpPr/>
          <p:nvPr/>
        </p:nvSpPr>
        <p:spPr>
          <a:xfrm>
            <a:off x="3683123" y="1650107"/>
            <a:ext cx="8573" cy="6773"/>
          </a:xfrm>
          <a:custGeom>
            <a:avLst/>
            <a:gdLst/>
            <a:ahLst/>
            <a:cxnLst/>
            <a:rect l="l" t="t" r="r" b="b"/>
            <a:pathLst>
              <a:path w="17145" h="10160">
                <a:moveTo>
                  <a:pt x="6745" y="10101"/>
                </a:moveTo>
                <a:lnTo>
                  <a:pt x="0" y="10101"/>
                </a:lnTo>
                <a:lnTo>
                  <a:pt x="0" y="6734"/>
                </a:lnTo>
                <a:lnTo>
                  <a:pt x="3372" y="3367"/>
                </a:lnTo>
                <a:lnTo>
                  <a:pt x="10118" y="3367"/>
                </a:lnTo>
                <a:lnTo>
                  <a:pt x="10118" y="0"/>
                </a:lnTo>
                <a:lnTo>
                  <a:pt x="13491" y="0"/>
                </a:lnTo>
                <a:lnTo>
                  <a:pt x="13491" y="3367"/>
                </a:lnTo>
                <a:lnTo>
                  <a:pt x="16863" y="6734"/>
                </a:lnTo>
                <a:lnTo>
                  <a:pt x="10118" y="6734"/>
                </a:lnTo>
                <a:lnTo>
                  <a:pt x="6745" y="10101"/>
                </a:lnTo>
                <a:close/>
              </a:path>
              <a:path w="17145" h="10160">
                <a:moveTo>
                  <a:pt x="16863" y="10101"/>
                </a:moveTo>
                <a:lnTo>
                  <a:pt x="13491" y="6734"/>
                </a:lnTo>
                <a:lnTo>
                  <a:pt x="16863" y="6734"/>
                </a:lnTo>
                <a:lnTo>
                  <a:pt x="16863" y="10101"/>
                </a:lnTo>
                <a:close/>
              </a:path>
            </a:pathLst>
          </a:custGeom>
          <a:solidFill>
            <a:srgbClr val="F1D4BC"/>
          </a:solidFill>
        </p:spPr>
        <p:txBody>
          <a:bodyPr wrap="square" lIns="0" tIns="0" rIns="0" bIns="0" rtlCol="0"/>
          <a:lstStyle/>
          <a:p>
            <a:endParaRPr/>
          </a:p>
        </p:txBody>
      </p:sp>
      <p:sp>
        <p:nvSpPr>
          <p:cNvPr id="76" name="object 76"/>
          <p:cNvSpPr/>
          <p:nvPr/>
        </p:nvSpPr>
        <p:spPr>
          <a:xfrm>
            <a:off x="1089463" y="1697253"/>
            <a:ext cx="10160" cy="11430"/>
          </a:xfrm>
          <a:custGeom>
            <a:avLst/>
            <a:gdLst/>
            <a:ahLst/>
            <a:cxnLst/>
            <a:rect l="l" t="t" r="r" b="b"/>
            <a:pathLst>
              <a:path w="20319" h="17144">
                <a:moveTo>
                  <a:pt x="13487" y="3365"/>
                </a:moveTo>
                <a:lnTo>
                  <a:pt x="10121" y="0"/>
                </a:lnTo>
                <a:lnTo>
                  <a:pt x="10121" y="3365"/>
                </a:lnTo>
                <a:lnTo>
                  <a:pt x="13487" y="3365"/>
                </a:lnTo>
                <a:close/>
              </a:path>
              <a:path w="20319" h="17144">
                <a:moveTo>
                  <a:pt x="20243" y="10096"/>
                </a:moveTo>
                <a:lnTo>
                  <a:pt x="16865" y="6731"/>
                </a:lnTo>
                <a:lnTo>
                  <a:pt x="13487" y="6731"/>
                </a:lnTo>
                <a:lnTo>
                  <a:pt x="13487" y="10096"/>
                </a:lnTo>
                <a:lnTo>
                  <a:pt x="10121" y="10096"/>
                </a:lnTo>
                <a:lnTo>
                  <a:pt x="0" y="10096"/>
                </a:lnTo>
                <a:lnTo>
                  <a:pt x="0" y="13462"/>
                </a:lnTo>
                <a:lnTo>
                  <a:pt x="3378" y="13462"/>
                </a:lnTo>
                <a:lnTo>
                  <a:pt x="3378" y="16827"/>
                </a:lnTo>
                <a:lnTo>
                  <a:pt x="6743" y="16827"/>
                </a:lnTo>
                <a:lnTo>
                  <a:pt x="6743" y="13462"/>
                </a:lnTo>
                <a:lnTo>
                  <a:pt x="10121" y="13462"/>
                </a:lnTo>
                <a:lnTo>
                  <a:pt x="13487" y="13462"/>
                </a:lnTo>
                <a:lnTo>
                  <a:pt x="13487" y="16827"/>
                </a:lnTo>
                <a:lnTo>
                  <a:pt x="16865" y="16827"/>
                </a:lnTo>
                <a:lnTo>
                  <a:pt x="20243" y="13462"/>
                </a:lnTo>
                <a:lnTo>
                  <a:pt x="20243" y="10096"/>
                </a:lnTo>
                <a:close/>
              </a:path>
            </a:pathLst>
          </a:custGeom>
          <a:solidFill>
            <a:srgbClr val="F1D4BC"/>
          </a:solidFill>
        </p:spPr>
        <p:txBody>
          <a:bodyPr wrap="square" lIns="0" tIns="0" rIns="0" bIns="0" rtlCol="0"/>
          <a:lstStyle/>
          <a:p>
            <a:endParaRPr/>
          </a:p>
        </p:txBody>
      </p:sp>
      <p:sp>
        <p:nvSpPr>
          <p:cNvPr id="77" name="object 77"/>
          <p:cNvSpPr/>
          <p:nvPr/>
        </p:nvSpPr>
        <p:spPr>
          <a:xfrm>
            <a:off x="3361024" y="1569294"/>
            <a:ext cx="3493" cy="4657"/>
          </a:xfrm>
          <a:custGeom>
            <a:avLst/>
            <a:gdLst/>
            <a:ahLst/>
            <a:cxnLst/>
            <a:rect l="l" t="t" r="r" b="b"/>
            <a:pathLst>
              <a:path w="6984" h="6985">
                <a:moveTo>
                  <a:pt x="6745" y="3367"/>
                </a:moveTo>
                <a:lnTo>
                  <a:pt x="3372" y="3367"/>
                </a:lnTo>
                <a:lnTo>
                  <a:pt x="6745" y="0"/>
                </a:lnTo>
                <a:lnTo>
                  <a:pt x="6745" y="3367"/>
                </a:lnTo>
                <a:close/>
              </a:path>
              <a:path w="6984" h="6985">
                <a:moveTo>
                  <a:pt x="3372" y="6734"/>
                </a:moveTo>
                <a:lnTo>
                  <a:pt x="0" y="6734"/>
                </a:lnTo>
                <a:lnTo>
                  <a:pt x="0" y="3367"/>
                </a:lnTo>
                <a:lnTo>
                  <a:pt x="3372" y="3367"/>
                </a:lnTo>
                <a:lnTo>
                  <a:pt x="3372" y="6734"/>
                </a:lnTo>
                <a:close/>
              </a:path>
            </a:pathLst>
          </a:custGeom>
          <a:solidFill>
            <a:srgbClr val="F1D4BC"/>
          </a:solidFill>
        </p:spPr>
        <p:txBody>
          <a:bodyPr wrap="square" lIns="0" tIns="0" rIns="0" bIns="0" rtlCol="0"/>
          <a:lstStyle/>
          <a:p>
            <a:endParaRPr/>
          </a:p>
        </p:txBody>
      </p:sp>
      <p:sp>
        <p:nvSpPr>
          <p:cNvPr id="78" name="object 78"/>
          <p:cNvSpPr/>
          <p:nvPr/>
        </p:nvSpPr>
        <p:spPr>
          <a:xfrm>
            <a:off x="3767442" y="1690513"/>
            <a:ext cx="15240" cy="13547"/>
          </a:xfrm>
          <a:custGeom>
            <a:avLst/>
            <a:gdLst/>
            <a:ahLst/>
            <a:cxnLst/>
            <a:rect l="l" t="t" r="r" b="b"/>
            <a:pathLst>
              <a:path w="30479" h="20319">
                <a:moveTo>
                  <a:pt x="26982" y="20203"/>
                </a:moveTo>
                <a:lnTo>
                  <a:pt x="20236" y="20203"/>
                </a:lnTo>
                <a:lnTo>
                  <a:pt x="20236" y="13468"/>
                </a:lnTo>
                <a:lnTo>
                  <a:pt x="3372" y="13468"/>
                </a:lnTo>
                <a:lnTo>
                  <a:pt x="0" y="6734"/>
                </a:lnTo>
                <a:lnTo>
                  <a:pt x="0" y="3367"/>
                </a:lnTo>
                <a:lnTo>
                  <a:pt x="3372" y="3367"/>
                </a:lnTo>
                <a:lnTo>
                  <a:pt x="3372" y="0"/>
                </a:lnTo>
                <a:lnTo>
                  <a:pt x="23609" y="10101"/>
                </a:lnTo>
                <a:lnTo>
                  <a:pt x="30354" y="16835"/>
                </a:lnTo>
                <a:lnTo>
                  <a:pt x="26982" y="20203"/>
                </a:lnTo>
                <a:close/>
              </a:path>
              <a:path w="30479" h="20319">
                <a:moveTo>
                  <a:pt x="16863" y="16835"/>
                </a:moveTo>
                <a:lnTo>
                  <a:pt x="13491" y="16835"/>
                </a:lnTo>
                <a:lnTo>
                  <a:pt x="10118" y="13468"/>
                </a:lnTo>
                <a:lnTo>
                  <a:pt x="20236" y="13468"/>
                </a:lnTo>
                <a:lnTo>
                  <a:pt x="16863" y="16835"/>
                </a:lnTo>
                <a:close/>
              </a:path>
            </a:pathLst>
          </a:custGeom>
          <a:solidFill>
            <a:srgbClr val="F1D4BC"/>
          </a:solidFill>
        </p:spPr>
        <p:txBody>
          <a:bodyPr wrap="square" lIns="0" tIns="0" rIns="0" bIns="0" rtlCol="0"/>
          <a:lstStyle/>
          <a:p>
            <a:endParaRPr/>
          </a:p>
        </p:txBody>
      </p:sp>
      <p:sp>
        <p:nvSpPr>
          <p:cNvPr id="79" name="object 79"/>
          <p:cNvSpPr/>
          <p:nvPr/>
        </p:nvSpPr>
        <p:spPr>
          <a:xfrm>
            <a:off x="2681408" y="1526650"/>
            <a:ext cx="10160" cy="11430"/>
          </a:xfrm>
          <a:custGeom>
            <a:avLst/>
            <a:gdLst/>
            <a:ahLst/>
            <a:cxnLst/>
            <a:rect l="l" t="t" r="r" b="b"/>
            <a:pathLst>
              <a:path w="20320" h="17144">
                <a:moveTo>
                  <a:pt x="16865" y="13462"/>
                </a:moveTo>
                <a:lnTo>
                  <a:pt x="3378" y="0"/>
                </a:lnTo>
                <a:lnTo>
                  <a:pt x="3378" y="3365"/>
                </a:lnTo>
                <a:lnTo>
                  <a:pt x="0" y="3365"/>
                </a:lnTo>
                <a:lnTo>
                  <a:pt x="0" y="6731"/>
                </a:lnTo>
                <a:lnTo>
                  <a:pt x="13487" y="13462"/>
                </a:lnTo>
                <a:lnTo>
                  <a:pt x="16865" y="13462"/>
                </a:lnTo>
                <a:close/>
              </a:path>
              <a:path w="20320" h="17144">
                <a:moveTo>
                  <a:pt x="20231" y="16827"/>
                </a:moveTo>
                <a:lnTo>
                  <a:pt x="16865" y="13462"/>
                </a:lnTo>
                <a:lnTo>
                  <a:pt x="16865" y="16827"/>
                </a:lnTo>
                <a:lnTo>
                  <a:pt x="20231" y="16827"/>
                </a:lnTo>
                <a:close/>
              </a:path>
            </a:pathLst>
          </a:custGeom>
          <a:solidFill>
            <a:srgbClr val="F1D4BC"/>
          </a:solidFill>
        </p:spPr>
        <p:txBody>
          <a:bodyPr wrap="square" lIns="0" tIns="0" rIns="0" bIns="0" rtlCol="0"/>
          <a:lstStyle/>
          <a:p>
            <a:endParaRPr/>
          </a:p>
        </p:txBody>
      </p:sp>
      <p:sp>
        <p:nvSpPr>
          <p:cNvPr id="80" name="object 80"/>
          <p:cNvSpPr/>
          <p:nvPr/>
        </p:nvSpPr>
        <p:spPr>
          <a:xfrm>
            <a:off x="1263161" y="1670312"/>
            <a:ext cx="6985" cy="4657"/>
          </a:xfrm>
          <a:custGeom>
            <a:avLst/>
            <a:gdLst/>
            <a:ahLst/>
            <a:cxnLst/>
            <a:rect l="l" t="t" r="r" b="b"/>
            <a:pathLst>
              <a:path w="13969" h="6985">
                <a:moveTo>
                  <a:pt x="3378" y="3365"/>
                </a:moveTo>
                <a:lnTo>
                  <a:pt x="0" y="3365"/>
                </a:lnTo>
                <a:lnTo>
                  <a:pt x="3378" y="6731"/>
                </a:lnTo>
                <a:lnTo>
                  <a:pt x="3378" y="3365"/>
                </a:lnTo>
                <a:close/>
              </a:path>
              <a:path w="13969" h="6985">
                <a:moveTo>
                  <a:pt x="13487" y="6731"/>
                </a:moveTo>
                <a:lnTo>
                  <a:pt x="10121" y="3365"/>
                </a:lnTo>
                <a:lnTo>
                  <a:pt x="10121" y="0"/>
                </a:lnTo>
                <a:lnTo>
                  <a:pt x="6743" y="0"/>
                </a:lnTo>
                <a:lnTo>
                  <a:pt x="6743" y="3365"/>
                </a:lnTo>
                <a:lnTo>
                  <a:pt x="10121" y="6731"/>
                </a:lnTo>
                <a:lnTo>
                  <a:pt x="13487" y="6731"/>
                </a:lnTo>
                <a:close/>
              </a:path>
            </a:pathLst>
          </a:custGeom>
          <a:solidFill>
            <a:srgbClr val="F1D4BC"/>
          </a:solidFill>
        </p:spPr>
        <p:txBody>
          <a:bodyPr wrap="square" lIns="0" tIns="0" rIns="0" bIns="0" rtlCol="0"/>
          <a:lstStyle/>
          <a:p>
            <a:endParaRPr/>
          </a:p>
        </p:txBody>
      </p:sp>
      <p:sp>
        <p:nvSpPr>
          <p:cNvPr id="81" name="object 81"/>
          <p:cNvSpPr/>
          <p:nvPr/>
        </p:nvSpPr>
        <p:spPr>
          <a:xfrm>
            <a:off x="679672" y="1510935"/>
            <a:ext cx="23813" cy="20320"/>
          </a:xfrm>
          <a:custGeom>
            <a:avLst/>
            <a:gdLst/>
            <a:ahLst/>
            <a:cxnLst/>
            <a:rect l="l" t="t" r="r" b="b"/>
            <a:pathLst>
              <a:path w="47625" h="30480">
                <a:moveTo>
                  <a:pt x="10121" y="0"/>
                </a:moveTo>
                <a:lnTo>
                  <a:pt x="6743" y="0"/>
                </a:lnTo>
                <a:lnTo>
                  <a:pt x="6743" y="3365"/>
                </a:lnTo>
                <a:lnTo>
                  <a:pt x="10121" y="0"/>
                </a:lnTo>
                <a:close/>
              </a:path>
              <a:path w="47625" h="30480">
                <a:moveTo>
                  <a:pt x="40474" y="6731"/>
                </a:moveTo>
                <a:lnTo>
                  <a:pt x="33731" y="6731"/>
                </a:lnTo>
                <a:lnTo>
                  <a:pt x="33731" y="10096"/>
                </a:lnTo>
                <a:lnTo>
                  <a:pt x="37096" y="13462"/>
                </a:lnTo>
                <a:lnTo>
                  <a:pt x="37096" y="10096"/>
                </a:lnTo>
                <a:lnTo>
                  <a:pt x="40474" y="6731"/>
                </a:lnTo>
                <a:close/>
              </a:path>
              <a:path w="47625" h="30480">
                <a:moveTo>
                  <a:pt x="47218" y="10096"/>
                </a:moveTo>
                <a:lnTo>
                  <a:pt x="40474" y="10096"/>
                </a:lnTo>
                <a:lnTo>
                  <a:pt x="37096" y="13462"/>
                </a:lnTo>
                <a:lnTo>
                  <a:pt x="33731" y="13462"/>
                </a:lnTo>
                <a:lnTo>
                  <a:pt x="33731" y="16827"/>
                </a:lnTo>
                <a:lnTo>
                  <a:pt x="30353" y="16827"/>
                </a:lnTo>
                <a:lnTo>
                  <a:pt x="30353" y="10096"/>
                </a:lnTo>
                <a:lnTo>
                  <a:pt x="0" y="13462"/>
                </a:lnTo>
                <a:lnTo>
                  <a:pt x="47218" y="30302"/>
                </a:lnTo>
                <a:lnTo>
                  <a:pt x="47218" y="10096"/>
                </a:lnTo>
                <a:close/>
              </a:path>
            </a:pathLst>
          </a:custGeom>
          <a:solidFill>
            <a:srgbClr val="F1D4BC"/>
          </a:solidFill>
        </p:spPr>
        <p:txBody>
          <a:bodyPr wrap="square" lIns="0" tIns="0" rIns="0" bIns="0" rtlCol="0"/>
          <a:lstStyle/>
          <a:p>
            <a:endParaRPr/>
          </a:p>
        </p:txBody>
      </p:sp>
      <p:sp>
        <p:nvSpPr>
          <p:cNvPr id="82" name="object 82"/>
          <p:cNvSpPr/>
          <p:nvPr/>
        </p:nvSpPr>
        <p:spPr>
          <a:xfrm>
            <a:off x="1957954" y="1542357"/>
            <a:ext cx="5080" cy="9313"/>
          </a:xfrm>
          <a:custGeom>
            <a:avLst/>
            <a:gdLst/>
            <a:ahLst/>
            <a:cxnLst/>
            <a:rect l="l" t="t" r="r" b="b"/>
            <a:pathLst>
              <a:path w="10160" h="13969">
                <a:moveTo>
                  <a:pt x="3372" y="6734"/>
                </a:moveTo>
                <a:lnTo>
                  <a:pt x="0" y="3367"/>
                </a:lnTo>
                <a:lnTo>
                  <a:pt x="0" y="0"/>
                </a:lnTo>
                <a:lnTo>
                  <a:pt x="3372" y="3367"/>
                </a:lnTo>
                <a:lnTo>
                  <a:pt x="3372" y="6734"/>
                </a:lnTo>
                <a:close/>
              </a:path>
              <a:path w="10160" h="13969">
                <a:moveTo>
                  <a:pt x="10118" y="13468"/>
                </a:moveTo>
                <a:lnTo>
                  <a:pt x="3372" y="13468"/>
                </a:lnTo>
                <a:lnTo>
                  <a:pt x="3372" y="6734"/>
                </a:lnTo>
                <a:lnTo>
                  <a:pt x="10118" y="6734"/>
                </a:lnTo>
                <a:lnTo>
                  <a:pt x="10118" y="13468"/>
                </a:lnTo>
                <a:close/>
              </a:path>
            </a:pathLst>
          </a:custGeom>
          <a:solidFill>
            <a:srgbClr val="F1D4BC"/>
          </a:solidFill>
        </p:spPr>
        <p:txBody>
          <a:bodyPr wrap="square" lIns="0" tIns="0" rIns="0" bIns="0" rtlCol="0"/>
          <a:lstStyle/>
          <a:p>
            <a:endParaRPr/>
          </a:p>
        </p:txBody>
      </p:sp>
      <p:sp>
        <p:nvSpPr>
          <p:cNvPr id="83" name="object 83"/>
          <p:cNvSpPr/>
          <p:nvPr/>
        </p:nvSpPr>
        <p:spPr>
          <a:xfrm>
            <a:off x="3578567" y="1641127"/>
            <a:ext cx="13653" cy="16087"/>
          </a:xfrm>
          <a:custGeom>
            <a:avLst/>
            <a:gdLst/>
            <a:ahLst/>
            <a:cxnLst/>
            <a:rect l="l" t="t" r="r" b="b"/>
            <a:pathLst>
              <a:path w="27304" h="24130">
                <a:moveTo>
                  <a:pt x="26982" y="23570"/>
                </a:moveTo>
                <a:lnTo>
                  <a:pt x="0" y="6734"/>
                </a:lnTo>
                <a:lnTo>
                  <a:pt x="0" y="3367"/>
                </a:lnTo>
                <a:lnTo>
                  <a:pt x="3372" y="3367"/>
                </a:lnTo>
                <a:lnTo>
                  <a:pt x="3372" y="0"/>
                </a:lnTo>
                <a:lnTo>
                  <a:pt x="13491" y="3367"/>
                </a:lnTo>
                <a:lnTo>
                  <a:pt x="20236" y="3367"/>
                </a:lnTo>
                <a:lnTo>
                  <a:pt x="26982" y="6734"/>
                </a:lnTo>
                <a:lnTo>
                  <a:pt x="26982" y="23570"/>
                </a:lnTo>
                <a:close/>
              </a:path>
            </a:pathLst>
          </a:custGeom>
          <a:solidFill>
            <a:srgbClr val="F1D4BC"/>
          </a:solidFill>
        </p:spPr>
        <p:txBody>
          <a:bodyPr wrap="square" lIns="0" tIns="0" rIns="0" bIns="0" rtlCol="0"/>
          <a:lstStyle/>
          <a:p>
            <a:endParaRPr/>
          </a:p>
        </p:txBody>
      </p:sp>
      <p:grpSp>
        <p:nvGrpSpPr>
          <p:cNvPr id="84" name="object 84"/>
          <p:cNvGrpSpPr/>
          <p:nvPr/>
        </p:nvGrpSpPr>
        <p:grpSpPr>
          <a:xfrm>
            <a:off x="561628" y="812799"/>
            <a:ext cx="3477578" cy="889000"/>
            <a:chOff x="1123257" y="1219199"/>
            <a:chExt cx="6955155" cy="1333500"/>
          </a:xfrm>
        </p:grpSpPr>
        <p:sp>
          <p:nvSpPr>
            <p:cNvPr id="85" name="object 85"/>
            <p:cNvSpPr/>
            <p:nvPr/>
          </p:nvSpPr>
          <p:spPr>
            <a:xfrm>
              <a:off x="1123251" y="1219199"/>
              <a:ext cx="6955155" cy="1333500"/>
            </a:xfrm>
            <a:custGeom>
              <a:avLst/>
              <a:gdLst/>
              <a:ahLst/>
              <a:cxnLst/>
              <a:rect l="l" t="t" r="r" b="b"/>
              <a:pathLst>
                <a:path w="6955155" h="1333500">
                  <a:moveTo>
                    <a:pt x="20231" y="698500"/>
                  </a:moveTo>
                  <a:lnTo>
                    <a:pt x="0" y="698500"/>
                  </a:lnTo>
                  <a:lnTo>
                    <a:pt x="10121" y="711200"/>
                  </a:lnTo>
                  <a:lnTo>
                    <a:pt x="16865" y="711200"/>
                  </a:lnTo>
                  <a:lnTo>
                    <a:pt x="20231" y="698500"/>
                  </a:lnTo>
                  <a:close/>
                </a:path>
                <a:path w="6955155" h="1333500">
                  <a:moveTo>
                    <a:pt x="225971" y="976490"/>
                  </a:moveTo>
                  <a:lnTo>
                    <a:pt x="222605" y="976490"/>
                  </a:lnTo>
                  <a:lnTo>
                    <a:pt x="215861" y="973124"/>
                  </a:lnTo>
                  <a:lnTo>
                    <a:pt x="212483" y="969759"/>
                  </a:lnTo>
                  <a:lnTo>
                    <a:pt x="212483" y="973124"/>
                  </a:lnTo>
                  <a:lnTo>
                    <a:pt x="209118" y="973124"/>
                  </a:lnTo>
                  <a:lnTo>
                    <a:pt x="209118" y="976490"/>
                  </a:lnTo>
                  <a:lnTo>
                    <a:pt x="212483" y="979855"/>
                  </a:lnTo>
                  <a:lnTo>
                    <a:pt x="215861" y="986586"/>
                  </a:lnTo>
                  <a:lnTo>
                    <a:pt x="219227" y="989965"/>
                  </a:lnTo>
                  <a:lnTo>
                    <a:pt x="222605" y="986586"/>
                  </a:lnTo>
                  <a:lnTo>
                    <a:pt x="222605" y="983221"/>
                  </a:lnTo>
                  <a:lnTo>
                    <a:pt x="225971" y="976490"/>
                  </a:lnTo>
                  <a:close/>
                </a:path>
                <a:path w="6955155" h="1333500">
                  <a:moveTo>
                    <a:pt x="387870" y="1231900"/>
                  </a:moveTo>
                  <a:lnTo>
                    <a:pt x="384492" y="1231900"/>
                  </a:lnTo>
                  <a:lnTo>
                    <a:pt x="381127" y="1244600"/>
                  </a:lnTo>
                  <a:lnTo>
                    <a:pt x="387870" y="1244600"/>
                  </a:lnTo>
                  <a:lnTo>
                    <a:pt x="387870" y="1231900"/>
                  </a:lnTo>
                  <a:close/>
                </a:path>
                <a:path w="6955155" h="1333500">
                  <a:moveTo>
                    <a:pt x="401358" y="1250238"/>
                  </a:moveTo>
                  <a:lnTo>
                    <a:pt x="394614" y="1257300"/>
                  </a:lnTo>
                  <a:lnTo>
                    <a:pt x="401358" y="1257300"/>
                  </a:lnTo>
                  <a:lnTo>
                    <a:pt x="401358" y="1250238"/>
                  </a:lnTo>
                  <a:close/>
                </a:path>
                <a:path w="6955155" h="1333500">
                  <a:moveTo>
                    <a:pt x="408101" y="1193800"/>
                  </a:moveTo>
                  <a:lnTo>
                    <a:pt x="404736" y="1193800"/>
                  </a:lnTo>
                  <a:lnTo>
                    <a:pt x="401358" y="1181100"/>
                  </a:lnTo>
                  <a:lnTo>
                    <a:pt x="401358" y="1193800"/>
                  </a:lnTo>
                  <a:lnTo>
                    <a:pt x="397992" y="1193800"/>
                  </a:lnTo>
                  <a:lnTo>
                    <a:pt x="404736" y="1206500"/>
                  </a:lnTo>
                  <a:lnTo>
                    <a:pt x="408101" y="1206500"/>
                  </a:lnTo>
                  <a:lnTo>
                    <a:pt x="408101" y="1193800"/>
                  </a:lnTo>
                  <a:close/>
                </a:path>
                <a:path w="6955155" h="1333500">
                  <a:moveTo>
                    <a:pt x="509282" y="1262697"/>
                  </a:moveTo>
                  <a:lnTo>
                    <a:pt x="505917" y="1259332"/>
                  </a:lnTo>
                  <a:lnTo>
                    <a:pt x="505917" y="1262697"/>
                  </a:lnTo>
                  <a:lnTo>
                    <a:pt x="509282" y="1262697"/>
                  </a:lnTo>
                  <a:close/>
                </a:path>
                <a:path w="6955155" h="1333500">
                  <a:moveTo>
                    <a:pt x="512660" y="1244600"/>
                  </a:moveTo>
                  <a:lnTo>
                    <a:pt x="502539" y="1231900"/>
                  </a:lnTo>
                  <a:lnTo>
                    <a:pt x="498005" y="1231900"/>
                  </a:lnTo>
                  <a:lnTo>
                    <a:pt x="494106" y="1244600"/>
                  </a:lnTo>
                  <a:lnTo>
                    <a:pt x="485673" y="1257300"/>
                  </a:lnTo>
                  <a:lnTo>
                    <a:pt x="505917" y="1257300"/>
                  </a:lnTo>
                  <a:lnTo>
                    <a:pt x="509282" y="1244600"/>
                  </a:lnTo>
                  <a:lnTo>
                    <a:pt x="512660" y="1244600"/>
                  </a:lnTo>
                  <a:close/>
                </a:path>
                <a:path w="6955155" h="1333500">
                  <a:moveTo>
                    <a:pt x="527837" y="1261021"/>
                  </a:moveTo>
                  <a:lnTo>
                    <a:pt x="526148" y="1259332"/>
                  </a:lnTo>
                  <a:lnTo>
                    <a:pt x="526148" y="1262697"/>
                  </a:lnTo>
                  <a:lnTo>
                    <a:pt x="527837" y="1261021"/>
                  </a:lnTo>
                  <a:close/>
                </a:path>
                <a:path w="6955155" h="1333500">
                  <a:moveTo>
                    <a:pt x="529526" y="1269441"/>
                  </a:moveTo>
                  <a:lnTo>
                    <a:pt x="526148" y="1269441"/>
                  </a:lnTo>
                  <a:lnTo>
                    <a:pt x="522782" y="1266063"/>
                  </a:lnTo>
                  <a:lnTo>
                    <a:pt x="522782" y="1262697"/>
                  </a:lnTo>
                  <a:lnTo>
                    <a:pt x="526148" y="1262697"/>
                  </a:lnTo>
                  <a:lnTo>
                    <a:pt x="519404" y="1255966"/>
                  </a:lnTo>
                  <a:lnTo>
                    <a:pt x="516039" y="1255966"/>
                  </a:lnTo>
                  <a:lnTo>
                    <a:pt x="516039" y="1259332"/>
                  </a:lnTo>
                  <a:lnTo>
                    <a:pt x="512660" y="1259332"/>
                  </a:lnTo>
                  <a:lnTo>
                    <a:pt x="512660" y="1262697"/>
                  </a:lnTo>
                  <a:lnTo>
                    <a:pt x="516039" y="1262697"/>
                  </a:lnTo>
                  <a:lnTo>
                    <a:pt x="516039" y="1266063"/>
                  </a:lnTo>
                  <a:lnTo>
                    <a:pt x="519404" y="1266063"/>
                  </a:lnTo>
                  <a:lnTo>
                    <a:pt x="519404" y="1269441"/>
                  </a:lnTo>
                  <a:lnTo>
                    <a:pt x="522782" y="1272806"/>
                  </a:lnTo>
                  <a:lnTo>
                    <a:pt x="522782" y="1276172"/>
                  </a:lnTo>
                  <a:lnTo>
                    <a:pt x="529526" y="1269441"/>
                  </a:lnTo>
                  <a:close/>
                </a:path>
                <a:path w="6955155" h="1333500">
                  <a:moveTo>
                    <a:pt x="536270" y="1259332"/>
                  </a:moveTo>
                  <a:lnTo>
                    <a:pt x="529526" y="1259332"/>
                  </a:lnTo>
                  <a:lnTo>
                    <a:pt x="527837" y="1261021"/>
                  </a:lnTo>
                  <a:lnTo>
                    <a:pt x="532892" y="1266063"/>
                  </a:lnTo>
                  <a:lnTo>
                    <a:pt x="532892" y="1262697"/>
                  </a:lnTo>
                  <a:lnTo>
                    <a:pt x="536270" y="1259332"/>
                  </a:lnTo>
                  <a:close/>
                </a:path>
                <a:path w="6955155" h="1333500">
                  <a:moveTo>
                    <a:pt x="607098" y="1151585"/>
                  </a:moveTo>
                  <a:lnTo>
                    <a:pt x="603719" y="1151585"/>
                  </a:lnTo>
                  <a:lnTo>
                    <a:pt x="600354" y="1154950"/>
                  </a:lnTo>
                  <a:lnTo>
                    <a:pt x="603719" y="1154950"/>
                  </a:lnTo>
                  <a:lnTo>
                    <a:pt x="607098" y="1158316"/>
                  </a:lnTo>
                  <a:lnTo>
                    <a:pt x="607098" y="1151585"/>
                  </a:lnTo>
                  <a:close/>
                </a:path>
                <a:path w="6955155" h="1333500">
                  <a:moveTo>
                    <a:pt x="613841" y="1282700"/>
                  </a:moveTo>
                  <a:lnTo>
                    <a:pt x="610476" y="1270000"/>
                  </a:lnTo>
                  <a:lnTo>
                    <a:pt x="607098" y="1282700"/>
                  </a:lnTo>
                  <a:lnTo>
                    <a:pt x="593610" y="1270000"/>
                  </a:lnTo>
                  <a:lnTo>
                    <a:pt x="586867" y="1257300"/>
                  </a:lnTo>
                  <a:lnTo>
                    <a:pt x="580110" y="1257300"/>
                  </a:lnTo>
                  <a:lnTo>
                    <a:pt x="576745" y="1270000"/>
                  </a:lnTo>
                  <a:lnTo>
                    <a:pt x="580428" y="1270000"/>
                  </a:lnTo>
                  <a:lnTo>
                    <a:pt x="593293" y="1295400"/>
                  </a:lnTo>
                  <a:lnTo>
                    <a:pt x="610476" y="1295400"/>
                  </a:lnTo>
                  <a:lnTo>
                    <a:pt x="610476" y="1282700"/>
                  </a:lnTo>
                  <a:lnTo>
                    <a:pt x="613841" y="1282700"/>
                  </a:lnTo>
                  <a:close/>
                </a:path>
                <a:path w="6955155" h="1333500">
                  <a:moveTo>
                    <a:pt x="613841" y="1155700"/>
                  </a:moveTo>
                  <a:lnTo>
                    <a:pt x="610476" y="1155700"/>
                  </a:lnTo>
                  <a:lnTo>
                    <a:pt x="610476" y="1168400"/>
                  </a:lnTo>
                  <a:lnTo>
                    <a:pt x="613841" y="1168400"/>
                  </a:lnTo>
                  <a:lnTo>
                    <a:pt x="613841" y="1155700"/>
                  </a:lnTo>
                  <a:close/>
                </a:path>
                <a:path w="6955155" h="1333500">
                  <a:moveTo>
                    <a:pt x="634085" y="1092200"/>
                  </a:moveTo>
                  <a:lnTo>
                    <a:pt x="630707" y="1092200"/>
                  </a:lnTo>
                  <a:lnTo>
                    <a:pt x="634085" y="1094320"/>
                  </a:lnTo>
                  <a:lnTo>
                    <a:pt x="634085" y="1092200"/>
                  </a:lnTo>
                  <a:close/>
                </a:path>
                <a:path w="6955155" h="1333500">
                  <a:moveTo>
                    <a:pt x="644194" y="1077506"/>
                  </a:moveTo>
                  <a:lnTo>
                    <a:pt x="637451" y="1077506"/>
                  </a:lnTo>
                  <a:lnTo>
                    <a:pt x="634085" y="1080871"/>
                  </a:lnTo>
                  <a:lnTo>
                    <a:pt x="640829" y="1080871"/>
                  </a:lnTo>
                  <a:lnTo>
                    <a:pt x="644194" y="1077506"/>
                  </a:lnTo>
                  <a:close/>
                </a:path>
                <a:path w="6955155" h="1333500">
                  <a:moveTo>
                    <a:pt x="650938" y="1104900"/>
                  </a:moveTo>
                  <a:lnTo>
                    <a:pt x="634085" y="1094320"/>
                  </a:lnTo>
                  <a:lnTo>
                    <a:pt x="634085" y="1104900"/>
                  </a:lnTo>
                  <a:lnTo>
                    <a:pt x="630707" y="1104900"/>
                  </a:lnTo>
                  <a:lnTo>
                    <a:pt x="630707" y="1092200"/>
                  </a:lnTo>
                  <a:lnTo>
                    <a:pt x="627329" y="1092200"/>
                  </a:lnTo>
                  <a:lnTo>
                    <a:pt x="627329" y="1117600"/>
                  </a:lnTo>
                  <a:lnTo>
                    <a:pt x="644194" y="1117600"/>
                  </a:lnTo>
                  <a:lnTo>
                    <a:pt x="650938" y="1130300"/>
                  </a:lnTo>
                  <a:lnTo>
                    <a:pt x="650938" y="1104900"/>
                  </a:lnTo>
                  <a:close/>
                </a:path>
                <a:path w="6955155" h="1333500">
                  <a:moveTo>
                    <a:pt x="657694" y="1094346"/>
                  </a:moveTo>
                  <a:lnTo>
                    <a:pt x="654316" y="1094346"/>
                  </a:lnTo>
                  <a:lnTo>
                    <a:pt x="654316" y="1097711"/>
                  </a:lnTo>
                  <a:lnTo>
                    <a:pt x="650938" y="1097711"/>
                  </a:lnTo>
                  <a:lnTo>
                    <a:pt x="650938" y="1101077"/>
                  </a:lnTo>
                  <a:lnTo>
                    <a:pt x="657694" y="1101077"/>
                  </a:lnTo>
                  <a:lnTo>
                    <a:pt x="657694" y="1094346"/>
                  </a:lnTo>
                  <a:close/>
                </a:path>
                <a:path w="6955155" h="1333500">
                  <a:moveTo>
                    <a:pt x="664438" y="1094346"/>
                  </a:moveTo>
                  <a:lnTo>
                    <a:pt x="661060" y="1094346"/>
                  </a:lnTo>
                  <a:lnTo>
                    <a:pt x="661060" y="1097711"/>
                  </a:lnTo>
                  <a:lnTo>
                    <a:pt x="664438" y="1094346"/>
                  </a:lnTo>
                  <a:close/>
                </a:path>
                <a:path w="6955155" h="1333500">
                  <a:moveTo>
                    <a:pt x="667804" y="1114539"/>
                  </a:moveTo>
                  <a:lnTo>
                    <a:pt x="664438" y="1117917"/>
                  </a:lnTo>
                  <a:lnTo>
                    <a:pt x="667804" y="1117917"/>
                  </a:lnTo>
                  <a:lnTo>
                    <a:pt x="667804" y="1114539"/>
                  </a:lnTo>
                  <a:close/>
                </a:path>
                <a:path w="6955155" h="1333500">
                  <a:moveTo>
                    <a:pt x="1301889" y="1306474"/>
                  </a:moveTo>
                  <a:lnTo>
                    <a:pt x="1298511" y="1309839"/>
                  </a:lnTo>
                  <a:lnTo>
                    <a:pt x="1301889" y="1309839"/>
                  </a:lnTo>
                  <a:lnTo>
                    <a:pt x="1301889" y="1306474"/>
                  </a:lnTo>
                  <a:close/>
                </a:path>
                <a:path w="6955155" h="1333500">
                  <a:moveTo>
                    <a:pt x="1463776" y="1231900"/>
                  </a:moveTo>
                  <a:lnTo>
                    <a:pt x="1457032" y="1231900"/>
                  </a:lnTo>
                  <a:lnTo>
                    <a:pt x="1450289" y="1244600"/>
                  </a:lnTo>
                  <a:lnTo>
                    <a:pt x="1446911" y="1244600"/>
                  </a:lnTo>
                  <a:lnTo>
                    <a:pt x="1453667" y="1257300"/>
                  </a:lnTo>
                  <a:lnTo>
                    <a:pt x="1457032" y="1257300"/>
                  </a:lnTo>
                  <a:lnTo>
                    <a:pt x="1457032" y="1270000"/>
                  </a:lnTo>
                  <a:lnTo>
                    <a:pt x="1460411" y="1270000"/>
                  </a:lnTo>
                  <a:lnTo>
                    <a:pt x="1463776" y="1257300"/>
                  </a:lnTo>
                  <a:lnTo>
                    <a:pt x="1460411" y="1257300"/>
                  </a:lnTo>
                  <a:lnTo>
                    <a:pt x="1460411" y="1244600"/>
                  </a:lnTo>
                  <a:lnTo>
                    <a:pt x="1463776" y="1231900"/>
                  </a:lnTo>
                  <a:close/>
                </a:path>
                <a:path w="6955155" h="1333500">
                  <a:moveTo>
                    <a:pt x="1521117" y="1308100"/>
                  </a:moveTo>
                  <a:lnTo>
                    <a:pt x="1517738" y="1295400"/>
                  </a:lnTo>
                  <a:lnTo>
                    <a:pt x="1517738" y="1308100"/>
                  </a:lnTo>
                  <a:lnTo>
                    <a:pt x="1521117" y="1308100"/>
                  </a:lnTo>
                  <a:close/>
                </a:path>
                <a:path w="6955155" h="1333500">
                  <a:moveTo>
                    <a:pt x="1666151" y="1295400"/>
                  </a:moveTo>
                  <a:lnTo>
                    <a:pt x="1662772" y="1295400"/>
                  </a:lnTo>
                  <a:lnTo>
                    <a:pt x="1662772" y="1308100"/>
                  </a:lnTo>
                  <a:lnTo>
                    <a:pt x="1666151" y="1308100"/>
                  </a:lnTo>
                  <a:lnTo>
                    <a:pt x="1666151" y="1295400"/>
                  </a:lnTo>
                  <a:close/>
                </a:path>
                <a:path w="6955155" h="1333500">
                  <a:moveTo>
                    <a:pt x="2509342" y="1181100"/>
                  </a:moveTo>
                  <a:lnTo>
                    <a:pt x="2505964" y="1181100"/>
                  </a:lnTo>
                  <a:lnTo>
                    <a:pt x="2505964" y="1193800"/>
                  </a:lnTo>
                  <a:lnTo>
                    <a:pt x="2509342" y="1193800"/>
                  </a:lnTo>
                  <a:lnTo>
                    <a:pt x="2509342" y="1181100"/>
                  </a:lnTo>
                  <a:close/>
                </a:path>
                <a:path w="6955155" h="1333500">
                  <a:moveTo>
                    <a:pt x="2745435" y="1181100"/>
                  </a:moveTo>
                  <a:lnTo>
                    <a:pt x="2742057" y="1181100"/>
                  </a:lnTo>
                  <a:lnTo>
                    <a:pt x="2738691" y="1193800"/>
                  </a:lnTo>
                  <a:lnTo>
                    <a:pt x="2742057" y="1193800"/>
                  </a:lnTo>
                  <a:lnTo>
                    <a:pt x="2745435" y="1181100"/>
                  </a:lnTo>
                  <a:close/>
                </a:path>
                <a:path w="6955155" h="1333500">
                  <a:moveTo>
                    <a:pt x="2880347" y="1193800"/>
                  </a:moveTo>
                  <a:lnTo>
                    <a:pt x="2874759" y="1181100"/>
                  </a:lnTo>
                  <a:lnTo>
                    <a:pt x="2873591" y="1181100"/>
                  </a:lnTo>
                  <a:lnTo>
                    <a:pt x="2880347" y="1193800"/>
                  </a:lnTo>
                  <a:close/>
                </a:path>
                <a:path w="6955155" h="1333500">
                  <a:moveTo>
                    <a:pt x="2890456" y="1193800"/>
                  </a:moveTo>
                  <a:lnTo>
                    <a:pt x="2880347" y="1193800"/>
                  </a:lnTo>
                  <a:lnTo>
                    <a:pt x="2880347" y="1206500"/>
                  </a:lnTo>
                  <a:lnTo>
                    <a:pt x="2890456" y="1193800"/>
                  </a:lnTo>
                  <a:close/>
                </a:path>
                <a:path w="6955155" h="1333500">
                  <a:moveTo>
                    <a:pt x="3055721" y="1158316"/>
                  </a:moveTo>
                  <a:lnTo>
                    <a:pt x="3052356" y="1154950"/>
                  </a:lnTo>
                  <a:lnTo>
                    <a:pt x="3048978" y="1154950"/>
                  </a:lnTo>
                  <a:lnTo>
                    <a:pt x="3048978" y="1158316"/>
                  </a:lnTo>
                  <a:lnTo>
                    <a:pt x="3045612" y="1158316"/>
                  </a:lnTo>
                  <a:lnTo>
                    <a:pt x="3045612" y="1161681"/>
                  </a:lnTo>
                  <a:lnTo>
                    <a:pt x="3048978" y="1161681"/>
                  </a:lnTo>
                  <a:lnTo>
                    <a:pt x="3052356" y="1158316"/>
                  </a:lnTo>
                  <a:lnTo>
                    <a:pt x="3055721" y="1158316"/>
                  </a:lnTo>
                  <a:close/>
                </a:path>
                <a:path w="6955155" h="1333500">
                  <a:moveTo>
                    <a:pt x="3055721" y="1117600"/>
                  </a:moveTo>
                  <a:lnTo>
                    <a:pt x="3048978" y="1117600"/>
                  </a:lnTo>
                  <a:lnTo>
                    <a:pt x="3052356" y="1130300"/>
                  </a:lnTo>
                  <a:lnTo>
                    <a:pt x="3055721" y="1130300"/>
                  </a:lnTo>
                  <a:lnTo>
                    <a:pt x="3055721" y="1117600"/>
                  </a:lnTo>
                  <a:close/>
                </a:path>
                <a:path w="6955155" h="1333500">
                  <a:moveTo>
                    <a:pt x="3163659" y="1117600"/>
                  </a:moveTo>
                  <a:lnTo>
                    <a:pt x="3160280" y="1117600"/>
                  </a:lnTo>
                  <a:lnTo>
                    <a:pt x="3160280" y="1128191"/>
                  </a:lnTo>
                  <a:lnTo>
                    <a:pt x="3163659" y="1130300"/>
                  </a:lnTo>
                  <a:lnTo>
                    <a:pt x="3163659" y="1117600"/>
                  </a:lnTo>
                  <a:close/>
                </a:path>
                <a:path w="6955155" h="1333500">
                  <a:moveTo>
                    <a:pt x="3167024" y="1079500"/>
                  </a:moveTo>
                  <a:lnTo>
                    <a:pt x="3166211" y="1078992"/>
                  </a:lnTo>
                  <a:lnTo>
                    <a:pt x="3166135" y="1079500"/>
                  </a:lnTo>
                  <a:lnTo>
                    <a:pt x="3167024" y="1079500"/>
                  </a:lnTo>
                  <a:close/>
                </a:path>
                <a:path w="6955155" h="1333500">
                  <a:moveTo>
                    <a:pt x="3185782" y="14744"/>
                  </a:moveTo>
                  <a:lnTo>
                    <a:pt x="3185096" y="12700"/>
                  </a:lnTo>
                  <a:lnTo>
                    <a:pt x="3180511" y="12700"/>
                  </a:lnTo>
                  <a:lnTo>
                    <a:pt x="3185782" y="14744"/>
                  </a:lnTo>
                  <a:close/>
                </a:path>
                <a:path w="6955155" h="1333500">
                  <a:moveTo>
                    <a:pt x="3187268" y="1079500"/>
                  </a:moveTo>
                  <a:lnTo>
                    <a:pt x="3183890" y="1079500"/>
                  </a:lnTo>
                  <a:lnTo>
                    <a:pt x="3180511" y="1092200"/>
                  </a:lnTo>
                  <a:lnTo>
                    <a:pt x="3187268" y="1092200"/>
                  </a:lnTo>
                  <a:lnTo>
                    <a:pt x="3187268" y="1079500"/>
                  </a:lnTo>
                  <a:close/>
                </a:path>
                <a:path w="6955155" h="1333500">
                  <a:moveTo>
                    <a:pt x="3662819" y="1054100"/>
                  </a:moveTo>
                  <a:lnTo>
                    <a:pt x="3659454" y="1041400"/>
                  </a:lnTo>
                  <a:lnTo>
                    <a:pt x="3659454" y="1054100"/>
                  </a:lnTo>
                  <a:lnTo>
                    <a:pt x="3662819" y="1054100"/>
                  </a:lnTo>
                  <a:close/>
                </a:path>
                <a:path w="6955155" h="1333500">
                  <a:moveTo>
                    <a:pt x="3983240" y="1079500"/>
                  </a:moveTo>
                  <a:lnTo>
                    <a:pt x="3979862" y="1079500"/>
                  </a:lnTo>
                  <a:lnTo>
                    <a:pt x="3983240" y="1092200"/>
                  </a:lnTo>
                  <a:lnTo>
                    <a:pt x="3983240" y="1079500"/>
                  </a:lnTo>
                  <a:close/>
                </a:path>
                <a:path w="6955155" h="1333500">
                  <a:moveTo>
                    <a:pt x="4106291" y="1066800"/>
                  </a:moveTo>
                  <a:lnTo>
                    <a:pt x="4100855" y="1054100"/>
                  </a:lnTo>
                  <a:lnTo>
                    <a:pt x="4087787" y="1054100"/>
                  </a:lnTo>
                  <a:lnTo>
                    <a:pt x="4087787" y="1079500"/>
                  </a:lnTo>
                  <a:lnTo>
                    <a:pt x="4091165" y="1079500"/>
                  </a:lnTo>
                  <a:lnTo>
                    <a:pt x="4096220" y="1079500"/>
                  </a:lnTo>
                  <a:lnTo>
                    <a:pt x="4101287" y="1066800"/>
                  </a:lnTo>
                  <a:lnTo>
                    <a:pt x="4106291" y="1066800"/>
                  </a:lnTo>
                  <a:close/>
                </a:path>
                <a:path w="6955155" h="1333500">
                  <a:moveTo>
                    <a:pt x="4411777" y="1073404"/>
                  </a:moveTo>
                  <a:lnTo>
                    <a:pt x="4408627" y="1066800"/>
                  </a:lnTo>
                  <a:lnTo>
                    <a:pt x="4406519" y="1066800"/>
                  </a:lnTo>
                  <a:lnTo>
                    <a:pt x="4411777" y="1073404"/>
                  </a:lnTo>
                  <a:close/>
                </a:path>
                <a:path w="6955155" h="1333500">
                  <a:moveTo>
                    <a:pt x="4416641" y="1079500"/>
                  </a:moveTo>
                  <a:lnTo>
                    <a:pt x="4411777" y="1073404"/>
                  </a:lnTo>
                  <a:lnTo>
                    <a:pt x="4414685" y="1079500"/>
                  </a:lnTo>
                  <a:lnTo>
                    <a:pt x="4416641" y="1079500"/>
                  </a:lnTo>
                  <a:close/>
                </a:path>
                <a:path w="6955155" h="1333500">
                  <a:moveTo>
                    <a:pt x="4479429" y="1070051"/>
                  </a:moveTo>
                  <a:lnTo>
                    <a:pt x="4475658" y="1079500"/>
                  </a:lnTo>
                  <a:lnTo>
                    <a:pt x="4479036" y="1079500"/>
                  </a:lnTo>
                  <a:lnTo>
                    <a:pt x="4479429" y="1070051"/>
                  </a:lnTo>
                  <a:close/>
                </a:path>
                <a:path w="6955155" h="1333500">
                  <a:moveTo>
                    <a:pt x="4482401" y="1041400"/>
                  </a:moveTo>
                  <a:lnTo>
                    <a:pt x="4476877" y="1036802"/>
                  </a:lnTo>
                  <a:lnTo>
                    <a:pt x="4475658" y="1041400"/>
                  </a:lnTo>
                  <a:lnTo>
                    <a:pt x="4482401" y="1041400"/>
                  </a:lnTo>
                  <a:close/>
                </a:path>
                <a:path w="6955155" h="1333500">
                  <a:moveTo>
                    <a:pt x="4506011" y="1092200"/>
                  </a:moveTo>
                  <a:lnTo>
                    <a:pt x="4499267" y="1092200"/>
                  </a:lnTo>
                  <a:lnTo>
                    <a:pt x="4495901" y="1104900"/>
                  </a:lnTo>
                  <a:lnTo>
                    <a:pt x="4502645" y="1104900"/>
                  </a:lnTo>
                  <a:lnTo>
                    <a:pt x="4506011" y="1092200"/>
                  </a:lnTo>
                  <a:close/>
                </a:path>
                <a:path w="6955155" h="1333500">
                  <a:moveTo>
                    <a:pt x="4512754" y="1092200"/>
                  </a:moveTo>
                  <a:lnTo>
                    <a:pt x="4509389" y="1092200"/>
                  </a:lnTo>
                  <a:lnTo>
                    <a:pt x="4512754" y="1098550"/>
                  </a:lnTo>
                  <a:lnTo>
                    <a:pt x="4512754" y="1092200"/>
                  </a:lnTo>
                  <a:close/>
                </a:path>
                <a:path w="6955155" h="1333500">
                  <a:moveTo>
                    <a:pt x="4518609" y="1117600"/>
                  </a:moveTo>
                  <a:lnTo>
                    <a:pt x="4516132" y="1104900"/>
                  </a:lnTo>
                  <a:lnTo>
                    <a:pt x="4512754" y="1098550"/>
                  </a:lnTo>
                  <a:lnTo>
                    <a:pt x="4512754" y="1104900"/>
                  </a:lnTo>
                  <a:lnTo>
                    <a:pt x="4509389" y="1104900"/>
                  </a:lnTo>
                  <a:lnTo>
                    <a:pt x="4516132" y="1117600"/>
                  </a:lnTo>
                  <a:lnTo>
                    <a:pt x="4518609" y="1117600"/>
                  </a:lnTo>
                  <a:close/>
                </a:path>
                <a:path w="6955155" h="1333500">
                  <a:moveTo>
                    <a:pt x="4521136" y="1120686"/>
                  </a:moveTo>
                  <a:lnTo>
                    <a:pt x="4520768" y="1117600"/>
                  </a:lnTo>
                  <a:lnTo>
                    <a:pt x="4519511" y="1117600"/>
                  </a:lnTo>
                  <a:lnTo>
                    <a:pt x="4521136" y="1120686"/>
                  </a:lnTo>
                  <a:close/>
                </a:path>
                <a:path w="6955155" h="1333500">
                  <a:moveTo>
                    <a:pt x="4526254" y="1130300"/>
                  </a:moveTo>
                  <a:lnTo>
                    <a:pt x="4521136" y="1120686"/>
                  </a:lnTo>
                  <a:lnTo>
                    <a:pt x="4522292" y="1130300"/>
                  </a:lnTo>
                  <a:lnTo>
                    <a:pt x="4522876" y="1143000"/>
                  </a:lnTo>
                  <a:lnTo>
                    <a:pt x="4526254" y="1143000"/>
                  </a:lnTo>
                  <a:lnTo>
                    <a:pt x="4526254" y="1130300"/>
                  </a:lnTo>
                  <a:close/>
                </a:path>
                <a:path w="6955155" h="1333500">
                  <a:moveTo>
                    <a:pt x="4532998" y="1117600"/>
                  </a:moveTo>
                  <a:lnTo>
                    <a:pt x="4529620" y="1117600"/>
                  </a:lnTo>
                  <a:lnTo>
                    <a:pt x="4526254" y="1130300"/>
                  </a:lnTo>
                  <a:lnTo>
                    <a:pt x="4532998" y="1130300"/>
                  </a:lnTo>
                  <a:lnTo>
                    <a:pt x="4532998" y="1117600"/>
                  </a:lnTo>
                  <a:close/>
                </a:path>
                <a:path w="6955155" h="1333500">
                  <a:moveTo>
                    <a:pt x="4532998" y="1104442"/>
                  </a:moveTo>
                  <a:lnTo>
                    <a:pt x="4529620" y="1104442"/>
                  </a:lnTo>
                  <a:lnTo>
                    <a:pt x="4529620" y="1107808"/>
                  </a:lnTo>
                  <a:lnTo>
                    <a:pt x="4532998" y="1104442"/>
                  </a:lnTo>
                  <a:close/>
                </a:path>
                <a:path w="6955155" h="1333500">
                  <a:moveTo>
                    <a:pt x="4532998" y="1090980"/>
                  </a:moveTo>
                  <a:lnTo>
                    <a:pt x="4529620" y="1094346"/>
                  </a:lnTo>
                  <a:lnTo>
                    <a:pt x="4532998" y="1097711"/>
                  </a:lnTo>
                  <a:lnTo>
                    <a:pt x="4532998" y="1090980"/>
                  </a:lnTo>
                  <a:close/>
                </a:path>
                <a:path w="6955155" h="1333500">
                  <a:moveTo>
                    <a:pt x="4536364" y="1097711"/>
                  </a:moveTo>
                  <a:lnTo>
                    <a:pt x="4532998" y="1097711"/>
                  </a:lnTo>
                  <a:lnTo>
                    <a:pt x="4532998" y="1101077"/>
                  </a:lnTo>
                  <a:lnTo>
                    <a:pt x="4536364" y="1097711"/>
                  </a:lnTo>
                  <a:close/>
                </a:path>
                <a:path w="6955155" h="1333500">
                  <a:moveTo>
                    <a:pt x="4556607" y="1094346"/>
                  </a:moveTo>
                  <a:lnTo>
                    <a:pt x="4553229" y="1094346"/>
                  </a:lnTo>
                  <a:lnTo>
                    <a:pt x="4553229" y="1090980"/>
                  </a:lnTo>
                  <a:lnTo>
                    <a:pt x="4549864" y="1094346"/>
                  </a:lnTo>
                  <a:lnTo>
                    <a:pt x="4553229" y="1097711"/>
                  </a:lnTo>
                  <a:lnTo>
                    <a:pt x="4556607" y="1097711"/>
                  </a:lnTo>
                  <a:lnTo>
                    <a:pt x="4556607" y="1094346"/>
                  </a:lnTo>
                  <a:close/>
                </a:path>
                <a:path w="6955155" h="1333500">
                  <a:moveTo>
                    <a:pt x="4570095" y="1104900"/>
                  </a:moveTo>
                  <a:lnTo>
                    <a:pt x="4560430" y="1104900"/>
                  </a:lnTo>
                  <a:lnTo>
                    <a:pt x="4556607" y="1101077"/>
                  </a:lnTo>
                  <a:lnTo>
                    <a:pt x="4536364" y="1101077"/>
                  </a:lnTo>
                  <a:lnTo>
                    <a:pt x="4536364" y="1104442"/>
                  </a:lnTo>
                  <a:lnTo>
                    <a:pt x="4532998" y="1104442"/>
                  </a:lnTo>
                  <a:lnTo>
                    <a:pt x="4532998" y="1107808"/>
                  </a:lnTo>
                  <a:lnTo>
                    <a:pt x="4541240" y="1111935"/>
                  </a:lnTo>
                  <a:lnTo>
                    <a:pt x="4539742" y="1117600"/>
                  </a:lnTo>
                  <a:lnTo>
                    <a:pt x="4532998" y="1117600"/>
                  </a:lnTo>
                  <a:lnTo>
                    <a:pt x="4540580" y="1130300"/>
                  </a:lnTo>
                  <a:lnTo>
                    <a:pt x="4566729" y="1130300"/>
                  </a:lnTo>
                  <a:lnTo>
                    <a:pt x="4566729" y="1117600"/>
                  </a:lnTo>
                  <a:lnTo>
                    <a:pt x="4570095" y="1104900"/>
                  </a:lnTo>
                  <a:close/>
                </a:path>
                <a:path w="6955155" h="1333500">
                  <a:moveTo>
                    <a:pt x="4586960" y="1107808"/>
                  </a:moveTo>
                  <a:lnTo>
                    <a:pt x="4583582" y="1107808"/>
                  </a:lnTo>
                  <a:lnTo>
                    <a:pt x="4583582" y="1111173"/>
                  </a:lnTo>
                  <a:lnTo>
                    <a:pt x="4586960" y="1107808"/>
                  </a:lnTo>
                  <a:close/>
                </a:path>
                <a:path w="6955155" h="1333500">
                  <a:moveTo>
                    <a:pt x="4593704" y="1111173"/>
                  </a:moveTo>
                  <a:lnTo>
                    <a:pt x="4590339" y="1107808"/>
                  </a:lnTo>
                  <a:lnTo>
                    <a:pt x="4586960" y="1111173"/>
                  </a:lnTo>
                  <a:lnTo>
                    <a:pt x="4590339" y="1114539"/>
                  </a:lnTo>
                  <a:lnTo>
                    <a:pt x="4593704" y="1114539"/>
                  </a:lnTo>
                  <a:lnTo>
                    <a:pt x="4592015" y="1112862"/>
                  </a:lnTo>
                  <a:lnTo>
                    <a:pt x="4593704" y="1111173"/>
                  </a:lnTo>
                  <a:close/>
                </a:path>
                <a:path w="6955155" h="1333500">
                  <a:moveTo>
                    <a:pt x="4600448" y="1087602"/>
                  </a:moveTo>
                  <a:lnTo>
                    <a:pt x="4597082" y="1090980"/>
                  </a:lnTo>
                  <a:lnTo>
                    <a:pt x="4600448" y="1090980"/>
                  </a:lnTo>
                  <a:lnTo>
                    <a:pt x="4600448" y="1087602"/>
                  </a:lnTo>
                  <a:close/>
                </a:path>
                <a:path w="6955155" h="1333500">
                  <a:moveTo>
                    <a:pt x="4603826" y="1094346"/>
                  </a:moveTo>
                  <a:lnTo>
                    <a:pt x="4600448" y="1090980"/>
                  </a:lnTo>
                  <a:lnTo>
                    <a:pt x="4600448" y="1094346"/>
                  </a:lnTo>
                  <a:lnTo>
                    <a:pt x="4603826" y="1094346"/>
                  </a:lnTo>
                  <a:close/>
                </a:path>
                <a:path w="6955155" h="1333500">
                  <a:moveTo>
                    <a:pt x="4634179" y="1094346"/>
                  </a:moveTo>
                  <a:lnTo>
                    <a:pt x="4610570" y="1047203"/>
                  </a:lnTo>
                  <a:lnTo>
                    <a:pt x="4607191" y="1050569"/>
                  </a:lnTo>
                  <a:lnTo>
                    <a:pt x="4603826" y="1057300"/>
                  </a:lnTo>
                  <a:lnTo>
                    <a:pt x="4597082" y="1064031"/>
                  </a:lnTo>
                  <a:lnTo>
                    <a:pt x="4586960" y="1064031"/>
                  </a:lnTo>
                  <a:lnTo>
                    <a:pt x="4590339" y="1067409"/>
                  </a:lnTo>
                  <a:lnTo>
                    <a:pt x="4593704" y="1067409"/>
                  </a:lnTo>
                  <a:lnTo>
                    <a:pt x="4597082" y="1070775"/>
                  </a:lnTo>
                  <a:lnTo>
                    <a:pt x="4600448" y="1067409"/>
                  </a:lnTo>
                  <a:lnTo>
                    <a:pt x="4600448" y="1074140"/>
                  </a:lnTo>
                  <a:lnTo>
                    <a:pt x="4603826" y="1077506"/>
                  </a:lnTo>
                  <a:lnTo>
                    <a:pt x="4600448" y="1077506"/>
                  </a:lnTo>
                  <a:lnTo>
                    <a:pt x="4597082" y="1074140"/>
                  </a:lnTo>
                  <a:lnTo>
                    <a:pt x="4597082" y="1077506"/>
                  </a:lnTo>
                  <a:lnTo>
                    <a:pt x="4593704" y="1077506"/>
                  </a:lnTo>
                  <a:lnTo>
                    <a:pt x="4593704" y="1080871"/>
                  </a:lnTo>
                  <a:lnTo>
                    <a:pt x="4597082" y="1080871"/>
                  </a:lnTo>
                  <a:lnTo>
                    <a:pt x="4597082" y="1084237"/>
                  </a:lnTo>
                  <a:lnTo>
                    <a:pt x="4600448" y="1084237"/>
                  </a:lnTo>
                  <a:lnTo>
                    <a:pt x="4603826" y="1080871"/>
                  </a:lnTo>
                  <a:lnTo>
                    <a:pt x="4607191" y="1087602"/>
                  </a:lnTo>
                  <a:lnTo>
                    <a:pt x="4607191" y="1094346"/>
                  </a:lnTo>
                  <a:lnTo>
                    <a:pt x="4610570" y="1101077"/>
                  </a:lnTo>
                  <a:lnTo>
                    <a:pt x="4607191" y="1101077"/>
                  </a:lnTo>
                  <a:lnTo>
                    <a:pt x="4607191" y="1097711"/>
                  </a:lnTo>
                  <a:lnTo>
                    <a:pt x="4603826" y="1097711"/>
                  </a:lnTo>
                  <a:lnTo>
                    <a:pt x="4603826" y="1094346"/>
                  </a:lnTo>
                  <a:lnTo>
                    <a:pt x="4600448" y="1097711"/>
                  </a:lnTo>
                  <a:lnTo>
                    <a:pt x="4600448" y="1104442"/>
                  </a:lnTo>
                  <a:lnTo>
                    <a:pt x="4597082" y="1107808"/>
                  </a:lnTo>
                  <a:lnTo>
                    <a:pt x="4600448" y="1107808"/>
                  </a:lnTo>
                  <a:lnTo>
                    <a:pt x="4600448" y="1111173"/>
                  </a:lnTo>
                  <a:lnTo>
                    <a:pt x="4603826" y="1111173"/>
                  </a:lnTo>
                  <a:lnTo>
                    <a:pt x="4603826" y="1114539"/>
                  </a:lnTo>
                  <a:lnTo>
                    <a:pt x="4600448" y="1114539"/>
                  </a:lnTo>
                  <a:lnTo>
                    <a:pt x="4600448" y="1117917"/>
                  </a:lnTo>
                  <a:lnTo>
                    <a:pt x="4597082" y="1117917"/>
                  </a:lnTo>
                  <a:lnTo>
                    <a:pt x="4597082" y="1114539"/>
                  </a:lnTo>
                  <a:lnTo>
                    <a:pt x="4593704" y="1114539"/>
                  </a:lnTo>
                  <a:lnTo>
                    <a:pt x="4583582" y="1134745"/>
                  </a:lnTo>
                  <a:lnTo>
                    <a:pt x="4586960" y="1138110"/>
                  </a:lnTo>
                  <a:lnTo>
                    <a:pt x="4583582" y="1138110"/>
                  </a:lnTo>
                  <a:lnTo>
                    <a:pt x="4580217" y="1141488"/>
                  </a:lnTo>
                  <a:lnTo>
                    <a:pt x="4580217" y="1144854"/>
                  </a:lnTo>
                  <a:lnTo>
                    <a:pt x="4576838" y="1148219"/>
                  </a:lnTo>
                  <a:lnTo>
                    <a:pt x="4583582" y="1144854"/>
                  </a:lnTo>
                  <a:lnTo>
                    <a:pt x="4590339" y="1144854"/>
                  </a:lnTo>
                  <a:lnTo>
                    <a:pt x="4597082" y="1141488"/>
                  </a:lnTo>
                  <a:lnTo>
                    <a:pt x="4593704" y="1138110"/>
                  </a:lnTo>
                  <a:lnTo>
                    <a:pt x="4600448" y="1124648"/>
                  </a:lnTo>
                  <a:lnTo>
                    <a:pt x="4603826" y="1121283"/>
                  </a:lnTo>
                  <a:lnTo>
                    <a:pt x="4603826" y="1128014"/>
                  </a:lnTo>
                  <a:lnTo>
                    <a:pt x="4600448" y="1134745"/>
                  </a:lnTo>
                  <a:lnTo>
                    <a:pt x="4600448" y="1141488"/>
                  </a:lnTo>
                  <a:lnTo>
                    <a:pt x="4617313" y="1141488"/>
                  </a:lnTo>
                  <a:lnTo>
                    <a:pt x="4617313" y="1138110"/>
                  </a:lnTo>
                  <a:lnTo>
                    <a:pt x="4620692" y="1138110"/>
                  </a:lnTo>
                  <a:lnTo>
                    <a:pt x="4620692" y="1134745"/>
                  </a:lnTo>
                  <a:lnTo>
                    <a:pt x="4618101" y="1127696"/>
                  </a:lnTo>
                  <a:lnTo>
                    <a:pt x="4615205" y="1121283"/>
                  </a:lnTo>
                  <a:lnTo>
                    <a:pt x="4613351" y="1117917"/>
                  </a:lnTo>
                  <a:lnTo>
                    <a:pt x="4611675" y="1114856"/>
                  </a:lnTo>
                  <a:lnTo>
                    <a:pt x="4607191" y="1107808"/>
                  </a:lnTo>
                  <a:lnTo>
                    <a:pt x="4610570" y="1104442"/>
                  </a:lnTo>
                  <a:lnTo>
                    <a:pt x="4612259" y="1101077"/>
                  </a:lnTo>
                  <a:lnTo>
                    <a:pt x="4613948" y="1097711"/>
                  </a:lnTo>
                  <a:lnTo>
                    <a:pt x="4613948" y="1094346"/>
                  </a:lnTo>
                  <a:lnTo>
                    <a:pt x="4634179" y="1104442"/>
                  </a:lnTo>
                  <a:lnTo>
                    <a:pt x="4634179" y="1094346"/>
                  </a:lnTo>
                  <a:close/>
                </a:path>
                <a:path w="6955155" h="1333500">
                  <a:moveTo>
                    <a:pt x="4634179" y="12700"/>
                  </a:moveTo>
                  <a:lnTo>
                    <a:pt x="4621581" y="25400"/>
                  </a:lnTo>
                  <a:lnTo>
                    <a:pt x="4627435" y="25400"/>
                  </a:lnTo>
                  <a:lnTo>
                    <a:pt x="4634179" y="12700"/>
                  </a:lnTo>
                  <a:close/>
                </a:path>
                <a:path w="6955155" h="1333500">
                  <a:moveTo>
                    <a:pt x="4718494" y="901700"/>
                  </a:moveTo>
                  <a:lnTo>
                    <a:pt x="4715129" y="901700"/>
                  </a:lnTo>
                  <a:lnTo>
                    <a:pt x="4715129" y="914400"/>
                  </a:lnTo>
                  <a:lnTo>
                    <a:pt x="4718494" y="901700"/>
                  </a:lnTo>
                  <a:close/>
                </a:path>
                <a:path w="6955155" h="1333500">
                  <a:moveTo>
                    <a:pt x="4781461" y="1126070"/>
                  </a:moveTo>
                  <a:lnTo>
                    <a:pt x="4772457" y="1117600"/>
                  </a:lnTo>
                  <a:lnTo>
                    <a:pt x="4762347" y="1117600"/>
                  </a:lnTo>
                  <a:lnTo>
                    <a:pt x="4758969" y="1130300"/>
                  </a:lnTo>
                  <a:lnTo>
                    <a:pt x="4779213" y="1130300"/>
                  </a:lnTo>
                  <a:lnTo>
                    <a:pt x="4781461" y="1126070"/>
                  </a:lnTo>
                  <a:close/>
                </a:path>
                <a:path w="6955155" h="1333500">
                  <a:moveTo>
                    <a:pt x="4785957" y="1117600"/>
                  </a:moveTo>
                  <a:lnTo>
                    <a:pt x="4781461" y="1126070"/>
                  </a:lnTo>
                  <a:lnTo>
                    <a:pt x="4785957" y="1130300"/>
                  </a:lnTo>
                  <a:lnTo>
                    <a:pt x="4785957" y="1117600"/>
                  </a:lnTo>
                  <a:close/>
                </a:path>
                <a:path w="6955155" h="1333500">
                  <a:moveTo>
                    <a:pt x="4789322" y="1104900"/>
                  </a:moveTo>
                  <a:lnTo>
                    <a:pt x="4785957" y="1104900"/>
                  </a:lnTo>
                  <a:lnTo>
                    <a:pt x="4785957" y="1117600"/>
                  </a:lnTo>
                  <a:lnTo>
                    <a:pt x="4789322" y="1117600"/>
                  </a:lnTo>
                  <a:lnTo>
                    <a:pt x="4789322" y="1104900"/>
                  </a:lnTo>
                  <a:close/>
                </a:path>
                <a:path w="6955155" h="1333500">
                  <a:moveTo>
                    <a:pt x="4799444" y="919251"/>
                  </a:moveTo>
                  <a:lnTo>
                    <a:pt x="4796066" y="919251"/>
                  </a:lnTo>
                  <a:lnTo>
                    <a:pt x="4796066" y="922616"/>
                  </a:lnTo>
                  <a:lnTo>
                    <a:pt x="4799444" y="925982"/>
                  </a:lnTo>
                  <a:lnTo>
                    <a:pt x="4799444" y="919251"/>
                  </a:lnTo>
                  <a:close/>
                </a:path>
                <a:path w="6955155" h="1333500">
                  <a:moveTo>
                    <a:pt x="4802822" y="925982"/>
                  </a:moveTo>
                  <a:lnTo>
                    <a:pt x="4799444" y="925982"/>
                  </a:lnTo>
                  <a:lnTo>
                    <a:pt x="4799444" y="929347"/>
                  </a:lnTo>
                  <a:lnTo>
                    <a:pt x="4802822" y="925982"/>
                  </a:lnTo>
                  <a:close/>
                </a:path>
                <a:path w="6955155" h="1333500">
                  <a:moveTo>
                    <a:pt x="4806188" y="932713"/>
                  </a:moveTo>
                  <a:lnTo>
                    <a:pt x="4802822" y="929347"/>
                  </a:lnTo>
                  <a:lnTo>
                    <a:pt x="4799444" y="929347"/>
                  </a:lnTo>
                  <a:lnTo>
                    <a:pt x="4799444" y="932713"/>
                  </a:lnTo>
                  <a:lnTo>
                    <a:pt x="4802822" y="932713"/>
                  </a:lnTo>
                  <a:lnTo>
                    <a:pt x="4802822" y="936078"/>
                  </a:lnTo>
                  <a:lnTo>
                    <a:pt x="4806188" y="936078"/>
                  </a:lnTo>
                  <a:lnTo>
                    <a:pt x="4806188" y="932713"/>
                  </a:lnTo>
                  <a:close/>
                </a:path>
                <a:path w="6955155" h="1333500">
                  <a:moveTo>
                    <a:pt x="4809566" y="1143000"/>
                  </a:moveTo>
                  <a:lnTo>
                    <a:pt x="4806188" y="1130300"/>
                  </a:lnTo>
                  <a:lnTo>
                    <a:pt x="4806188" y="1143000"/>
                  </a:lnTo>
                  <a:lnTo>
                    <a:pt x="4809566" y="1143000"/>
                  </a:lnTo>
                  <a:close/>
                </a:path>
                <a:path w="6955155" h="1333500">
                  <a:moveTo>
                    <a:pt x="4816310" y="1079500"/>
                  </a:moveTo>
                  <a:lnTo>
                    <a:pt x="4796066" y="1066800"/>
                  </a:lnTo>
                  <a:lnTo>
                    <a:pt x="4792700" y="1079500"/>
                  </a:lnTo>
                  <a:lnTo>
                    <a:pt x="4796066" y="1079500"/>
                  </a:lnTo>
                  <a:lnTo>
                    <a:pt x="4802822" y="1092200"/>
                  </a:lnTo>
                  <a:lnTo>
                    <a:pt x="4794910" y="1092200"/>
                  </a:lnTo>
                  <a:lnTo>
                    <a:pt x="4789322" y="1104900"/>
                  </a:lnTo>
                  <a:lnTo>
                    <a:pt x="4792700" y="1117600"/>
                  </a:lnTo>
                  <a:lnTo>
                    <a:pt x="4792700" y="1104900"/>
                  </a:lnTo>
                  <a:lnTo>
                    <a:pt x="4796066" y="1104900"/>
                  </a:lnTo>
                  <a:lnTo>
                    <a:pt x="4796066" y="1117600"/>
                  </a:lnTo>
                  <a:lnTo>
                    <a:pt x="4799444" y="1117600"/>
                  </a:lnTo>
                  <a:lnTo>
                    <a:pt x="4802822" y="1104900"/>
                  </a:lnTo>
                  <a:lnTo>
                    <a:pt x="4809566" y="1104900"/>
                  </a:lnTo>
                  <a:lnTo>
                    <a:pt x="4809566" y="1092200"/>
                  </a:lnTo>
                  <a:lnTo>
                    <a:pt x="4812931" y="1079500"/>
                  </a:lnTo>
                  <a:lnTo>
                    <a:pt x="4816310" y="1079500"/>
                  </a:lnTo>
                  <a:close/>
                </a:path>
                <a:path w="6955155" h="1333500">
                  <a:moveTo>
                    <a:pt x="4823053" y="1104900"/>
                  </a:moveTo>
                  <a:lnTo>
                    <a:pt x="4812931" y="1104900"/>
                  </a:lnTo>
                  <a:lnTo>
                    <a:pt x="4812931" y="1117600"/>
                  </a:lnTo>
                  <a:lnTo>
                    <a:pt x="4819675" y="1117600"/>
                  </a:lnTo>
                  <a:lnTo>
                    <a:pt x="4823053" y="1104900"/>
                  </a:lnTo>
                  <a:close/>
                </a:path>
                <a:path w="6955155" h="1333500">
                  <a:moveTo>
                    <a:pt x="4833175" y="1117600"/>
                  </a:moveTo>
                  <a:lnTo>
                    <a:pt x="4829797" y="1104900"/>
                  </a:lnTo>
                  <a:lnTo>
                    <a:pt x="4823053" y="1104900"/>
                  </a:lnTo>
                  <a:lnTo>
                    <a:pt x="4826432" y="1117600"/>
                  </a:lnTo>
                  <a:lnTo>
                    <a:pt x="4833175" y="1117600"/>
                  </a:lnTo>
                  <a:close/>
                </a:path>
                <a:path w="6955155" h="1333500">
                  <a:moveTo>
                    <a:pt x="4836541" y="1117600"/>
                  </a:moveTo>
                  <a:lnTo>
                    <a:pt x="4833175" y="1117600"/>
                  </a:lnTo>
                  <a:lnTo>
                    <a:pt x="4826432" y="1130300"/>
                  </a:lnTo>
                  <a:lnTo>
                    <a:pt x="4823053" y="1130300"/>
                  </a:lnTo>
                  <a:lnTo>
                    <a:pt x="4823053" y="1128014"/>
                  </a:lnTo>
                  <a:lnTo>
                    <a:pt x="4826432" y="1124648"/>
                  </a:lnTo>
                  <a:lnTo>
                    <a:pt x="4823053" y="1124648"/>
                  </a:lnTo>
                  <a:lnTo>
                    <a:pt x="4823053" y="1121283"/>
                  </a:lnTo>
                  <a:lnTo>
                    <a:pt x="4819675" y="1121283"/>
                  </a:lnTo>
                  <a:lnTo>
                    <a:pt x="4819675" y="1124648"/>
                  </a:lnTo>
                  <a:lnTo>
                    <a:pt x="4816310" y="1128014"/>
                  </a:lnTo>
                  <a:lnTo>
                    <a:pt x="4819675" y="1128014"/>
                  </a:lnTo>
                  <a:lnTo>
                    <a:pt x="4819675" y="1130300"/>
                  </a:lnTo>
                  <a:lnTo>
                    <a:pt x="4816310" y="1143000"/>
                  </a:lnTo>
                  <a:lnTo>
                    <a:pt x="4823053" y="1143000"/>
                  </a:lnTo>
                  <a:lnTo>
                    <a:pt x="4826432" y="1143000"/>
                  </a:lnTo>
                  <a:lnTo>
                    <a:pt x="4836541" y="1117600"/>
                  </a:lnTo>
                  <a:close/>
                </a:path>
                <a:path w="6955155" h="1333500">
                  <a:moveTo>
                    <a:pt x="4893881" y="1070775"/>
                  </a:moveTo>
                  <a:lnTo>
                    <a:pt x="4890503" y="1067409"/>
                  </a:lnTo>
                  <a:lnTo>
                    <a:pt x="4890503" y="1074140"/>
                  </a:lnTo>
                  <a:lnTo>
                    <a:pt x="4893881" y="1070775"/>
                  </a:lnTo>
                  <a:close/>
                </a:path>
                <a:path w="6955155" h="1333500">
                  <a:moveTo>
                    <a:pt x="5025415" y="1117600"/>
                  </a:moveTo>
                  <a:lnTo>
                    <a:pt x="5015306" y="1117600"/>
                  </a:lnTo>
                  <a:lnTo>
                    <a:pt x="5015306" y="1130300"/>
                  </a:lnTo>
                  <a:lnTo>
                    <a:pt x="5025415" y="1130300"/>
                  </a:lnTo>
                  <a:lnTo>
                    <a:pt x="5025415" y="1117600"/>
                  </a:lnTo>
                  <a:close/>
                </a:path>
                <a:path w="6955155" h="1333500">
                  <a:moveTo>
                    <a:pt x="5035537" y="1117600"/>
                  </a:moveTo>
                  <a:lnTo>
                    <a:pt x="5028793" y="1117600"/>
                  </a:lnTo>
                  <a:lnTo>
                    <a:pt x="5028793" y="1130300"/>
                  </a:lnTo>
                  <a:lnTo>
                    <a:pt x="5032159" y="1130300"/>
                  </a:lnTo>
                  <a:lnTo>
                    <a:pt x="5035537" y="1117600"/>
                  </a:lnTo>
                  <a:close/>
                </a:path>
                <a:path w="6955155" h="1333500">
                  <a:moveTo>
                    <a:pt x="5049024" y="1104900"/>
                  </a:moveTo>
                  <a:lnTo>
                    <a:pt x="5045659" y="1117600"/>
                  </a:lnTo>
                  <a:lnTo>
                    <a:pt x="5049024" y="1117600"/>
                  </a:lnTo>
                  <a:lnTo>
                    <a:pt x="5049024" y="1104900"/>
                  </a:lnTo>
                  <a:close/>
                </a:path>
                <a:path w="6955155" h="1333500">
                  <a:moveTo>
                    <a:pt x="5049024" y="1079500"/>
                  </a:moveTo>
                  <a:lnTo>
                    <a:pt x="5043652" y="1079500"/>
                  </a:lnTo>
                  <a:lnTo>
                    <a:pt x="5045659" y="1077506"/>
                  </a:lnTo>
                  <a:lnTo>
                    <a:pt x="5042281" y="1074140"/>
                  </a:lnTo>
                  <a:lnTo>
                    <a:pt x="5038915" y="1074140"/>
                  </a:lnTo>
                  <a:lnTo>
                    <a:pt x="5038915" y="1077506"/>
                  </a:lnTo>
                  <a:lnTo>
                    <a:pt x="5040909" y="1079500"/>
                  </a:lnTo>
                  <a:lnTo>
                    <a:pt x="5032159" y="1079500"/>
                  </a:lnTo>
                  <a:lnTo>
                    <a:pt x="5028793" y="1092200"/>
                  </a:lnTo>
                  <a:lnTo>
                    <a:pt x="5049024" y="1092200"/>
                  </a:lnTo>
                  <a:lnTo>
                    <a:pt x="5049024" y="1079500"/>
                  </a:lnTo>
                  <a:close/>
                </a:path>
                <a:path w="6955155" h="1333500">
                  <a:moveTo>
                    <a:pt x="5133352" y="1130300"/>
                  </a:moveTo>
                  <a:lnTo>
                    <a:pt x="5123231" y="1130300"/>
                  </a:lnTo>
                  <a:lnTo>
                    <a:pt x="5119852" y="1143000"/>
                  </a:lnTo>
                  <a:lnTo>
                    <a:pt x="5116487" y="1143000"/>
                  </a:lnTo>
                  <a:lnTo>
                    <a:pt x="5116487" y="1130300"/>
                  </a:lnTo>
                  <a:lnTo>
                    <a:pt x="5113109" y="1117600"/>
                  </a:lnTo>
                  <a:lnTo>
                    <a:pt x="5113109" y="1143000"/>
                  </a:lnTo>
                  <a:lnTo>
                    <a:pt x="5106365" y="1143000"/>
                  </a:lnTo>
                  <a:lnTo>
                    <a:pt x="5106365" y="1130300"/>
                  </a:lnTo>
                  <a:lnTo>
                    <a:pt x="5092878" y="1130300"/>
                  </a:lnTo>
                  <a:lnTo>
                    <a:pt x="5092878" y="1143000"/>
                  </a:lnTo>
                  <a:lnTo>
                    <a:pt x="5096243" y="1143000"/>
                  </a:lnTo>
                  <a:lnTo>
                    <a:pt x="5096243" y="1155700"/>
                  </a:lnTo>
                  <a:lnTo>
                    <a:pt x="5126596" y="1155700"/>
                  </a:lnTo>
                  <a:lnTo>
                    <a:pt x="5129974" y="1143000"/>
                  </a:lnTo>
                  <a:lnTo>
                    <a:pt x="5133352" y="1130300"/>
                  </a:lnTo>
                  <a:close/>
                </a:path>
                <a:path w="6955155" h="1333500">
                  <a:moveTo>
                    <a:pt x="5146840" y="1117600"/>
                  </a:moveTo>
                  <a:lnTo>
                    <a:pt x="5140096" y="1117600"/>
                  </a:lnTo>
                  <a:lnTo>
                    <a:pt x="5136718" y="1130300"/>
                  </a:lnTo>
                  <a:lnTo>
                    <a:pt x="5143462" y="1130300"/>
                  </a:lnTo>
                  <a:lnTo>
                    <a:pt x="5146840" y="1143000"/>
                  </a:lnTo>
                  <a:lnTo>
                    <a:pt x="5146840" y="1117600"/>
                  </a:lnTo>
                  <a:close/>
                </a:path>
                <a:path w="6955155" h="1333500">
                  <a:moveTo>
                    <a:pt x="5218341" y="1107440"/>
                  </a:moveTo>
                  <a:lnTo>
                    <a:pt x="5217668" y="1104900"/>
                  </a:lnTo>
                  <a:lnTo>
                    <a:pt x="5217185" y="1106716"/>
                  </a:lnTo>
                  <a:lnTo>
                    <a:pt x="5218341" y="1107440"/>
                  </a:lnTo>
                  <a:close/>
                </a:path>
                <a:path w="6955155" h="1333500">
                  <a:moveTo>
                    <a:pt x="5230596" y="1115136"/>
                  </a:moveTo>
                  <a:lnTo>
                    <a:pt x="5218341" y="1107440"/>
                  </a:lnTo>
                  <a:lnTo>
                    <a:pt x="5221046" y="1117600"/>
                  </a:lnTo>
                  <a:lnTo>
                    <a:pt x="5228107" y="1117600"/>
                  </a:lnTo>
                  <a:lnTo>
                    <a:pt x="5230596" y="1115136"/>
                  </a:lnTo>
                  <a:close/>
                </a:path>
                <a:path w="6955155" h="1333500">
                  <a:moveTo>
                    <a:pt x="5236819" y="1109002"/>
                  </a:moveTo>
                  <a:lnTo>
                    <a:pt x="5230596" y="1115136"/>
                  </a:lnTo>
                  <a:lnTo>
                    <a:pt x="5234533" y="1117600"/>
                  </a:lnTo>
                  <a:lnTo>
                    <a:pt x="5236819" y="1109002"/>
                  </a:lnTo>
                  <a:close/>
                </a:path>
                <a:path w="6955155" h="1333500">
                  <a:moveTo>
                    <a:pt x="5301983" y="1101077"/>
                  </a:moveTo>
                  <a:lnTo>
                    <a:pt x="5298618" y="1097711"/>
                  </a:lnTo>
                  <a:lnTo>
                    <a:pt x="5298618" y="1101077"/>
                  </a:lnTo>
                  <a:lnTo>
                    <a:pt x="5301983" y="1101077"/>
                  </a:lnTo>
                  <a:close/>
                </a:path>
                <a:path w="6955155" h="1333500">
                  <a:moveTo>
                    <a:pt x="5312105" y="1104442"/>
                  </a:moveTo>
                  <a:lnTo>
                    <a:pt x="5308727" y="1101077"/>
                  </a:lnTo>
                  <a:lnTo>
                    <a:pt x="5308727" y="1097711"/>
                  </a:lnTo>
                  <a:lnTo>
                    <a:pt x="5301983" y="1097711"/>
                  </a:lnTo>
                  <a:lnTo>
                    <a:pt x="5301983" y="1101077"/>
                  </a:lnTo>
                  <a:lnTo>
                    <a:pt x="5305361" y="1104442"/>
                  </a:lnTo>
                  <a:lnTo>
                    <a:pt x="5308727" y="1104442"/>
                  </a:lnTo>
                  <a:lnTo>
                    <a:pt x="5312105" y="1107808"/>
                  </a:lnTo>
                  <a:lnTo>
                    <a:pt x="5312105" y="1104442"/>
                  </a:lnTo>
                  <a:close/>
                </a:path>
                <a:path w="6955155" h="1333500">
                  <a:moveTo>
                    <a:pt x="5433530" y="1168425"/>
                  </a:moveTo>
                  <a:lnTo>
                    <a:pt x="5430151" y="1165047"/>
                  </a:lnTo>
                  <a:lnTo>
                    <a:pt x="5430151" y="1168425"/>
                  </a:lnTo>
                  <a:lnTo>
                    <a:pt x="5426773" y="1168425"/>
                  </a:lnTo>
                  <a:lnTo>
                    <a:pt x="5426773" y="1171790"/>
                  </a:lnTo>
                  <a:lnTo>
                    <a:pt x="5430151" y="1175156"/>
                  </a:lnTo>
                  <a:lnTo>
                    <a:pt x="5433530" y="1175156"/>
                  </a:lnTo>
                  <a:lnTo>
                    <a:pt x="5433530" y="1168425"/>
                  </a:lnTo>
                  <a:close/>
                </a:path>
                <a:path w="6955155" h="1333500">
                  <a:moveTo>
                    <a:pt x="5433530" y="1158316"/>
                  </a:moveTo>
                  <a:lnTo>
                    <a:pt x="5426773" y="1158316"/>
                  </a:lnTo>
                  <a:lnTo>
                    <a:pt x="5423408" y="1161681"/>
                  </a:lnTo>
                  <a:lnTo>
                    <a:pt x="5426773" y="1161681"/>
                  </a:lnTo>
                  <a:lnTo>
                    <a:pt x="5426773" y="1165047"/>
                  </a:lnTo>
                  <a:lnTo>
                    <a:pt x="5430151" y="1165047"/>
                  </a:lnTo>
                  <a:lnTo>
                    <a:pt x="5433530" y="1161681"/>
                  </a:lnTo>
                  <a:lnTo>
                    <a:pt x="5433530" y="1158316"/>
                  </a:lnTo>
                  <a:close/>
                </a:path>
                <a:path w="6955155" h="1333500">
                  <a:moveTo>
                    <a:pt x="5649379" y="1155700"/>
                  </a:moveTo>
                  <a:lnTo>
                    <a:pt x="5646013" y="1168400"/>
                  </a:lnTo>
                  <a:lnTo>
                    <a:pt x="5649379" y="1168400"/>
                  </a:lnTo>
                  <a:lnTo>
                    <a:pt x="5649379" y="1155700"/>
                  </a:lnTo>
                  <a:close/>
                </a:path>
                <a:path w="6955155" h="1333500">
                  <a:moveTo>
                    <a:pt x="5966422" y="1193800"/>
                  </a:moveTo>
                  <a:lnTo>
                    <a:pt x="5963043" y="1181100"/>
                  </a:lnTo>
                  <a:lnTo>
                    <a:pt x="5963043" y="1193800"/>
                  </a:lnTo>
                  <a:lnTo>
                    <a:pt x="5966422" y="1193800"/>
                  </a:lnTo>
                  <a:close/>
                </a:path>
                <a:path w="6955155" h="1333500">
                  <a:moveTo>
                    <a:pt x="6033871" y="1181100"/>
                  </a:moveTo>
                  <a:lnTo>
                    <a:pt x="6032716" y="1181100"/>
                  </a:lnTo>
                  <a:lnTo>
                    <a:pt x="6024918" y="1168400"/>
                  </a:lnTo>
                  <a:lnTo>
                    <a:pt x="6021540" y="1168400"/>
                  </a:lnTo>
                  <a:lnTo>
                    <a:pt x="6029337" y="1181100"/>
                  </a:lnTo>
                  <a:lnTo>
                    <a:pt x="6033871" y="1193800"/>
                  </a:lnTo>
                  <a:lnTo>
                    <a:pt x="6033871" y="1181100"/>
                  </a:lnTo>
                  <a:close/>
                </a:path>
                <a:path w="6955155" h="1333500">
                  <a:moveTo>
                    <a:pt x="6077724" y="1198727"/>
                  </a:moveTo>
                  <a:lnTo>
                    <a:pt x="6074346" y="1198727"/>
                  </a:lnTo>
                  <a:lnTo>
                    <a:pt x="6074346" y="1202093"/>
                  </a:lnTo>
                  <a:lnTo>
                    <a:pt x="6077724" y="1202093"/>
                  </a:lnTo>
                  <a:lnTo>
                    <a:pt x="6077724" y="1198727"/>
                  </a:lnTo>
                  <a:close/>
                </a:path>
                <a:path w="6955155" h="1333500">
                  <a:moveTo>
                    <a:pt x="6086716" y="1251483"/>
                  </a:moveTo>
                  <a:lnTo>
                    <a:pt x="6077724" y="1255966"/>
                  </a:lnTo>
                  <a:lnTo>
                    <a:pt x="6070981" y="1255966"/>
                  </a:lnTo>
                  <a:lnTo>
                    <a:pt x="6060859" y="1266063"/>
                  </a:lnTo>
                  <a:lnTo>
                    <a:pt x="6070981" y="1266063"/>
                  </a:lnTo>
                  <a:lnTo>
                    <a:pt x="6077724" y="1269441"/>
                  </a:lnTo>
                  <a:lnTo>
                    <a:pt x="6086716" y="1251483"/>
                  </a:lnTo>
                  <a:close/>
                </a:path>
                <a:path w="6955155" h="1333500">
                  <a:moveTo>
                    <a:pt x="6091212" y="1249235"/>
                  </a:moveTo>
                  <a:lnTo>
                    <a:pt x="6087846" y="1249235"/>
                  </a:lnTo>
                  <a:lnTo>
                    <a:pt x="6086716" y="1251483"/>
                  </a:lnTo>
                  <a:lnTo>
                    <a:pt x="6091212" y="1249235"/>
                  </a:lnTo>
                  <a:close/>
                </a:path>
                <a:path w="6955155" h="1333500">
                  <a:moveTo>
                    <a:pt x="6097956" y="1282903"/>
                  </a:moveTo>
                  <a:lnTo>
                    <a:pt x="6091212" y="1279537"/>
                  </a:lnTo>
                  <a:lnTo>
                    <a:pt x="6084468" y="1272806"/>
                  </a:lnTo>
                  <a:lnTo>
                    <a:pt x="6077724" y="1269441"/>
                  </a:lnTo>
                  <a:lnTo>
                    <a:pt x="6067603" y="1289634"/>
                  </a:lnTo>
                  <a:lnTo>
                    <a:pt x="6067603" y="1292999"/>
                  </a:lnTo>
                  <a:lnTo>
                    <a:pt x="6064237" y="1296377"/>
                  </a:lnTo>
                  <a:lnTo>
                    <a:pt x="6072352" y="1293317"/>
                  </a:lnTo>
                  <a:lnTo>
                    <a:pt x="6089840" y="1285951"/>
                  </a:lnTo>
                  <a:lnTo>
                    <a:pt x="6097956" y="1282903"/>
                  </a:lnTo>
                  <a:close/>
                </a:path>
                <a:path w="6955155" h="1333500">
                  <a:moveTo>
                    <a:pt x="6097956" y="1249235"/>
                  </a:moveTo>
                  <a:lnTo>
                    <a:pt x="6094590" y="1245870"/>
                  </a:lnTo>
                  <a:lnTo>
                    <a:pt x="6091212" y="1245870"/>
                  </a:lnTo>
                  <a:lnTo>
                    <a:pt x="6091212" y="1249235"/>
                  </a:lnTo>
                  <a:lnTo>
                    <a:pt x="6097956" y="1249235"/>
                  </a:lnTo>
                  <a:close/>
                </a:path>
                <a:path w="6955155" h="1333500">
                  <a:moveTo>
                    <a:pt x="6108077" y="1255966"/>
                  </a:moveTo>
                  <a:lnTo>
                    <a:pt x="6104699" y="1252601"/>
                  </a:lnTo>
                  <a:lnTo>
                    <a:pt x="6097956" y="1252601"/>
                  </a:lnTo>
                  <a:lnTo>
                    <a:pt x="6097956" y="1266063"/>
                  </a:lnTo>
                  <a:lnTo>
                    <a:pt x="6108077" y="1255966"/>
                  </a:lnTo>
                  <a:close/>
                </a:path>
                <a:path w="6955155" h="1333500">
                  <a:moveTo>
                    <a:pt x="6108077" y="1229029"/>
                  </a:moveTo>
                  <a:lnTo>
                    <a:pt x="6101334" y="1229029"/>
                  </a:lnTo>
                  <a:lnTo>
                    <a:pt x="6101334" y="1232395"/>
                  </a:lnTo>
                  <a:lnTo>
                    <a:pt x="6108077" y="1232395"/>
                  </a:lnTo>
                  <a:lnTo>
                    <a:pt x="6108077" y="1229029"/>
                  </a:lnTo>
                  <a:close/>
                </a:path>
                <a:path w="6955155" h="1333500">
                  <a:moveTo>
                    <a:pt x="6114821" y="1193800"/>
                  </a:moveTo>
                  <a:lnTo>
                    <a:pt x="6111456" y="1193800"/>
                  </a:lnTo>
                  <a:lnTo>
                    <a:pt x="6111456" y="1206500"/>
                  </a:lnTo>
                  <a:lnTo>
                    <a:pt x="6114821" y="1206500"/>
                  </a:lnTo>
                  <a:lnTo>
                    <a:pt x="6114821" y="1193800"/>
                  </a:lnTo>
                  <a:close/>
                </a:path>
                <a:path w="6955155" h="1333500">
                  <a:moveTo>
                    <a:pt x="6124943" y="1255966"/>
                  </a:moveTo>
                  <a:lnTo>
                    <a:pt x="6108077" y="1255966"/>
                  </a:lnTo>
                  <a:lnTo>
                    <a:pt x="6111456" y="1259332"/>
                  </a:lnTo>
                  <a:lnTo>
                    <a:pt x="6118199" y="1262697"/>
                  </a:lnTo>
                  <a:lnTo>
                    <a:pt x="6121565" y="1262697"/>
                  </a:lnTo>
                  <a:lnTo>
                    <a:pt x="6121565" y="1259332"/>
                  </a:lnTo>
                  <a:lnTo>
                    <a:pt x="6124943" y="1255966"/>
                  </a:lnTo>
                  <a:close/>
                </a:path>
                <a:path w="6955155" h="1333500">
                  <a:moveTo>
                    <a:pt x="6178905" y="1206500"/>
                  </a:moveTo>
                  <a:lnTo>
                    <a:pt x="6175527" y="1206500"/>
                  </a:lnTo>
                  <a:lnTo>
                    <a:pt x="6178905" y="1219200"/>
                  </a:lnTo>
                  <a:lnTo>
                    <a:pt x="6178905" y="1206500"/>
                  </a:lnTo>
                  <a:close/>
                </a:path>
                <a:path w="6955155" h="1333500">
                  <a:moveTo>
                    <a:pt x="6178905" y="1188618"/>
                  </a:moveTo>
                  <a:lnTo>
                    <a:pt x="6175527" y="1188618"/>
                  </a:lnTo>
                  <a:lnTo>
                    <a:pt x="6175527" y="1185252"/>
                  </a:lnTo>
                  <a:lnTo>
                    <a:pt x="6172162" y="1188618"/>
                  </a:lnTo>
                  <a:lnTo>
                    <a:pt x="6175527" y="1191996"/>
                  </a:lnTo>
                  <a:lnTo>
                    <a:pt x="6178905" y="1188618"/>
                  </a:lnTo>
                  <a:close/>
                </a:path>
                <a:path w="6955155" h="1333500">
                  <a:moveTo>
                    <a:pt x="6182284" y="1219200"/>
                  </a:moveTo>
                  <a:lnTo>
                    <a:pt x="6178905" y="1219200"/>
                  </a:lnTo>
                  <a:lnTo>
                    <a:pt x="6175527" y="1219200"/>
                  </a:lnTo>
                  <a:lnTo>
                    <a:pt x="6178905" y="1231900"/>
                  </a:lnTo>
                  <a:lnTo>
                    <a:pt x="6182284" y="1231900"/>
                  </a:lnTo>
                  <a:lnTo>
                    <a:pt x="6182284" y="1219200"/>
                  </a:lnTo>
                  <a:close/>
                </a:path>
                <a:path w="6955155" h="1333500">
                  <a:moveTo>
                    <a:pt x="6201778" y="1219200"/>
                  </a:moveTo>
                  <a:lnTo>
                    <a:pt x="6192393" y="1219200"/>
                  </a:lnTo>
                  <a:lnTo>
                    <a:pt x="6189027" y="1206500"/>
                  </a:lnTo>
                  <a:lnTo>
                    <a:pt x="6189027" y="1219200"/>
                  </a:lnTo>
                  <a:lnTo>
                    <a:pt x="6185649" y="1219200"/>
                  </a:lnTo>
                  <a:lnTo>
                    <a:pt x="6189027" y="1231900"/>
                  </a:lnTo>
                  <a:lnTo>
                    <a:pt x="6198298" y="1231900"/>
                  </a:lnTo>
                  <a:lnTo>
                    <a:pt x="6201778" y="1219200"/>
                  </a:lnTo>
                  <a:close/>
                </a:path>
                <a:path w="6955155" h="1333500">
                  <a:moveTo>
                    <a:pt x="6276721" y="1270000"/>
                  </a:moveTo>
                  <a:lnTo>
                    <a:pt x="6273343" y="1270000"/>
                  </a:lnTo>
                  <a:lnTo>
                    <a:pt x="6276721" y="1282700"/>
                  </a:lnTo>
                  <a:lnTo>
                    <a:pt x="6276721" y="1270000"/>
                  </a:lnTo>
                  <a:close/>
                </a:path>
                <a:path w="6955155" h="1333500">
                  <a:moveTo>
                    <a:pt x="6317183" y="1270000"/>
                  </a:moveTo>
                  <a:lnTo>
                    <a:pt x="6313817" y="1282700"/>
                  </a:lnTo>
                  <a:lnTo>
                    <a:pt x="6317183" y="1282700"/>
                  </a:lnTo>
                  <a:lnTo>
                    <a:pt x="6317183" y="1270000"/>
                  </a:lnTo>
                  <a:close/>
                </a:path>
                <a:path w="6955155" h="1333500">
                  <a:moveTo>
                    <a:pt x="6327305" y="1257300"/>
                  </a:moveTo>
                  <a:lnTo>
                    <a:pt x="6323939" y="1257300"/>
                  </a:lnTo>
                  <a:lnTo>
                    <a:pt x="6320561" y="1270000"/>
                  </a:lnTo>
                  <a:lnTo>
                    <a:pt x="6327305" y="1270000"/>
                  </a:lnTo>
                  <a:lnTo>
                    <a:pt x="6327305" y="1257300"/>
                  </a:lnTo>
                  <a:close/>
                </a:path>
                <a:path w="6955155" h="1333500">
                  <a:moveTo>
                    <a:pt x="6334049" y="1257300"/>
                  </a:moveTo>
                  <a:lnTo>
                    <a:pt x="6330683" y="1257300"/>
                  </a:lnTo>
                  <a:lnTo>
                    <a:pt x="6327305" y="1270000"/>
                  </a:lnTo>
                  <a:lnTo>
                    <a:pt x="6330683" y="1270000"/>
                  </a:lnTo>
                  <a:lnTo>
                    <a:pt x="6334049" y="1257300"/>
                  </a:lnTo>
                  <a:close/>
                </a:path>
                <a:path w="6955155" h="1333500">
                  <a:moveTo>
                    <a:pt x="6337427" y="1257300"/>
                  </a:moveTo>
                  <a:lnTo>
                    <a:pt x="6334049" y="1257300"/>
                  </a:lnTo>
                  <a:lnTo>
                    <a:pt x="6334049" y="1270000"/>
                  </a:lnTo>
                  <a:lnTo>
                    <a:pt x="6337427" y="1270000"/>
                  </a:lnTo>
                  <a:lnTo>
                    <a:pt x="6337427" y="1257300"/>
                  </a:lnTo>
                  <a:close/>
                </a:path>
                <a:path w="6955155" h="1333500">
                  <a:moveTo>
                    <a:pt x="6350914" y="1270000"/>
                  </a:moveTo>
                  <a:lnTo>
                    <a:pt x="6347549" y="1257300"/>
                  </a:lnTo>
                  <a:lnTo>
                    <a:pt x="6344171" y="1257300"/>
                  </a:lnTo>
                  <a:lnTo>
                    <a:pt x="6345237" y="1259332"/>
                  </a:lnTo>
                  <a:lnTo>
                    <a:pt x="6344171" y="1259332"/>
                  </a:lnTo>
                  <a:lnTo>
                    <a:pt x="6344171" y="1262697"/>
                  </a:lnTo>
                  <a:lnTo>
                    <a:pt x="6346037" y="1260830"/>
                  </a:lnTo>
                  <a:lnTo>
                    <a:pt x="6350914" y="1270000"/>
                  </a:lnTo>
                  <a:close/>
                </a:path>
                <a:path w="6955155" h="1333500">
                  <a:moveTo>
                    <a:pt x="6384645" y="1257300"/>
                  </a:moveTo>
                  <a:lnTo>
                    <a:pt x="6384112" y="1257300"/>
                  </a:lnTo>
                  <a:lnTo>
                    <a:pt x="6378727" y="1264437"/>
                  </a:lnTo>
                  <a:lnTo>
                    <a:pt x="6384645" y="1270000"/>
                  </a:lnTo>
                  <a:lnTo>
                    <a:pt x="6384645" y="1257300"/>
                  </a:lnTo>
                  <a:close/>
                </a:path>
                <a:path w="6955155" h="1333500">
                  <a:moveTo>
                    <a:pt x="6391389" y="1282700"/>
                  </a:moveTo>
                  <a:lnTo>
                    <a:pt x="6388011" y="1282700"/>
                  </a:lnTo>
                  <a:lnTo>
                    <a:pt x="6388011" y="1270000"/>
                  </a:lnTo>
                  <a:lnTo>
                    <a:pt x="6384645" y="1270000"/>
                  </a:lnTo>
                  <a:lnTo>
                    <a:pt x="6374524" y="1270000"/>
                  </a:lnTo>
                  <a:lnTo>
                    <a:pt x="6378727" y="1264437"/>
                  </a:lnTo>
                  <a:lnTo>
                    <a:pt x="6371158" y="1257300"/>
                  </a:lnTo>
                  <a:lnTo>
                    <a:pt x="6371158" y="1270000"/>
                  </a:lnTo>
                  <a:lnTo>
                    <a:pt x="6367780" y="1270000"/>
                  </a:lnTo>
                  <a:lnTo>
                    <a:pt x="6367780" y="1257300"/>
                  </a:lnTo>
                  <a:lnTo>
                    <a:pt x="6371158" y="1257300"/>
                  </a:lnTo>
                  <a:lnTo>
                    <a:pt x="6381267" y="1244600"/>
                  </a:lnTo>
                  <a:lnTo>
                    <a:pt x="6361036" y="1244600"/>
                  </a:lnTo>
                  <a:lnTo>
                    <a:pt x="6364402" y="1257300"/>
                  </a:lnTo>
                  <a:lnTo>
                    <a:pt x="6361036" y="1270000"/>
                  </a:lnTo>
                  <a:lnTo>
                    <a:pt x="6361036" y="1282700"/>
                  </a:lnTo>
                  <a:lnTo>
                    <a:pt x="6384645" y="1282700"/>
                  </a:lnTo>
                  <a:lnTo>
                    <a:pt x="6371158" y="1292860"/>
                  </a:lnTo>
                  <a:lnTo>
                    <a:pt x="6371158" y="1286268"/>
                  </a:lnTo>
                  <a:lnTo>
                    <a:pt x="6367780" y="1286268"/>
                  </a:lnTo>
                  <a:lnTo>
                    <a:pt x="6367780" y="1289634"/>
                  </a:lnTo>
                  <a:lnTo>
                    <a:pt x="6364402" y="1289634"/>
                  </a:lnTo>
                  <a:lnTo>
                    <a:pt x="6364402" y="1292999"/>
                  </a:lnTo>
                  <a:lnTo>
                    <a:pt x="6370955" y="1292999"/>
                  </a:lnTo>
                  <a:lnTo>
                    <a:pt x="6367780" y="1295400"/>
                  </a:lnTo>
                  <a:lnTo>
                    <a:pt x="6354292" y="1295400"/>
                  </a:lnTo>
                  <a:lnTo>
                    <a:pt x="6344171" y="1308100"/>
                  </a:lnTo>
                  <a:lnTo>
                    <a:pt x="6361036" y="1308100"/>
                  </a:lnTo>
                  <a:lnTo>
                    <a:pt x="6367780" y="1320800"/>
                  </a:lnTo>
                  <a:lnTo>
                    <a:pt x="6388011" y="1333500"/>
                  </a:lnTo>
                  <a:lnTo>
                    <a:pt x="6388443" y="1320800"/>
                  </a:lnTo>
                  <a:lnTo>
                    <a:pt x="6389433" y="1320800"/>
                  </a:lnTo>
                  <a:lnTo>
                    <a:pt x="6391389" y="1308100"/>
                  </a:lnTo>
                  <a:lnTo>
                    <a:pt x="6391389" y="1282700"/>
                  </a:lnTo>
                  <a:close/>
                </a:path>
                <a:path w="6955155" h="1333500">
                  <a:moveTo>
                    <a:pt x="6404877" y="1257300"/>
                  </a:moveTo>
                  <a:lnTo>
                    <a:pt x="6403708" y="1255090"/>
                  </a:lnTo>
                  <a:lnTo>
                    <a:pt x="6403416" y="1255471"/>
                  </a:lnTo>
                  <a:lnTo>
                    <a:pt x="6404877" y="1257300"/>
                  </a:lnTo>
                  <a:close/>
                </a:path>
                <a:path w="6955155" h="1333500">
                  <a:moveTo>
                    <a:pt x="6502692" y="1295400"/>
                  </a:moveTo>
                  <a:lnTo>
                    <a:pt x="6495948" y="1282700"/>
                  </a:lnTo>
                  <a:lnTo>
                    <a:pt x="6489509" y="1282700"/>
                  </a:lnTo>
                  <a:lnTo>
                    <a:pt x="6492570" y="1295400"/>
                  </a:lnTo>
                  <a:lnTo>
                    <a:pt x="6502692" y="1295400"/>
                  </a:lnTo>
                  <a:close/>
                </a:path>
                <a:path w="6955155" h="1333500">
                  <a:moveTo>
                    <a:pt x="6504699" y="1282700"/>
                  </a:moveTo>
                  <a:lnTo>
                    <a:pt x="6495097" y="1270000"/>
                  </a:lnTo>
                  <a:lnTo>
                    <a:pt x="6486779" y="1257300"/>
                  </a:lnTo>
                  <a:lnTo>
                    <a:pt x="6482448" y="1257300"/>
                  </a:lnTo>
                  <a:lnTo>
                    <a:pt x="6495948" y="1282700"/>
                  </a:lnTo>
                  <a:lnTo>
                    <a:pt x="6504699" y="1282700"/>
                  </a:lnTo>
                  <a:close/>
                </a:path>
                <a:path w="6955155" h="1333500">
                  <a:moveTo>
                    <a:pt x="6597129" y="1181100"/>
                  </a:moveTo>
                  <a:lnTo>
                    <a:pt x="6586487" y="1193800"/>
                  </a:lnTo>
                  <a:lnTo>
                    <a:pt x="6597129" y="1193800"/>
                  </a:lnTo>
                  <a:lnTo>
                    <a:pt x="6597129" y="1181100"/>
                  </a:lnTo>
                  <a:close/>
                </a:path>
                <a:path w="6955155" h="1333500">
                  <a:moveTo>
                    <a:pt x="6659105" y="1079500"/>
                  </a:moveTo>
                  <a:lnTo>
                    <a:pt x="6657048" y="1066800"/>
                  </a:lnTo>
                  <a:lnTo>
                    <a:pt x="6644665" y="1066800"/>
                  </a:lnTo>
                  <a:lnTo>
                    <a:pt x="6637604" y="1054100"/>
                  </a:lnTo>
                  <a:lnTo>
                    <a:pt x="6630860" y="1054100"/>
                  </a:lnTo>
                  <a:lnTo>
                    <a:pt x="6637604" y="1079500"/>
                  </a:lnTo>
                  <a:lnTo>
                    <a:pt x="6659105" y="1079500"/>
                  </a:lnTo>
                  <a:close/>
                </a:path>
                <a:path w="6955155" h="1333500">
                  <a:moveTo>
                    <a:pt x="6686880" y="1052195"/>
                  </a:moveTo>
                  <a:lnTo>
                    <a:pt x="6679501" y="1041400"/>
                  </a:lnTo>
                  <a:lnTo>
                    <a:pt x="6647713" y="1041400"/>
                  </a:lnTo>
                  <a:lnTo>
                    <a:pt x="6657048" y="1066800"/>
                  </a:lnTo>
                  <a:lnTo>
                    <a:pt x="6657518" y="1066800"/>
                  </a:lnTo>
                  <a:lnTo>
                    <a:pt x="6664579" y="1079500"/>
                  </a:lnTo>
                  <a:lnTo>
                    <a:pt x="6670268" y="1066800"/>
                  </a:lnTo>
                  <a:lnTo>
                    <a:pt x="6677228" y="1066800"/>
                  </a:lnTo>
                  <a:lnTo>
                    <a:pt x="6685458" y="1054100"/>
                  </a:lnTo>
                  <a:lnTo>
                    <a:pt x="6686880" y="1052195"/>
                  </a:lnTo>
                  <a:close/>
                </a:path>
                <a:path w="6955155" h="1333500">
                  <a:moveTo>
                    <a:pt x="6846710" y="1016901"/>
                  </a:moveTo>
                  <a:lnTo>
                    <a:pt x="6843344" y="1016901"/>
                  </a:lnTo>
                  <a:lnTo>
                    <a:pt x="6836588" y="1023632"/>
                  </a:lnTo>
                  <a:lnTo>
                    <a:pt x="6836588" y="1026998"/>
                  </a:lnTo>
                  <a:lnTo>
                    <a:pt x="6843344" y="1020267"/>
                  </a:lnTo>
                  <a:lnTo>
                    <a:pt x="6846710" y="1020267"/>
                  </a:lnTo>
                  <a:lnTo>
                    <a:pt x="6846710" y="1016901"/>
                  </a:lnTo>
                  <a:close/>
                </a:path>
                <a:path w="6955155" h="1333500">
                  <a:moveTo>
                    <a:pt x="6860197" y="1016901"/>
                  </a:moveTo>
                  <a:lnTo>
                    <a:pt x="6856831" y="1016901"/>
                  </a:lnTo>
                  <a:lnTo>
                    <a:pt x="6856831" y="1013523"/>
                  </a:lnTo>
                  <a:lnTo>
                    <a:pt x="6853453" y="1013523"/>
                  </a:lnTo>
                  <a:lnTo>
                    <a:pt x="6853453" y="1016901"/>
                  </a:lnTo>
                  <a:lnTo>
                    <a:pt x="6850088" y="1016901"/>
                  </a:lnTo>
                  <a:lnTo>
                    <a:pt x="6850088" y="1020267"/>
                  </a:lnTo>
                  <a:lnTo>
                    <a:pt x="6853453" y="1020267"/>
                  </a:lnTo>
                  <a:lnTo>
                    <a:pt x="6856831" y="1023632"/>
                  </a:lnTo>
                  <a:lnTo>
                    <a:pt x="6856831" y="1020267"/>
                  </a:lnTo>
                  <a:lnTo>
                    <a:pt x="6860197" y="1020267"/>
                  </a:lnTo>
                  <a:lnTo>
                    <a:pt x="6860197" y="1016901"/>
                  </a:lnTo>
                  <a:close/>
                </a:path>
                <a:path w="6955155" h="1333500">
                  <a:moveTo>
                    <a:pt x="6866953" y="1026998"/>
                  </a:moveTo>
                  <a:lnTo>
                    <a:pt x="6860197" y="1023632"/>
                  </a:lnTo>
                  <a:lnTo>
                    <a:pt x="6856831" y="1023632"/>
                  </a:lnTo>
                  <a:lnTo>
                    <a:pt x="6860197" y="1030363"/>
                  </a:lnTo>
                  <a:lnTo>
                    <a:pt x="6860197" y="1037094"/>
                  </a:lnTo>
                  <a:lnTo>
                    <a:pt x="6863575" y="1043838"/>
                  </a:lnTo>
                  <a:lnTo>
                    <a:pt x="6863575" y="1037094"/>
                  </a:lnTo>
                  <a:lnTo>
                    <a:pt x="6866953" y="1033729"/>
                  </a:lnTo>
                  <a:lnTo>
                    <a:pt x="6866953" y="1026998"/>
                  </a:lnTo>
                  <a:close/>
                </a:path>
                <a:path w="6955155" h="1333500">
                  <a:moveTo>
                    <a:pt x="6934403" y="414172"/>
                  </a:moveTo>
                  <a:lnTo>
                    <a:pt x="6931038" y="414172"/>
                  </a:lnTo>
                  <a:lnTo>
                    <a:pt x="6931038" y="410806"/>
                  </a:lnTo>
                  <a:lnTo>
                    <a:pt x="6927659" y="410806"/>
                  </a:lnTo>
                  <a:lnTo>
                    <a:pt x="6927659" y="414172"/>
                  </a:lnTo>
                  <a:lnTo>
                    <a:pt x="6924281" y="417537"/>
                  </a:lnTo>
                  <a:lnTo>
                    <a:pt x="6924281" y="420903"/>
                  </a:lnTo>
                  <a:lnTo>
                    <a:pt x="6931038" y="420903"/>
                  </a:lnTo>
                  <a:lnTo>
                    <a:pt x="6934403" y="417537"/>
                  </a:lnTo>
                  <a:lnTo>
                    <a:pt x="6934403" y="414172"/>
                  </a:lnTo>
                  <a:close/>
                </a:path>
                <a:path w="6955155" h="1333500">
                  <a:moveTo>
                    <a:pt x="6941147" y="400697"/>
                  </a:moveTo>
                  <a:lnTo>
                    <a:pt x="6937781" y="400697"/>
                  </a:lnTo>
                  <a:lnTo>
                    <a:pt x="6934403" y="397332"/>
                  </a:lnTo>
                  <a:lnTo>
                    <a:pt x="6934403" y="400697"/>
                  </a:lnTo>
                  <a:lnTo>
                    <a:pt x="6931038" y="400697"/>
                  </a:lnTo>
                  <a:lnTo>
                    <a:pt x="6931038" y="404063"/>
                  </a:lnTo>
                  <a:lnTo>
                    <a:pt x="6934403" y="404063"/>
                  </a:lnTo>
                  <a:lnTo>
                    <a:pt x="6934403" y="407441"/>
                  </a:lnTo>
                  <a:lnTo>
                    <a:pt x="6937781" y="407441"/>
                  </a:lnTo>
                  <a:lnTo>
                    <a:pt x="6937781" y="404063"/>
                  </a:lnTo>
                  <a:lnTo>
                    <a:pt x="6941147" y="404063"/>
                  </a:lnTo>
                  <a:lnTo>
                    <a:pt x="6941147" y="400697"/>
                  </a:lnTo>
                  <a:close/>
                </a:path>
                <a:path w="6955155" h="1333500">
                  <a:moveTo>
                    <a:pt x="6944525" y="410806"/>
                  </a:moveTo>
                  <a:lnTo>
                    <a:pt x="6941147" y="410806"/>
                  </a:lnTo>
                  <a:lnTo>
                    <a:pt x="6941147" y="407441"/>
                  </a:lnTo>
                  <a:lnTo>
                    <a:pt x="6937781" y="407441"/>
                  </a:lnTo>
                  <a:lnTo>
                    <a:pt x="6937781" y="410806"/>
                  </a:lnTo>
                  <a:lnTo>
                    <a:pt x="6934403" y="414172"/>
                  </a:lnTo>
                  <a:lnTo>
                    <a:pt x="6937781" y="417537"/>
                  </a:lnTo>
                  <a:lnTo>
                    <a:pt x="6941147" y="417537"/>
                  </a:lnTo>
                  <a:lnTo>
                    <a:pt x="6941147" y="414172"/>
                  </a:lnTo>
                  <a:lnTo>
                    <a:pt x="6944525" y="414172"/>
                  </a:lnTo>
                  <a:lnTo>
                    <a:pt x="6944525" y="410806"/>
                  </a:lnTo>
                  <a:close/>
                </a:path>
                <a:path w="6955155" h="1333500">
                  <a:moveTo>
                    <a:pt x="6951269" y="417537"/>
                  </a:moveTo>
                  <a:lnTo>
                    <a:pt x="6941147" y="417537"/>
                  </a:lnTo>
                  <a:lnTo>
                    <a:pt x="6941147" y="420903"/>
                  </a:lnTo>
                  <a:lnTo>
                    <a:pt x="6947890" y="420903"/>
                  </a:lnTo>
                  <a:lnTo>
                    <a:pt x="6951269" y="417537"/>
                  </a:lnTo>
                  <a:close/>
                </a:path>
                <a:path w="6955155" h="1333500">
                  <a:moveTo>
                    <a:pt x="6951269" y="410806"/>
                  </a:moveTo>
                  <a:lnTo>
                    <a:pt x="6947890" y="407441"/>
                  </a:lnTo>
                  <a:lnTo>
                    <a:pt x="6944525" y="407441"/>
                  </a:lnTo>
                  <a:lnTo>
                    <a:pt x="6944525" y="410806"/>
                  </a:lnTo>
                  <a:lnTo>
                    <a:pt x="6947890" y="410806"/>
                  </a:lnTo>
                  <a:lnTo>
                    <a:pt x="6947890" y="414172"/>
                  </a:lnTo>
                  <a:lnTo>
                    <a:pt x="6951269" y="414172"/>
                  </a:lnTo>
                  <a:lnTo>
                    <a:pt x="6951269" y="410806"/>
                  </a:lnTo>
                  <a:close/>
                </a:path>
                <a:path w="6955155" h="1333500">
                  <a:moveTo>
                    <a:pt x="6954647" y="609600"/>
                  </a:moveTo>
                  <a:lnTo>
                    <a:pt x="6925551" y="596900"/>
                  </a:lnTo>
                  <a:lnTo>
                    <a:pt x="6914324" y="584200"/>
                  </a:lnTo>
                  <a:lnTo>
                    <a:pt x="6904050" y="584200"/>
                  </a:lnTo>
                  <a:lnTo>
                    <a:pt x="6913689" y="571500"/>
                  </a:lnTo>
                  <a:lnTo>
                    <a:pt x="6923024" y="571500"/>
                  </a:lnTo>
                  <a:lnTo>
                    <a:pt x="6932981" y="558800"/>
                  </a:lnTo>
                  <a:lnTo>
                    <a:pt x="6944525" y="558800"/>
                  </a:lnTo>
                  <a:lnTo>
                    <a:pt x="6928498" y="546100"/>
                  </a:lnTo>
                  <a:lnTo>
                    <a:pt x="6915010" y="533400"/>
                  </a:lnTo>
                  <a:lnTo>
                    <a:pt x="6890563" y="508000"/>
                  </a:lnTo>
                  <a:lnTo>
                    <a:pt x="6887184" y="508000"/>
                  </a:lnTo>
                  <a:lnTo>
                    <a:pt x="6887184" y="520700"/>
                  </a:lnTo>
                  <a:lnTo>
                    <a:pt x="6890029" y="520700"/>
                  </a:lnTo>
                  <a:lnTo>
                    <a:pt x="6887718" y="533400"/>
                  </a:lnTo>
                  <a:lnTo>
                    <a:pt x="6887184" y="546100"/>
                  </a:lnTo>
                  <a:lnTo>
                    <a:pt x="6877063" y="533400"/>
                  </a:lnTo>
                  <a:lnTo>
                    <a:pt x="6873697" y="520700"/>
                  </a:lnTo>
                  <a:lnTo>
                    <a:pt x="6877063" y="520700"/>
                  </a:lnTo>
                  <a:lnTo>
                    <a:pt x="6880441" y="508000"/>
                  </a:lnTo>
                  <a:lnTo>
                    <a:pt x="6887184" y="508000"/>
                  </a:lnTo>
                  <a:lnTo>
                    <a:pt x="6887184" y="495300"/>
                  </a:lnTo>
                  <a:lnTo>
                    <a:pt x="6890563" y="495300"/>
                  </a:lnTo>
                  <a:lnTo>
                    <a:pt x="6890563" y="482600"/>
                  </a:lnTo>
                  <a:lnTo>
                    <a:pt x="6904050" y="469900"/>
                  </a:lnTo>
                  <a:lnTo>
                    <a:pt x="6917537" y="469900"/>
                  </a:lnTo>
                  <a:lnTo>
                    <a:pt x="6917537" y="457200"/>
                  </a:lnTo>
                  <a:lnTo>
                    <a:pt x="6927659" y="457200"/>
                  </a:lnTo>
                  <a:lnTo>
                    <a:pt x="6920916" y="431800"/>
                  </a:lnTo>
                  <a:lnTo>
                    <a:pt x="6920916" y="419100"/>
                  </a:lnTo>
                  <a:lnTo>
                    <a:pt x="6924281" y="406400"/>
                  </a:lnTo>
                  <a:lnTo>
                    <a:pt x="6927659" y="406400"/>
                  </a:lnTo>
                  <a:lnTo>
                    <a:pt x="6924281" y="393700"/>
                  </a:lnTo>
                  <a:lnTo>
                    <a:pt x="6917537" y="393700"/>
                  </a:lnTo>
                  <a:lnTo>
                    <a:pt x="6917537" y="381000"/>
                  </a:lnTo>
                  <a:lnTo>
                    <a:pt x="6927659" y="381000"/>
                  </a:lnTo>
                  <a:lnTo>
                    <a:pt x="6915010" y="368300"/>
                  </a:lnTo>
                  <a:lnTo>
                    <a:pt x="6914172" y="367880"/>
                  </a:lnTo>
                  <a:lnTo>
                    <a:pt x="6914172" y="381000"/>
                  </a:lnTo>
                  <a:lnTo>
                    <a:pt x="6914172" y="393700"/>
                  </a:lnTo>
                  <a:lnTo>
                    <a:pt x="6887184" y="393700"/>
                  </a:lnTo>
                  <a:lnTo>
                    <a:pt x="6890563" y="381000"/>
                  </a:lnTo>
                  <a:lnTo>
                    <a:pt x="6897306" y="368300"/>
                  </a:lnTo>
                  <a:lnTo>
                    <a:pt x="6904050" y="368300"/>
                  </a:lnTo>
                  <a:lnTo>
                    <a:pt x="6914172" y="381000"/>
                  </a:lnTo>
                  <a:lnTo>
                    <a:pt x="6914172" y="367880"/>
                  </a:lnTo>
                  <a:lnTo>
                    <a:pt x="6889712" y="355600"/>
                  </a:lnTo>
                  <a:lnTo>
                    <a:pt x="6877063" y="355600"/>
                  </a:lnTo>
                  <a:lnTo>
                    <a:pt x="6877063" y="495300"/>
                  </a:lnTo>
                  <a:lnTo>
                    <a:pt x="6877063" y="508000"/>
                  </a:lnTo>
                  <a:lnTo>
                    <a:pt x="6866953" y="508000"/>
                  </a:lnTo>
                  <a:lnTo>
                    <a:pt x="6870319" y="495300"/>
                  </a:lnTo>
                  <a:lnTo>
                    <a:pt x="6877063" y="495300"/>
                  </a:lnTo>
                  <a:lnTo>
                    <a:pt x="6877063" y="355600"/>
                  </a:lnTo>
                  <a:lnTo>
                    <a:pt x="6873697" y="355600"/>
                  </a:lnTo>
                  <a:lnTo>
                    <a:pt x="6870319" y="368300"/>
                  </a:lnTo>
                  <a:lnTo>
                    <a:pt x="6870319" y="381000"/>
                  </a:lnTo>
                  <a:lnTo>
                    <a:pt x="6863575" y="368300"/>
                  </a:lnTo>
                  <a:lnTo>
                    <a:pt x="6866953" y="368300"/>
                  </a:lnTo>
                  <a:lnTo>
                    <a:pt x="6870319" y="355600"/>
                  </a:lnTo>
                  <a:lnTo>
                    <a:pt x="6850088" y="355600"/>
                  </a:lnTo>
                  <a:lnTo>
                    <a:pt x="6843344" y="342900"/>
                  </a:lnTo>
                  <a:lnTo>
                    <a:pt x="6816357" y="330200"/>
                  </a:lnTo>
                  <a:lnTo>
                    <a:pt x="6789369" y="330200"/>
                  </a:lnTo>
                  <a:lnTo>
                    <a:pt x="6789369" y="342900"/>
                  </a:lnTo>
                  <a:lnTo>
                    <a:pt x="6779260" y="342900"/>
                  </a:lnTo>
                  <a:lnTo>
                    <a:pt x="6779260" y="330200"/>
                  </a:lnTo>
                  <a:lnTo>
                    <a:pt x="6775882" y="342900"/>
                  </a:lnTo>
                  <a:lnTo>
                    <a:pt x="6725298" y="342900"/>
                  </a:lnTo>
                  <a:lnTo>
                    <a:pt x="6727876" y="330200"/>
                  </a:lnTo>
                  <a:lnTo>
                    <a:pt x="6730771" y="317500"/>
                  </a:lnTo>
                  <a:lnTo>
                    <a:pt x="6734302" y="317500"/>
                  </a:lnTo>
                  <a:lnTo>
                    <a:pt x="6738785" y="304800"/>
                  </a:lnTo>
                  <a:lnTo>
                    <a:pt x="6729196" y="317500"/>
                  </a:lnTo>
                  <a:lnTo>
                    <a:pt x="6711277" y="317500"/>
                  </a:lnTo>
                  <a:lnTo>
                    <a:pt x="6701688" y="330200"/>
                  </a:lnTo>
                  <a:lnTo>
                    <a:pt x="6700444" y="317500"/>
                  </a:lnTo>
                  <a:lnTo>
                    <a:pt x="6699212" y="304800"/>
                  </a:lnTo>
                  <a:lnTo>
                    <a:pt x="6694513" y="292100"/>
                  </a:lnTo>
                  <a:lnTo>
                    <a:pt x="6652361" y="292100"/>
                  </a:lnTo>
                  <a:lnTo>
                    <a:pt x="6645135" y="279400"/>
                  </a:lnTo>
                  <a:lnTo>
                    <a:pt x="6583642" y="279400"/>
                  </a:lnTo>
                  <a:lnTo>
                    <a:pt x="6577203" y="292100"/>
                  </a:lnTo>
                  <a:lnTo>
                    <a:pt x="6570142" y="292100"/>
                  </a:lnTo>
                  <a:lnTo>
                    <a:pt x="6569621" y="279400"/>
                  </a:lnTo>
                  <a:lnTo>
                    <a:pt x="6568465" y="279400"/>
                  </a:lnTo>
                  <a:lnTo>
                    <a:pt x="6567297" y="266700"/>
                  </a:lnTo>
                  <a:lnTo>
                    <a:pt x="6566776" y="254000"/>
                  </a:lnTo>
                  <a:lnTo>
                    <a:pt x="6455473" y="254000"/>
                  </a:lnTo>
                  <a:lnTo>
                    <a:pt x="6455473" y="1257300"/>
                  </a:lnTo>
                  <a:lnTo>
                    <a:pt x="6455473" y="1270000"/>
                  </a:lnTo>
                  <a:lnTo>
                    <a:pt x="6445351" y="1270000"/>
                  </a:lnTo>
                  <a:lnTo>
                    <a:pt x="6445351" y="1244600"/>
                  </a:lnTo>
                  <a:lnTo>
                    <a:pt x="6448730" y="1244600"/>
                  </a:lnTo>
                  <a:lnTo>
                    <a:pt x="6448730" y="1257300"/>
                  </a:lnTo>
                  <a:lnTo>
                    <a:pt x="6455473" y="1257300"/>
                  </a:lnTo>
                  <a:lnTo>
                    <a:pt x="6455473" y="254000"/>
                  </a:lnTo>
                  <a:lnTo>
                    <a:pt x="6435230" y="254000"/>
                  </a:lnTo>
                  <a:lnTo>
                    <a:pt x="6428486" y="241300"/>
                  </a:lnTo>
                  <a:lnTo>
                    <a:pt x="6396926" y="228600"/>
                  </a:lnTo>
                  <a:lnTo>
                    <a:pt x="6394767" y="228041"/>
                  </a:lnTo>
                  <a:lnTo>
                    <a:pt x="6394767" y="1231900"/>
                  </a:lnTo>
                  <a:lnTo>
                    <a:pt x="6394767" y="1240370"/>
                  </a:lnTo>
                  <a:lnTo>
                    <a:pt x="6391389" y="1244600"/>
                  </a:lnTo>
                  <a:lnTo>
                    <a:pt x="6391389" y="1231900"/>
                  </a:lnTo>
                  <a:lnTo>
                    <a:pt x="6394767" y="1231900"/>
                  </a:lnTo>
                  <a:lnTo>
                    <a:pt x="6394767" y="228041"/>
                  </a:lnTo>
                  <a:lnTo>
                    <a:pt x="6347968" y="215900"/>
                  </a:lnTo>
                  <a:lnTo>
                    <a:pt x="6347549" y="215900"/>
                  </a:lnTo>
                  <a:lnTo>
                    <a:pt x="6347549" y="1231900"/>
                  </a:lnTo>
                  <a:lnTo>
                    <a:pt x="6344171" y="1231900"/>
                  </a:lnTo>
                  <a:lnTo>
                    <a:pt x="6340792" y="1219200"/>
                  </a:lnTo>
                  <a:lnTo>
                    <a:pt x="6347549" y="1231900"/>
                  </a:lnTo>
                  <a:lnTo>
                    <a:pt x="6347549" y="215900"/>
                  </a:lnTo>
                  <a:lnTo>
                    <a:pt x="6310439" y="215900"/>
                  </a:lnTo>
                  <a:lnTo>
                    <a:pt x="6310439" y="1079500"/>
                  </a:lnTo>
                  <a:lnTo>
                    <a:pt x="6303696" y="1092200"/>
                  </a:lnTo>
                  <a:lnTo>
                    <a:pt x="6300330" y="1092200"/>
                  </a:lnTo>
                  <a:lnTo>
                    <a:pt x="6300330" y="1079500"/>
                  </a:lnTo>
                  <a:lnTo>
                    <a:pt x="6296952" y="1079500"/>
                  </a:lnTo>
                  <a:lnTo>
                    <a:pt x="6296952" y="1092200"/>
                  </a:lnTo>
                  <a:lnTo>
                    <a:pt x="6293574" y="1092200"/>
                  </a:lnTo>
                  <a:lnTo>
                    <a:pt x="6293574" y="1079500"/>
                  </a:lnTo>
                  <a:lnTo>
                    <a:pt x="6286830" y="1079500"/>
                  </a:lnTo>
                  <a:lnTo>
                    <a:pt x="6283464" y="1075283"/>
                  </a:lnTo>
                  <a:lnTo>
                    <a:pt x="6283464" y="1231900"/>
                  </a:lnTo>
                  <a:lnTo>
                    <a:pt x="6283464" y="1244600"/>
                  </a:lnTo>
                  <a:lnTo>
                    <a:pt x="6280086" y="1231900"/>
                  </a:lnTo>
                  <a:lnTo>
                    <a:pt x="6283464" y="1231900"/>
                  </a:lnTo>
                  <a:lnTo>
                    <a:pt x="6283464" y="1075283"/>
                  </a:lnTo>
                  <a:lnTo>
                    <a:pt x="6276721" y="1066800"/>
                  </a:lnTo>
                  <a:lnTo>
                    <a:pt x="6273343" y="1066800"/>
                  </a:lnTo>
                  <a:lnTo>
                    <a:pt x="6280086" y="1054100"/>
                  </a:lnTo>
                  <a:lnTo>
                    <a:pt x="6293574" y="1054100"/>
                  </a:lnTo>
                  <a:lnTo>
                    <a:pt x="6300330" y="1079500"/>
                  </a:lnTo>
                  <a:lnTo>
                    <a:pt x="6310439" y="1079500"/>
                  </a:lnTo>
                  <a:lnTo>
                    <a:pt x="6310439" y="215900"/>
                  </a:lnTo>
                  <a:lnTo>
                    <a:pt x="6276721" y="215900"/>
                  </a:lnTo>
                  <a:lnTo>
                    <a:pt x="6276721" y="241300"/>
                  </a:lnTo>
                  <a:lnTo>
                    <a:pt x="6269964" y="241300"/>
                  </a:lnTo>
                  <a:lnTo>
                    <a:pt x="6266599" y="254000"/>
                  </a:lnTo>
                  <a:lnTo>
                    <a:pt x="6248463" y="254000"/>
                  </a:lnTo>
                  <a:lnTo>
                    <a:pt x="6241885" y="241300"/>
                  </a:lnTo>
                  <a:lnTo>
                    <a:pt x="6239611" y="241300"/>
                  </a:lnTo>
                  <a:lnTo>
                    <a:pt x="6239611" y="228600"/>
                  </a:lnTo>
                  <a:lnTo>
                    <a:pt x="6253111" y="241300"/>
                  </a:lnTo>
                  <a:lnTo>
                    <a:pt x="6266599" y="241300"/>
                  </a:lnTo>
                  <a:lnTo>
                    <a:pt x="6266599" y="228600"/>
                  </a:lnTo>
                  <a:lnTo>
                    <a:pt x="6273343" y="228600"/>
                  </a:lnTo>
                  <a:lnTo>
                    <a:pt x="6276721" y="241300"/>
                  </a:lnTo>
                  <a:lnTo>
                    <a:pt x="6276721" y="215900"/>
                  </a:lnTo>
                  <a:lnTo>
                    <a:pt x="6249733" y="215900"/>
                  </a:lnTo>
                  <a:lnTo>
                    <a:pt x="6240462" y="190500"/>
                  </a:lnTo>
                  <a:lnTo>
                    <a:pt x="6234557" y="190500"/>
                  </a:lnTo>
                  <a:lnTo>
                    <a:pt x="6226124" y="203200"/>
                  </a:lnTo>
                  <a:lnTo>
                    <a:pt x="6229502" y="215900"/>
                  </a:lnTo>
                  <a:lnTo>
                    <a:pt x="6232868" y="215900"/>
                  </a:lnTo>
                  <a:lnTo>
                    <a:pt x="6236246" y="228600"/>
                  </a:lnTo>
                  <a:lnTo>
                    <a:pt x="6226124" y="228600"/>
                  </a:lnTo>
                  <a:lnTo>
                    <a:pt x="6219380" y="215900"/>
                  </a:lnTo>
                  <a:lnTo>
                    <a:pt x="6217691" y="215900"/>
                  </a:lnTo>
                  <a:lnTo>
                    <a:pt x="6207569" y="190500"/>
                  </a:lnTo>
                  <a:lnTo>
                    <a:pt x="6194920" y="190500"/>
                  </a:lnTo>
                  <a:lnTo>
                    <a:pt x="6179744" y="203200"/>
                  </a:lnTo>
                  <a:lnTo>
                    <a:pt x="6172162" y="215900"/>
                  </a:lnTo>
                  <a:lnTo>
                    <a:pt x="6158674" y="209016"/>
                  </a:lnTo>
                  <a:lnTo>
                    <a:pt x="6158674" y="1130300"/>
                  </a:lnTo>
                  <a:lnTo>
                    <a:pt x="6155296" y="1130300"/>
                  </a:lnTo>
                  <a:lnTo>
                    <a:pt x="6155296" y="1143000"/>
                  </a:lnTo>
                  <a:lnTo>
                    <a:pt x="6151918" y="1143000"/>
                  </a:lnTo>
                  <a:lnTo>
                    <a:pt x="6151918" y="1130300"/>
                  </a:lnTo>
                  <a:lnTo>
                    <a:pt x="6145174" y="1130300"/>
                  </a:lnTo>
                  <a:lnTo>
                    <a:pt x="6145174" y="1168400"/>
                  </a:lnTo>
                  <a:lnTo>
                    <a:pt x="6141809" y="1181100"/>
                  </a:lnTo>
                  <a:lnTo>
                    <a:pt x="6141809" y="1168400"/>
                  </a:lnTo>
                  <a:lnTo>
                    <a:pt x="6145174" y="1168400"/>
                  </a:lnTo>
                  <a:lnTo>
                    <a:pt x="6145174" y="1130300"/>
                  </a:lnTo>
                  <a:lnTo>
                    <a:pt x="6155296" y="1117600"/>
                  </a:lnTo>
                  <a:lnTo>
                    <a:pt x="6158674" y="1130300"/>
                  </a:lnTo>
                  <a:lnTo>
                    <a:pt x="6158674" y="209016"/>
                  </a:lnTo>
                  <a:lnTo>
                    <a:pt x="6141809" y="200406"/>
                  </a:lnTo>
                  <a:lnTo>
                    <a:pt x="6141809" y="1155700"/>
                  </a:lnTo>
                  <a:lnTo>
                    <a:pt x="6138430" y="1168400"/>
                  </a:lnTo>
                  <a:lnTo>
                    <a:pt x="6128309" y="1168400"/>
                  </a:lnTo>
                  <a:lnTo>
                    <a:pt x="6128309" y="1181100"/>
                  </a:lnTo>
                  <a:lnTo>
                    <a:pt x="6124943" y="1181100"/>
                  </a:lnTo>
                  <a:lnTo>
                    <a:pt x="6118199" y="1168400"/>
                  </a:lnTo>
                  <a:lnTo>
                    <a:pt x="6124943" y="1168400"/>
                  </a:lnTo>
                  <a:lnTo>
                    <a:pt x="6128309" y="1181100"/>
                  </a:lnTo>
                  <a:lnTo>
                    <a:pt x="6128309" y="1168400"/>
                  </a:lnTo>
                  <a:lnTo>
                    <a:pt x="6131687" y="1155700"/>
                  </a:lnTo>
                  <a:lnTo>
                    <a:pt x="6128309" y="1143000"/>
                  </a:lnTo>
                  <a:lnTo>
                    <a:pt x="6118199" y="1143000"/>
                  </a:lnTo>
                  <a:lnTo>
                    <a:pt x="6114821" y="1130300"/>
                  </a:lnTo>
                  <a:lnTo>
                    <a:pt x="6121565" y="1130300"/>
                  </a:lnTo>
                  <a:lnTo>
                    <a:pt x="6121565" y="1123950"/>
                  </a:lnTo>
                  <a:lnTo>
                    <a:pt x="6124943" y="1130300"/>
                  </a:lnTo>
                  <a:lnTo>
                    <a:pt x="6128309" y="1143000"/>
                  </a:lnTo>
                  <a:lnTo>
                    <a:pt x="6131687" y="1143000"/>
                  </a:lnTo>
                  <a:lnTo>
                    <a:pt x="6131687" y="1155700"/>
                  </a:lnTo>
                  <a:lnTo>
                    <a:pt x="6141809" y="1155700"/>
                  </a:lnTo>
                  <a:lnTo>
                    <a:pt x="6141809" y="200406"/>
                  </a:lnTo>
                  <a:lnTo>
                    <a:pt x="6122416" y="190500"/>
                  </a:lnTo>
                  <a:lnTo>
                    <a:pt x="6111456" y="190500"/>
                  </a:lnTo>
                  <a:lnTo>
                    <a:pt x="6111456" y="1168400"/>
                  </a:lnTo>
                  <a:lnTo>
                    <a:pt x="6111456" y="1181100"/>
                  </a:lnTo>
                  <a:lnTo>
                    <a:pt x="6108077" y="1181100"/>
                  </a:lnTo>
                  <a:lnTo>
                    <a:pt x="6108077" y="1168400"/>
                  </a:lnTo>
                  <a:lnTo>
                    <a:pt x="6097956" y="1168400"/>
                  </a:lnTo>
                  <a:lnTo>
                    <a:pt x="6097956" y="1155700"/>
                  </a:lnTo>
                  <a:lnTo>
                    <a:pt x="6104699" y="1155700"/>
                  </a:lnTo>
                  <a:lnTo>
                    <a:pt x="6108077" y="1168400"/>
                  </a:lnTo>
                  <a:lnTo>
                    <a:pt x="6111456" y="1168400"/>
                  </a:lnTo>
                  <a:lnTo>
                    <a:pt x="6111456" y="190500"/>
                  </a:lnTo>
                  <a:lnTo>
                    <a:pt x="6101334" y="190500"/>
                  </a:lnTo>
                  <a:lnTo>
                    <a:pt x="6101334" y="1143000"/>
                  </a:lnTo>
                  <a:lnTo>
                    <a:pt x="6087846" y="1143000"/>
                  </a:lnTo>
                  <a:lnTo>
                    <a:pt x="6087846" y="1168400"/>
                  </a:lnTo>
                  <a:lnTo>
                    <a:pt x="6084468" y="1181100"/>
                  </a:lnTo>
                  <a:lnTo>
                    <a:pt x="6084468" y="1168400"/>
                  </a:lnTo>
                  <a:lnTo>
                    <a:pt x="6087846" y="1168400"/>
                  </a:lnTo>
                  <a:lnTo>
                    <a:pt x="6087846" y="1143000"/>
                  </a:lnTo>
                  <a:lnTo>
                    <a:pt x="6084468" y="1143000"/>
                  </a:lnTo>
                  <a:lnTo>
                    <a:pt x="6084468" y="1130300"/>
                  </a:lnTo>
                  <a:lnTo>
                    <a:pt x="6087846" y="1130300"/>
                  </a:lnTo>
                  <a:lnTo>
                    <a:pt x="6087846" y="1117600"/>
                  </a:lnTo>
                  <a:lnTo>
                    <a:pt x="6097956" y="1117600"/>
                  </a:lnTo>
                  <a:lnTo>
                    <a:pt x="6094590" y="1130300"/>
                  </a:lnTo>
                  <a:lnTo>
                    <a:pt x="6097956" y="1130300"/>
                  </a:lnTo>
                  <a:lnTo>
                    <a:pt x="6101334" y="1143000"/>
                  </a:lnTo>
                  <a:lnTo>
                    <a:pt x="6101334" y="190500"/>
                  </a:lnTo>
                  <a:lnTo>
                    <a:pt x="6096266" y="190500"/>
                  </a:lnTo>
                  <a:lnTo>
                    <a:pt x="6067603" y="203200"/>
                  </a:lnTo>
                  <a:lnTo>
                    <a:pt x="6057646" y="177800"/>
                  </a:lnTo>
                  <a:lnTo>
                    <a:pt x="6047371" y="166509"/>
                  </a:lnTo>
                  <a:lnTo>
                    <a:pt x="6047371" y="1130300"/>
                  </a:lnTo>
                  <a:lnTo>
                    <a:pt x="6037250" y="1130300"/>
                  </a:lnTo>
                  <a:lnTo>
                    <a:pt x="6037250" y="1117600"/>
                  </a:lnTo>
                  <a:lnTo>
                    <a:pt x="6043993" y="1117600"/>
                  </a:lnTo>
                  <a:lnTo>
                    <a:pt x="6047371" y="1130300"/>
                  </a:lnTo>
                  <a:lnTo>
                    <a:pt x="6047371" y="166509"/>
                  </a:lnTo>
                  <a:lnTo>
                    <a:pt x="6046101" y="165100"/>
                  </a:lnTo>
                  <a:lnTo>
                    <a:pt x="6027128" y="165100"/>
                  </a:lnTo>
                  <a:lnTo>
                    <a:pt x="6027128" y="1054100"/>
                  </a:lnTo>
                  <a:lnTo>
                    <a:pt x="6027128" y="1066800"/>
                  </a:lnTo>
                  <a:lnTo>
                    <a:pt x="6010262" y="1066800"/>
                  </a:lnTo>
                  <a:lnTo>
                    <a:pt x="6017006" y="1054100"/>
                  </a:lnTo>
                  <a:lnTo>
                    <a:pt x="6027128" y="1054100"/>
                  </a:lnTo>
                  <a:lnTo>
                    <a:pt x="6027128" y="165100"/>
                  </a:lnTo>
                  <a:lnTo>
                    <a:pt x="5996775" y="165100"/>
                  </a:lnTo>
                  <a:lnTo>
                    <a:pt x="5990031" y="165100"/>
                  </a:lnTo>
                  <a:lnTo>
                    <a:pt x="5986653" y="152400"/>
                  </a:lnTo>
                  <a:lnTo>
                    <a:pt x="5933224" y="152400"/>
                  </a:lnTo>
                  <a:lnTo>
                    <a:pt x="5874829" y="139700"/>
                  </a:lnTo>
                  <a:lnTo>
                    <a:pt x="5844997" y="127000"/>
                  </a:lnTo>
                  <a:lnTo>
                    <a:pt x="5811698" y="127000"/>
                  </a:lnTo>
                  <a:lnTo>
                    <a:pt x="5795200" y="114300"/>
                  </a:lnTo>
                  <a:lnTo>
                    <a:pt x="5780913" y="127000"/>
                  </a:lnTo>
                  <a:lnTo>
                    <a:pt x="5774169" y="127000"/>
                  </a:lnTo>
                  <a:lnTo>
                    <a:pt x="5774169" y="1143000"/>
                  </a:lnTo>
                  <a:lnTo>
                    <a:pt x="5760682" y="1143000"/>
                  </a:lnTo>
                  <a:lnTo>
                    <a:pt x="5757303" y="1130300"/>
                  </a:lnTo>
                  <a:lnTo>
                    <a:pt x="5770804" y="1130300"/>
                  </a:lnTo>
                  <a:lnTo>
                    <a:pt x="5774169" y="1143000"/>
                  </a:lnTo>
                  <a:lnTo>
                    <a:pt x="5774169" y="127000"/>
                  </a:lnTo>
                  <a:lnTo>
                    <a:pt x="5740603" y="127000"/>
                  </a:lnTo>
                  <a:lnTo>
                    <a:pt x="5726950" y="114300"/>
                  </a:lnTo>
                  <a:lnTo>
                    <a:pt x="5714250" y="114300"/>
                  </a:lnTo>
                  <a:lnTo>
                    <a:pt x="5701233" y="101600"/>
                  </a:lnTo>
                  <a:lnTo>
                    <a:pt x="5649696" y="101600"/>
                  </a:lnTo>
                  <a:lnTo>
                    <a:pt x="5642635" y="99733"/>
                  </a:lnTo>
                  <a:lnTo>
                    <a:pt x="5642635" y="1003300"/>
                  </a:lnTo>
                  <a:lnTo>
                    <a:pt x="5635891" y="1016000"/>
                  </a:lnTo>
                  <a:lnTo>
                    <a:pt x="5629148" y="1016000"/>
                  </a:lnTo>
                  <a:lnTo>
                    <a:pt x="5629148" y="1028700"/>
                  </a:lnTo>
                  <a:lnTo>
                    <a:pt x="5625770" y="1016000"/>
                  </a:lnTo>
                  <a:lnTo>
                    <a:pt x="5629148" y="1016000"/>
                  </a:lnTo>
                  <a:lnTo>
                    <a:pt x="5635891" y="1003300"/>
                  </a:lnTo>
                  <a:lnTo>
                    <a:pt x="5642635" y="1003300"/>
                  </a:lnTo>
                  <a:lnTo>
                    <a:pt x="5642635" y="99733"/>
                  </a:lnTo>
                  <a:lnTo>
                    <a:pt x="5632513" y="97040"/>
                  </a:lnTo>
                  <a:lnTo>
                    <a:pt x="5632513" y="990600"/>
                  </a:lnTo>
                  <a:lnTo>
                    <a:pt x="5622404" y="1016000"/>
                  </a:lnTo>
                  <a:lnTo>
                    <a:pt x="5625770" y="1003300"/>
                  </a:lnTo>
                  <a:lnTo>
                    <a:pt x="5625770" y="990600"/>
                  </a:lnTo>
                  <a:lnTo>
                    <a:pt x="5632513" y="990600"/>
                  </a:lnTo>
                  <a:lnTo>
                    <a:pt x="5632513" y="97040"/>
                  </a:lnTo>
                  <a:lnTo>
                    <a:pt x="5612282" y="91681"/>
                  </a:lnTo>
                  <a:lnTo>
                    <a:pt x="5612282" y="977900"/>
                  </a:lnTo>
                  <a:lnTo>
                    <a:pt x="5605538" y="990600"/>
                  </a:lnTo>
                  <a:lnTo>
                    <a:pt x="5602160" y="990600"/>
                  </a:lnTo>
                  <a:lnTo>
                    <a:pt x="5602160" y="977900"/>
                  </a:lnTo>
                  <a:lnTo>
                    <a:pt x="5612282" y="977900"/>
                  </a:lnTo>
                  <a:lnTo>
                    <a:pt x="5612282" y="91681"/>
                  </a:lnTo>
                  <a:lnTo>
                    <a:pt x="5601843" y="88900"/>
                  </a:lnTo>
                  <a:lnTo>
                    <a:pt x="5588673" y="88900"/>
                  </a:lnTo>
                  <a:lnTo>
                    <a:pt x="5588673" y="965200"/>
                  </a:lnTo>
                  <a:lnTo>
                    <a:pt x="5585295" y="977900"/>
                  </a:lnTo>
                  <a:lnTo>
                    <a:pt x="5581929" y="977900"/>
                  </a:lnTo>
                  <a:lnTo>
                    <a:pt x="5574284" y="990600"/>
                  </a:lnTo>
                  <a:lnTo>
                    <a:pt x="5566321" y="990600"/>
                  </a:lnTo>
                  <a:lnTo>
                    <a:pt x="5557736" y="977900"/>
                  </a:lnTo>
                  <a:lnTo>
                    <a:pt x="5548198" y="977900"/>
                  </a:lnTo>
                  <a:lnTo>
                    <a:pt x="5546509" y="971550"/>
                  </a:lnTo>
                  <a:lnTo>
                    <a:pt x="5544820" y="977900"/>
                  </a:lnTo>
                  <a:lnTo>
                    <a:pt x="5531332" y="977900"/>
                  </a:lnTo>
                  <a:lnTo>
                    <a:pt x="5531332" y="965200"/>
                  </a:lnTo>
                  <a:lnTo>
                    <a:pt x="5544820" y="965200"/>
                  </a:lnTo>
                  <a:lnTo>
                    <a:pt x="5546509" y="971550"/>
                  </a:lnTo>
                  <a:lnTo>
                    <a:pt x="5548198" y="965200"/>
                  </a:lnTo>
                  <a:lnTo>
                    <a:pt x="5588673" y="965200"/>
                  </a:lnTo>
                  <a:lnTo>
                    <a:pt x="5588673" y="88900"/>
                  </a:lnTo>
                  <a:lnTo>
                    <a:pt x="5575185" y="88900"/>
                  </a:lnTo>
                  <a:lnTo>
                    <a:pt x="5561685" y="88900"/>
                  </a:lnTo>
                  <a:lnTo>
                    <a:pt x="5558320" y="76200"/>
                  </a:lnTo>
                  <a:lnTo>
                    <a:pt x="5558320" y="101600"/>
                  </a:lnTo>
                  <a:lnTo>
                    <a:pt x="5521210" y="91630"/>
                  </a:lnTo>
                  <a:lnTo>
                    <a:pt x="5521210" y="965200"/>
                  </a:lnTo>
                  <a:lnTo>
                    <a:pt x="5517845" y="977900"/>
                  </a:lnTo>
                  <a:lnTo>
                    <a:pt x="5511101" y="977900"/>
                  </a:lnTo>
                  <a:lnTo>
                    <a:pt x="5514467" y="965200"/>
                  </a:lnTo>
                  <a:lnTo>
                    <a:pt x="5521210" y="965200"/>
                  </a:lnTo>
                  <a:lnTo>
                    <a:pt x="5521210" y="91630"/>
                  </a:lnTo>
                  <a:lnTo>
                    <a:pt x="5514467" y="89814"/>
                  </a:lnTo>
                  <a:lnTo>
                    <a:pt x="5514467" y="939800"/>
                  </a:lnTo>
                  <a:lnTo>
                    <a:pt x="5514467" y="952500"/>
                  </a:lnTo>
                  <a:lnTo>
                    <a:pt x="5511101" y="952500"/>
                  </a:lnTo>
                  <a:lnTo>
                    <a:pt x="5511101" y="965200"/>
                  </a:lnTo>
                  <a:lnTo>
                    <a:pt x="5507723" y="977900"/>
                  </a:lnTo>
                  <a:lnTo>
                    <a:pt x="5490857" y="977900"/>
                  </a:lnTo>
                  <a:lnTo>
                    <a:pt x="5490857" y="965200"/>
                  </a:lnTo>
                  <a:lnTo>
                    <a:pt x="5494236" y="965200"/>
                  </a:lnTo>
                  <a:lnTo>
                    <a:pt x="5500979" y="952500"/>
                  </a:lnTo>
                  <a:lnTo>
                    <a:pt x="5500979" y="939800"/>
                  </a:lnTo>
                  <a:lnTo>
                    <a:pt x="5500979" y="927100"/>
                  </a:lnTo>
                  <a:lnTo>
                    <a:pt x="5504358" y="927100"/>
                  </a:lnTo>
                  <a:lnTo>
                    <a:pt x="5500979" y="939800"/>
                  </a:lnTo>
                  <a:lnTo>
                    <a:pt x="5504358" y="939800"/>
                  </a:lnTo>
                  <a:lnTo>
                    <a:pt x="5504358" y="952500"/>
                  </a:lnTo>
                  <a:lnTo>
                    <a:pt x="5500979" y="952500"/>
                  </a:lnTo>
                  <a:lnTo>
                    <a:pt x="5504358" y="965200"/>
                  </a:lnTo>
                  <a:lnTo>
                    <a:pt x="5511101" y="965200"/>
                  </a:lnTo>
                  <a:lnTo>
                    <a:pt x="5511101" y="952500"/>
                  </a:lnTo>
                  <a:lnTo>
                    <a:pt x="5511101" y="939800"/>
                  </a:lnTo>
                  <a:lnTo>
                    <a:pt x="5514467" y="939800"/>
                  </a:lnTo>
                  <a:lnTo>
                    <a:pt x="5514467" y="89814"/>
                  </a:lnTo>
                  <a:lnTo>
                    <a:pt x="5497601" y="85280"/>
                  </a:lnTo>
                  <a:lnTo>
                    <a:pt x="5497601" y="927100"/>
                  </a:lnTo>
                  <a:lnTo>
                    <a:pt x="5494236" y="927100"/>
                  </a:lnTo>
                  <a:lnTo>
                    <a:pt x="5494236" y="914400"/>
                  </a:lnTo>
                  <a:lnTo>
                    <a:pt x="5497601" y="927100"/>
                  </a:lnTo>
                  <a:lnTo>
                    <a:pt x="5497601" y="85280"/>
                  </a:lnTo>
                  <a:lnTo>
                    <a:pt x="5477370" y="79832"/>
                  </a:lnTo>
                  <a:lnTo>
                    <a:pt x="5477370" y="965200"/>
                  </a:lnTo>
                  <a:lnTo>
                    <a:pt x="5470626" y="965200"/>
                  </a:lnTo>
                  <a:lnTo>
                    <a:pt x="5470626" y="952500"/>
                  </a:lnTo>
                  <a:lnTo>
                    <a:pt x="5473992" y="952500"/>
                  </a:lnTo>
                  <a:lnTo>
                    <a:pt x="5477370" y="965200"/>
                  </a:lnTo>
                  <a:lnTo>
                    <a:pt x="5477370" y="79832"/>
                  </a:lnTo>
                  <a:lnTo>
                    <a:pt x="5463883" y="76200"/>
                  </a:lnTo>
                  <a:lnTo>
                    <a:pt x="5460504" y="75285"/>
                  </a:lnTo>
                  <a:lnTo>
                    <a:pt x="5460504" y="952500"/>
                  </a:lnTo>
                  <a:lnTo>
                    <a:pt x="5450383" y="952500"/>
                  </a:lnTo>
                  <a:lnTo>
                    <a:pt x="5453761" y="939800"/>
                  </a:lnTo>
                  <a:lnTo>
                    <a:pt x="5457139" y="927100"/>
                  </a:lnTo>
                  <a:lnTo>
                    <a:pt x="5457139" y="939800"/>
                  </a:lnTo>
                  <a:lnTo>
                    <a:pt x="5460504" y="952500"/>
                  </a:lnTo>
                  <a:lnTo>
                    <a:pt x="5460504" y="75285"/>
                  </a:lnTo>
                  <a:lnTo>
                    <a:pt x="5416982" y="63500"/>
                  </a:lnTo>
                  <a:lnTo>
                    <a:pt x="5414442" y="63500"/>
                  </a:lnTo>
                  <a:lnTo>
                    <a:pt x="5414442" y="1117600"/>
                  </a:lnTo>
                  <a:lnTo>
                    <a:pt x="5407012" y="1117600"/>
                  </a:lnTo>
                  <a:lnTo>
                    <a:pt x="5406961" y="1130300"/>
                  </a:lnTo>
                  <a:lnTo>
                    <a:pt x="5410073" y="1143000"/>
                  </a:lnTo>
                  <a:lnTo>
                    <a:pt x="5406542" y="1155700"/>
                  </a:lnTo>
                  <a:lnTo>
                    <a:pt x="5399798" y="1155700"/>
                  </a:lnTo>
                  <a:lnTo>
                    <a:pt x="5393055" y="1155700"/>
                  </a:lnTo>
                  <a:lnTo>
                    <a:pt x="5389677" y="1143000"/>
                  </a:lnTo>
                  <a:lnTo>
                    <a:pt x="5379555" y="1143000"/>
                  </a:lnTo>
                  <a:lnTo>
                    <a:pt x="5379555" y="1155700"/>
                  </a:lnTo>
                  <a:lnTo>
                    <a:pt x="5372811" y="1143000"/>
                  </a:lnTo>
                  <a:lnTo>
                    <a:pt x="5366067" y="1143000"/>
                  </a:lnTo>
                  <a:lnTo>
                    <a:pt x="5371071" y="1155700"/>
                  </a:lnTo>
                  <a:lnTo>
                    <a:pt x="5375770" y="1155700"/>
                  </a:lnTo>
                  <a:lnTo>
                    <a:pt x="5379821" y="1168400"/>
                  </a:lnTo>
                  <a:lnTo>
                    <a:pt x="5357215" y="1168400"/>
                  </a:lnTo>
                  <a:lnTo>
                    <a:pt x="5354955" y="1155700"/>
                  </a:lnTo>
                  <a:lnTo>
                    <a:pt x="5359324" y="1143000"/>
                  </a:lnTo>
                  <a:lnTo>
                    <a:pt x="5362702" y="1143000"/>
                  </a:lnTo>
                  <a:lnTo>
                    <a:pt x="5359324" y="1130300"/>
                  </a:lnTo>
                  <a:lnTo>
                    <a:pt x="5355945" y="1130300"/>
                  </a:lnTo>
                  <a:lnTo>
                    <a:pt x="5352580" y="1117600"/>
                  </a:lnTo>
                  <a:lnTo>
                    <a:pt x="5352580" y="1130300"/>
                  </a:lnTo>
                  <a:lnTo>
                    <a:pt x="5352580" y="1143000"/>
                  </a:lnTo>
                  <a:lnTo>
                    <a:pt x="5349202" y="1130300"/>
                  </a:lnTo>
                  <a:lnTo>
                    <a:pt x="5352580" y="1130300"/>
                  </a:lnTo>
                  <a:lnTo>
                    <a:pt x="5352580" y="1117600"/>
                  </a:lnTo>
                  <a:lnTo>
                    <a:pt x="5370601" y="1117600"/>
                  </a:lnTo>
                  <a:lnTo>
                    <a:pt x="5376189" y="1130300"/>
                  </a:lnTo>
                  <a:lnTo>
                    <a:pt x="5379555" y="1130300"/>
                  </a:lnTo>
                  <a:lnTo>
                    <a:pt x="5379555" y="1117600"/>
                  </a:lnTo>
                  <a:lnTo>
                    <a:pt x="5393055" y="1117600"/>
                  </a:lnTo>
                  <a:lnTo>
                    <a:pt x="5396420" y="1104900"/>
                  </a:lnTo>
                  <a:lnTo>
                    <a:pt x="5402008" y="1104900"/>
                  </a:lnTo>
                  <a:lnTo>
                    <a:pt x="5414442" y="1117600"/>
                  </a:lnTo>
                  <a:lnTo>
                    <a:pt x="5414442" y="63500"/>
                  </a:lnTo>
                  <a:lnTo>
                    <a:pt x="5352580" y="63500"/>
                  </a:lnTo>
                  <a:lnTo>
                    <a:pt x="5352580" y="1079500"/>
                  </a:lnTo>
                  <a:lnTo>
                    <a:pt x="5352580" y="1104900"/>
                  </a:lnTo>
                  <a:lnTo>
                    <a:pt x="5342458" y="1104900"/>
                  </a:lnTo>
                  <a:lnTo>
                    <a:pt x="5342458" y="1117600"/>
                  </a:lnTo>
                  <a:lnTo>
                    <a:pt x="5345836" y="1117600"/>
                  </a:lnTo>
                  <a:lnTo>
                    <a:pt x="5342458" y="1130300"/>
                  </a:lnTo>
                  <a:lnTo>
                    <a:pt x="5335714" y="1143000"/>
                  </a:lnTo>
                  <a:lnTo>
                    <a:pt x="5335663" y="1130300"/>
                  </a:lnTo>
                  <a:lnTo>
                    <a:pt x="5335295" y="1130300"/>
                  </a:lnTo>
                  <a:lnTo>
                    <a:pt x="5334292" y="1117600"/>
                  </a:lnTo>
                  <a:lnTo>
                    <a:pt x="5332336" y="1117600"/>
                  </a:lnTo>
                  <a:lnTo>
                    <a:pt x="5332336" y="1104900"/>
                  </a:lnTo>
                  <a:lnTo>
                    <a:pt x="5328971" y="1104900"/>
                  </a:lnTo>
                  <a:lnTo>
                    <a:pt x="5328971" y="1114539"/>
                  </a:lnTo>
                  <a:lnTo>
                    <a:pt x="5325910" y="1117600"/>
                  </a:lnTo>
                  <a:lnTo>
                    <a:pt x="5325592" y="1117600"/>
                  </a:lnTo>
                  <a:lnTo>
                    <a:pt x="5325592" y="1114539"/>
                  </a:lnTo>
                  <a:lnTo>
                    <a:pt x="5322227" y="1114539"/>
                  </a:lnTo>
                  <a:lnTo>
                    <a:pt x="5318849" y="1111173"/>
                  </a:lnTo>
                  <a:lnTo>
                    <a:pt x="5312105" y="1107808"/>
                  </a:lnTo>
                  <a:lnTo>
                    <a:pt x="5312105" y="1111173"/>
                  </a:lnTo>
                  <a:lnTo>
                    <a:pt x="5308727" y="1111173"/>
                  </a:lnTo>
                  <a:lnTo>
                    <a:pt x="5308727" y="1114539"/>
                  </a:lnTo>
                  <a:lnTo>
                    <a:pt x="5312105" y="1117917"/>
                  </a:lnTo>
                  <a:lnTo>
                    <a:pt x="5318849" y="1121283"/>
                  </a:lnTo>
                  <a:lnTo>
                    <a:pt x="5322227" y="1121283"/>
                  </a:lnTo>
                  <a:lnTo>
                    <a:pt x="5322227" y="1117917"/>
                  </a:lnTo>
                  <a:lnTo>
                    <a:pt x="5325415" y="1117917"/>
                  </a:lnTo>
                  <a:lnTo>
                    <a:pt x="5318849" y="1130300"/>
                  </a:lnTo>
                  <a:lnTo>
                    <a:pt x="5315483" y="1130300"/>
                  </a:lnTo>
                  <a:lnTo>
                    <a:pt x="5315483" y="1143000"/>
                  </a:lnTo>
                  <a:lnTo>
                    <a:pt x="5312105" y="1143000"/>
                  </a:lnTo>
                  <a:lnTo>
                    <a:pt x="5305361" y="1130300"/>
                  </a:lnTo>
                  <a:lnTo>
                    <a:pt x="5308727" y="1130300"/>
                  </a:lnTo>
                  <a:lnTo>
                    <a:pt x="5304206" y="1117600"/>
                  </a:lnTo>
                  <a:lnTo>
                    <a:pt x="5296395" y="1117600"/>
                  </a:lnTo>
                  <a:lnTo>
                    <a:pt x="5291874" y="1104900"/>
                  </a:lnTo>
                  <a:lnTo>
                    <a:pt x="5281752" y="1104900"/>
                  </a:lnTo>
                  <a:lnTo>
                    <a:pt x="5288496" y="1092200"/>
                  </a:lnTo>
                  <a:lnTo>
                    <a:pt x="5285117" y="1079500"/>
                  </a:lnTo>
                  <a:lnTo>
                    <a:pt x="5288496" y="1079500"/>
                  </a:lnTo>
                  <a:lnTo>
                    <a:pt x="5288496" y="1092200"/>
                  </a:lnTo>
                  <a:lnTo>
                    <a:pt x="5291874" y="1092200"/>
                  </a:lnTo>
                  <a:lnTo>
                    <a:pt x="5291874" y="1104900"/>
                  </a:lnTo>
                  <a:lnTo>
                    <a:pt x="5295239" y="1104900"/>
                  </a:lnTo>
                  <a:lnTo>
                    <a:pt x="5295239" y="1092200"/>
                  </a:lnTo>
                  <a:lnTo>
                    <a:pt x="5298618" y="1079500"/>
                  </a:lnTo>
                  <a:lnTo>
                    <a:pt x="5295239" y="1079500"/>
                  </a:lnTo>
                  <a:lnTo>
                    <a:pt x="5295239" y="1066800"/>
                  </a:lnTo>
                  <a:lnTo>
                    <a:pt x="5301983" y="1066800"/>
                  </a:lnTo>
                  <a:lnTo>
                    <a:pt x="5298618" y="1079500"/>
                  </a:lnTo>
                  <a:lnTo>
                    <a:pt x="5315483" y="1079500"/>
                  </a:lnTo>
                  <a:lnTo>
                    <a:pt x="5318849" y="1092200"/>
                  </a:lnTo>
                  <a:lnTo>
                    <a:pt x="5332336" y="1092200"/>
                  </a:lnTo>
                  <a:lnTo>
                    <a:pt x="5352580" y="1079500"/>
                  </a:lnTo>
                  <a:lnTo>
                    <a:pt x="5352580" y="63500"/>
                  </a:lnTo>
                  <a:lnTo>
                    <a:pt x="5343728" y="63500"/>
                  </a:lnTo>
                  <a:lnTo>
                    <a:pt x="5330075" y="76200"/>
                  </a:lnTo>
                  <a:lnTo>
                    <a:pt x="5314315" y="76200"/>
                  </a:lnTo>
                  <a:lnTo>
                    <a:pt x="5311267" y="63500"/>
                  </a:lnTo>
                  <a:lnTo>
                    <a:pt x="5306936" y="63500"/>
                  </a:lnTo>
                  <a:lnTo>
                    <a:pt x="5301983" y="50800"/>
                  </a:lnTo>
                  <a:lnTo>
                    <a:pt x="5285117" y="50800"/>
                  </a:lnTo>
                  <a:lnTo>
                    <a:pt x="5285117" y="1066800"/>
                  </a:lnTo>
                  <a:lnTo>
                    <a:pt x="5281752" y="1079500"/>
                  </a:lnTo>
                  <a:lnTo>
                    <a:pt x="5281752" y="1066800"/>
                  </a:lnTo>
                  <a:lnTo>
                    <a:pt x="5285117" y="1066800"/>
                  </a:lnTo>
                  <a:lnTo>
                    <a:pt x="5285117" y="50800"/>
                  </a:lnTo>
                  <a:lnTo>
                    <a:pt x="5284279" y="50800"/>
                  </a:lnTo>
                  <a:lnTo>
                    <a:pt x="5275008" y="54127"/>
                  </a:lnTo>
                  <a:lnTo>
                    <a:pt x="5275008" y="1079500"/>
                  </a:lnTo>
                  <a:lnTo>
                    <a:pt x="5271630" y="1092200"/>
                  </a:lnTo>
                  <a:lnTo>
                    <a:pt x="5264886" y="1084948"/>
                  </a:lnTo>
                  <a:lnTo>
                    <a:pt x="5264886" y="1130300"/>
                  </a:lnTo>
                  <a:lnTo>
                    <a:pt x="5264886" y="1143000"/>
                  </a:lnTo>
                  <a:lnTo>
                    <a:pt x="5261508" y="1143000"/>
                  </a:lnTo>
                  <a:lnTo>
                    <a:pt x="5261508" y="1130300"/>
                  </a:lnTo>
                  <a:lnTo>
                    <a:pt x="5264886" y="1130300"/>
                  </a:lnTo>
                  <a:lnTo>
                    <a:pt x="5264886" y="1084948"/>
                  </a:lnTo>
                  <a:lnTo>
                    <a:pt x="5259832" y="1079500"/>
                  </a:lnTo>
                  <a:lnTo>
                    <a:pt x="5258143" y="1077683"/>
                  </a:lnTo>
                  <a:lnTo>
                    <a:pt x="5258143" y="1130300"/>
                  </a:lnTo>
                  <a:lnTo>
                    <a:pt x="5242966" y="1130300"/>
                  </a:lnTo>
                  <a:lnTo>
                    <a:pt x="5232844" y="1143000"/>
                  </a:lnTo>
                  <a:lnTo>
                    <a:pt x="5210924" y="1143000"/>
                  </a:lnTo>
                  <a:lnTo>
                    <a:pt x="5204180" y="1117600"/>
                  </a:lnTo>
                  <a:lnTo>
                    <a:pt x="5214290" y="1117600"/>
                  </a:lnTo>
                  <a:lnTo>
                    <a:pt x="5217185" y="1106716"/>
                  </a:lnTo>
                  <a:lnTo>
                    <a:pt x="5214290" y="1104900"/>
                  </a:lnTo>
                  <a:lnTo>
                    <a:pt x="5214290" y="1092200"/>
                  </a:lnTo>
                  <a:lnTo>
                    <a:pt x="5207546" y="1092200"/>
                  </a:lnTo>
                  <a:lnTo>
                    <a:pt x="5210924" y="1079500"/>
                  </a:lnTo>
                  <a:lnTo>
                    <a:pt x="5214290" y="1079500"/>
                  </a:lnTo>
                  <a:lnTo>
                    <a:pt x="5214290" y="1092200"/>
                  </a:lnTo>
                  <a:lnTo>
                    <a:pt x="5237899" y="1092200"/>
                  </a:lnTo>
                  <a:lnTo>
                    <a:pt x="5237899" y="1104900"/>
                  </a:lnTo>
                  <a:lnTo>
                    <a:pt x="5236819" y="1109002"/>
                  </a:lnTo>
                  <a:lnTo>
                    <a:pt x="5240960" y="1104900"/>
                  </a:lnTo>
                  <a:lnTo>
                    <a:pt x="5248021" y="1104900"/>
                  </a:lnTo>
                  <a:lnTo>
                    <a:pt x="5251399" y="1117600"/>
                  </a:lnTo>
                  <a:lnTo>
                    <a:pt x="5254764" y="1117600"/>
                  </a:lnTo>
                  <a:lnTo>
                    <a:pt x="5258143" y="1130300"/>
                  </a:lnTo>
                  <a:lnTo>
                    <a:pt x="5258143" y="1077683"/>
                  </a:lnTo>
                  <a:lnTo>
                    <a:pt x="5248021" y="1066800"/>
                  </a:lnTo>
                  <a:lnTo>
                    <a:pt x="5264048" y="1066800"/>
                  </a:lnTo>
                  <a:lnTo>
                    <a:pt x="5268887" y="1079500"/>
                  </a:lnTo>
                  <a:lnTo>
                    <a:pt x="5275008" y="1079500"/>
                  </a:lnTo>
                  <a:lnTo>
                    <a:pt x="5275008" y="54127"/>
                  </a:lnTo>
                  <a:lnTo>
                    <a:pt x="5248859" y="63500"/>
                  </a:lnTo>
                  <a:lnTo>
                    <a:pt x="5231155" y="63500"/>
                  </a:lnTo>
                  <a:lnTo>
                    <a:pt x="5231155" y="1054100"/>
                  </a:lnTo>
                  <a:lnTo>
                    <a:pt x="5231155" y="1066800"/>
                  </a:lnTo>
                  <a:lnTo>
                    <a:pt x="5227790" y="1066800"/>
                  </a:lnTo>
                  <a:lnTo>
                    <a:pt x="5227790" y="1054100"/>
                  </a:lnTo>
                  <a:lnTo>
                    <a:pt x="5231155" y="1054100"/>
                  </a:lnTo>
                  <a:lnTo>
                    <a:pt x="5231155" y="63500"/>
                  </a:lnTo>
                  <a:lnTo>
                    <a:pt x="5224411" y="63500"/>
                  </a:lnTo>
                  <a:lnTo>
                    <a:pt x="5224411" y="1054100"/>
                  </a:lnTo>
                  <a:lnTo>
                    <a:pt x="5224411" y="1066800"/>
                  </a:lnTo>
                  <a:lnTo>
                    <a:pt x="5210924" y="1066800"/>
                  </a:lnTo>
                  <a:lnTo>
                    <a:pt x="5207546" y="1054100"/>
                  </a:lnTo>
                  <a:lnTo>
                    <a:pt x="5224411" y="1054100"/>
                  </a:lnTo>
                  <a:lnTo>
                    <a:pt x="5224411" y="63500"/>
                  </a:lnTo>
                  <a:lnTo>
                    <a:pt x="5197424" y="63500"/>
                  </a:lnTo>
                  <a:lnTo>
                    <a:pt x="5197424" y="1092200"/>
                  </a:lnTo>
                  <a:lnTo>
                    <a:pt x="5197424" y="1117600"/>
                  </a:lnTo>
                  <a:lnTo>
                    <a:pt x="5194058" y="1117600"/>
                  </a:lnTo>
                  <a:lnTo>
                    <a:pt x="5190680" y="1117600"/>
                  </a:lnTo>
                  <a:lnTo>
                    <a:pt x="5194058" y="1130300"/>
                  </a:lnTo>
                  <a:lnTo>
                    <a:pt x="5194058" y="1143000"/>
                  </a:lnTo>
                  <a:lnTo>
                    <a:pt x="5190680" y="1143000"/>
                  </a:lnTo>
                  <a:lnTo>
                    <a:pt x="5190680" y="1141488"/>
                  </a:lnTo>
                  <a:lnTo>
                    <a:pt x="5193652" y="1141488"/>
                  </a:lnTo>
                  <a:lnTo>
                    <a:pt x="5194058" y="1143000"/>
                  </a:lnTo>
                  <a:lnTo>
                    <a:pt x="5194058" y="1130300"/>
                  </a:lnTo>
                  <a:lnTo>
                    <a:pt x="5190680" y="1130300"/>
                  </a:lnTo>
                  <a:lnTo>
                    <a:pt x="5191861" y="1134745"/>
                  </a:lnTo>
                  <a:lnTo>
                    <a:pt x="5190680" y="1134745"/>
                  </a:lnTo>
                  <a:lnTo>
                    <a:pt x="5190680" y="1131379"/>
                  </a:lnTo>
                  <a:lnTo>
                    <a:pt x="5190680" y="1130300"/>
                  </a:lnTo>
                  <a:lnTo>
                    <a:pt x="5190680" y="1128014"/>
                  </a:lnTo>
                  <a:lnTo>
                    <a:pt x="5187315" y="1128014"/>
                  </a:lnTo>
                  <a:lnTo>
                    <a:pt x="5187315" y="1130300"/>
                  </a:lnTo>
                  <a:lnTo>
                    <a:pt x="5183937" y="1130300"/>
                  </a:lnTo>
                  <a:lnTo>
                    <a:pt x="5183937" y="1134745"/>
                  </a:lnTo>
                  <a:lnTo>
                    <a:pt x="5183937" y="1138110"/>
                  </a:lnTo>
                  <a:lnTo>
                    <a:pt x="5183937" y="1143000"/>
                  </a:lnTo>
                  <a:lnTo>
                    <a:pt x="5160327" y="1143000"/>
                  </a:lnTo>
                  <a:lnTo>
                    <a:pt x="5166969" y="1134656"/>
                  </a:lnTo>
                  <a:lnTo>
                    <a:pt x="5170449" y="1130300"/>
                  </a:lnTo>
                  <a:lnTo>
                    <a:pt x="5168150" y="1130300"/>
                  </a:lnTo>
                  <a:lnTo>
                    <a:pt x="5170449" y="1128014"/>
                  </a:lnTo>
                  <a:lnTo>
                    <a:pt x="5167071" y="1128014"/>
                  </a:lnTo>
                  <a:lnTo>
                    <a:pt x="5167071" y="1117600"/>
                  </a:lnTo>
                  <a:lnTo>
                    <a:pt x="5173815" y="1117600"/>
                  </a:lnTo>
                  <a:lnTo>
                    <a:pt x="5173815" y="1130300"/>
                  </a:lnTo>
                  <a:lnTo>
                    <a:pt x="5177193" y="1130300"/>
                  </a:lnTo>
                  <a:lnTo>
                    <a:pt x="5177193" y="1117600"/>
                  </a:lnTo>
                  <a:lnTo>
                    <a:pt x="5190680" y="1117600"/>
                  </a:lnTo>
                  <a:lnTo>
                    <a:pt x="5183937" y="1104900"/>
                  </a:lnTo>
                  <a:lnTo>
                    <a:pt x="5187315" y="1104900"/>
                  </a:lnTo>
                  <a:lnTo>
                    <a:pt x="5187315" y="1092200"/>
                  </a:lnTo>
                  <a:lnTo>
                    <a:pt x="5197424" y="1092200"/>
                  </a:lnTo>
                  <a:lnTo>
                    <a:pt x="5197424" y="63500"/>
                  </a:lnTo>
                  <a:lnTo>
                    <a:pt x="5183251" y="63500"/>
                  </a:lnTo>
                  <a:lnTo>
                    <a:pt x="5180571" y="61404"/>
                  </a:lnTo>
                  <a:lnTo>
                    <a:pt x="5180571" y="939800"/>
                  </a:lnTo>
                  <a:lnTo>
                    <a:pt x="5160327" y="939800"/>
                  </a:lnTo>
                  <a:lnTo>
                    <a:pt x="5160327" y="1092200"/>
                  </a:lnTo>
                  <a:lnTo>
                    <a:pt x="5146840" y="1092200"/>
                  </a:lnTo>
                  <a:lnTo>
                    <a:pt x="5140096" y="1079500"/>
                  </a:lnTo>
                  <a:lnTo>
                    <a:pt x="5153584" y="1079500"/>
                  </a:lnTo>
                  <a:lnTo>
                    <a:pt x="5160327" y="1092200"/>
                  </a:lnTo>
                  <a:lnTo>
                    <a:pt x="5160327" y="939800"/>
                  </a:lnTo>
                  <a:lnTo>
                    <a:pt x="5158905" y="939800"/>
                  </a:lnTo>
                  <a:lnTo>
                    <a:pt x="5153164" y="927100"/>
                  </a:lnTo>
                  <a:lnTo>
                    <a:pt x="5154371" y="927100"/>
                  </a:lnTo>
                  <a:lnTo>
                    <a:pt x="5160327" y="914400"/>
                  </a:lnTo>
                  <a:lnTo>
                    <a:pt x="5160327" y="901700"/>
                  </a:lnTo>
                  <a:lnTo>
                    <a:pt x="5163705" y="901700"/>
                  </a:lnTo>
                  <a:lnTo>
                    <a:pt x="5163705" y="914400"/>
                  </a:lnTo>
                  <a:lnTo>
                    <a:pt x="5167071" y="914400"/>
                  </a:lnTo>
                  <a:lnTo>
                    <a:pt x="5170449" y="927100"/>
                  </a:lnTo>
                  <a:lnTo>
                    <a:pt x="5177193" y="927100"/>
                  </a:lnTo>
                  <a:lnTo>
                    <a:pt x="5180571" y="939800"/>
                  </a:lnTo>
                  <a:lnTo>
                    <a:pt x="5180571" y="61404"/>
                  </a:lnTo>
                  <a:lnTo>
                    <a:pt x="5167071" y="50800"/>
                  </a:lnTo>
                  <a:lnTo>
                    <a:pt x="5167071" y="889000"/>
                  </a:lnTo>
                  <a:lnTo>
                    <a:pt x="5167071" y="901700"/>
                  </a:lnTo>
                  <a:lnTo>
                    <a:pt x="5163705" y="889000"/>
                  </a:lnTo>
                  <a:lnTo>
                    <a:pt x="5167071" y="889000"/>
                  </a:lnTo>
                  <a:lnTo>
                    <a:pt x="5167071" y="50800"/>
                  </a:lnTo>
                  <a:lnTo>
                    <a:pt x="5151691" y="38100"/>
                  </a:lnTo>
                  <a:lnTo>
                    <a:pt x="5002657" y="38100"/>
                  </a:lnTo>
                  <a:lnTo>
                    <a:pt x="5002657" y="889000"/>
                  </a:lnTo>
                  <a:lnTo>
                    <a:pt x="5000129" y="901700"/>
                  </a:lnTo>
                  <a:lnTo>
                    <a:pt x="4997589" y="901700"/>
                  </a:lnTo>
                  <a:lnTo>
                    <a:pt x="4995062" y="914400"/>
                  </a:lnTo>
                  <a:lnTo>
                    <a:pt x="4989474" y="914400"/>
                  </a:lnTo>
                  <a:lnTo>
                    <a:pt x="4977041" y="901700"/>
                  </a:lnTo>
                  <a:lnTo>
                    <a:pt x="4971453" y="901700"/>
                  </a:lnTo>
                  <a:lnTo>
                    <a:pt x="4978197" y="889000"/>
                  </a:lnTo>
                  <a:lnTo>
                    <a:pt x="4981575" y="889000"/>
                  </a:lnTo>
                  <a:lnTo>
                    <a:pt x="4988318" y="876300"/>
                  </a:lnTo>
                  <a:lnTo>
                    <a:pt x="4995062" y="876300"/>
                  </a:lnTo>
                  <a:lnTo>
                    <a:pt x="4998440" y="889000"/>
                  </a:lnTo>
                  <a:lnTo>
                    <a:pt x="5002657" y="889000"/>
                  </a:lnTo>
                  <a:lnTo>
                    <a:pt x="5002657" y="38100"/>
                  </a:lnTo>
                  <a:lnTo>
                    <a:pt x="4964709" y="38100"/>
                  </a:lnTo>
                  <a:lnTo>
                    <a:pt x="4964709" y="1041400"/>
                  </a:lnTo>
                  <a:lnTo>
                    <a:pt x="4957965" y="1041400"/>
                  </a:lnTo>
                  <a:lnTo>
                    <a:pt x="4957965" y="1028700"/>
                  </a:lnTo>
                  <a:lnTo>
                    <a:pt x="4961331" y="1028700"/>
                  </a:lnTo>
                  <a:lnTo>
                    <a:pt x="4964709" y="1041400"/>
                  </a:lnTo>
                  <a:lnTo>
                    <a:pt x="4964709" y="38100"/>
                  </a:lnTo>
                  <a:lnTo>
                    <a:pt x="4963871" y="38100"/>
                  </a:lnTo>
                  <a:lnTo>
                    <a:pt x="4948745" y="33642"/>
                  </a:lnTo>
                  <a:lnTo>
                    <a:pt x="4948745" y="1003300"/>
                  </a:lnTo>
                  <a:lnTo>
                    <a:pt x="4946586" y="1016000"/>
                  </a:lnTo>
                  <a:lnTo>
                    <a:pt x="4945050" y="1016000"/>
                  </a:lnTo>
                  <a:lnTo>
                    <a:pt x="4944478" y="1028700"/>
                  </a:lnTo>
                  <a:lnTo>
                    <a:pt x="4927612" y="1028700"/>
                  </a:lnTo>
                  <a:lnTo>
                    <a:pt x="4920869" y="1016000"/>
                  </a:lnTo>
                  <a:lnTo>
                    <a:pt x="4931295" y="1016000"/>
                  </a:lnTo>
                  <a:lnTo>
                    <a:pt x="4944161" y="1003300"/>
                  </a:lnTo>
                  <a:lnTo>
                    <a:pt x="4948745" y="1003300"/>
                  </a:lnTo>
                  <a:lnTo>
                    <a:pt x="4948745" y="33642"/>
                  </a:lnTo>
                  <a:lnTo>
                    <a:pt x="4920869" y="25400"/>
                  </a:lnTo>
                  <a:lnTo>
                    <a:pt x="4920869" y="787400"/>
                  </a:lnTo>
                  <a:lnTo>
                    <a:pt x="4904003" y="787400"/>
                  </a:lnTo>
                  <a:lnTo>
                    <a:pt x="4904003" y="1016000"/>
                  </a:lnTo>
                  <a:lnTo>
                    <a:pt x="4904003" y="1028700"/>
                  </a:lnTo>
                  <a:lnTo>
                    <a:pt x="4897259" y="1016000"/>
                  </a:lnTo>
                  <a:lnTo>
                    <a:pt x="4883759" y="1016000"/>
                  </a:lnTo>
                  <a:lnTo>
                    <a:pt x="4887138" y="1003300"/>
                  </a:lnTo>
                  <a:lnTo>
                    <a:pt x="4893881" y="1003300"/>
                  </a:lnTo>
                  <a:lnTo>
                    <a:pt x="4900625" y="990600"/>
                  </a:lnTo>
                  <a:lnTo>
                    <a:pt x="4900676" y="1003300"/>
                  </a:lnTo>
                  <a:lnTo>
                    <a:pt x="4901044" y="1003300"/>
                  </a:lnTo>
                  <a:lnTo>
                    <a:pt x="4902047" y="1016000"/>
                  </a:lnTo>
                  <a:lnTo>
                    <a:pt x="4904003" y="1016000"/>
                  </a:lnTo>
                  <a:lnTo>
                    <a:pt x="4904003" y="787400"/>
                  </a:lnTo>
                  <a:lnTo>
                    <a:pt x="4910747" y="774700"/>
                  </a:lnTo>
                  <a:lnTo>
                    <a:pt x="4917491" y="774700"/>
                  </a:lnTo>
                  <a:lnTo>
                    <a:pt x="4920869" y="787400"/>
                  </a:lnTo>
                  <a:lnTo>
                    <a:pt x="4920869" y="25400"/>
                  </a:lnTo>
                  <a:lnTo>
                    <a:pt x="4893881" y="25400"/>
                  </a:lnTo>
                  <a:lnTo>
                    <a:pt x="4893881" y="774700"/>
                  </a:lnTo>
                  <a:lnTo>
                    <a:pt x="4893881" y="787400"/>
                  </a:lnTo>
                  <a:lnTo>
                    <a:pt x="4890503" y="787400"/>
                  </a:lnTo>
                  <a:lnTo>
                    <a:pt x="4890503" y="774700"/>
                  </a:lnTo>
                  <a:lnTo>
                    <a:pt x="4887138" y="774700"/>
                  </a:lnTo>
                  <a:lnTo>
                    <a:pt x="4890503" y="762000"/>
                  </a:lnTo>
                  <a:lnTo>
                    <a:pt x="4893881" y="774700"/>
                  </a:lnTo>
                  <a:lnTo>
                    <a:pt x="4893881" y="25400"/>
                  </a:lnTo>
                  <a:lnTo>
                    <a:pt x="4843284" y="25400"/>
                  </a:lnTo>
                  <a:lnTo>
                    <a:pt x="4843284" y="927100"/>
                  </a:lnTo>
                  <a:lnTo>
                    <a:pt x="4819675" y="927100"/>
                  </a:lnTo>
                  <a:lnTo>
                    <a:pt x="4823053" y="914400"/>
                  </a:lnTo>
                  <a:lnTo>
                    <a:pt x="4839919" y="914400"/>
                  </a:lnTo>
                  <a:lnTo>
                    <a:pt x="4843284" y="927100"/>
                  </a:lnTo>
                  <a:lnTo>
                    <a:pt x="4843284" y="25400"/>
                  </a:lnTo>
                  <a:lnTo>
                    <a:pt x="4842599" y="25400"/>
                  </a:lnTo>
                  <a:lnTo>
                    <a:pt x="4829797" y="38100"/>
                  </a:lnTo>
                  <a:lnTo>
                    <a:pt x="4819675" y="38100"/>
                  </a:lnTo>
                  <a:lnTo>
                    <a:pt x="4819675" y="914400"/>
                  </a:lnTo>
                  <a:lnTo>
                    <a:pt x="4817681" y="927100"/>
                  </a:lnTo>
                  <a:lnTo>
                    <a:pt x="4814938" y="939800"/>
                  </a:lnTo>
                  <a:lnTo>
                    <a:pt x="4812931" y="952500"/>
                  </a:lnTo>
                  <a:lnTo>
                    <a:pt x="4809566" y="965200"/>
                  </a:lnTo>
                  <a:lnTo>
                    <a:pt x="4801451" y="952500"/>
                  </a:lnTo>
                  <a:lnTo>
                    <a:pt x="4783950" y="939800"/>
                  </a:lnTo>
                  <a:lnTo>
                    <a:pt x="4797183" y="939800"/>
                  </a:lnTo>
                  <a:lnTo>
                    <a:pt x="4802822" y="952500"/>
                  </a:lnTo>
                  <a:lnTo>
                    <a:pt x="4802822" y="946188"/>
                  </a:lnTo>
                  <a:lnTo>
                    <a:pt x="4806188" y="949553"/>
                  </a:lnTo>
                  <a:lnTo>
                    <a:pt x="4809566" y="949553"/>
                  </a:lnTo>
                  <a:lnTo>
                    <a:pt x="4806188" y="946188"/>
                  </a:lnTo>
                  <a:lnTo>
                    <a:pt x="4806188" y="942822"/>
                  </a:lnTo>
                  <a:lnTo>
                    <a:pt x="4802822" y="942822"/>
                  </a:lnTo>
                  <a:lnTo>
                    <a:pt x="4802822" y="939800"/>
                  </a:lnTo>
                  <a:lnTo>
                    <a:pt x="4799444" y="939800"/>
                  </a:lnTo>
                  <a:lnTo>
                    <a:pt x="4796066" y="927100"/>
                  </a:lnTo>
                  <a:lnTo>
                    <a:pt x="4789322" y="927100"/>
                  </a:lnTo>
                  <a:lnTo>
                    <a:pt x="4789322" y="914400"/>
                  </a:lnTo>
                  <a:lnTo>
                    <a:pt x="4785957" y="901700"/>
                  </a:lnTo>
                  <a:lnTo>
                    <a:pt x="4769091" y="901700"/>
                  </a:lnTo>
                  <a:lnTo>
                    <a:pt x="4775835" y="889000"/>
                  </a:lnTo>
                  <a:lnTo>
                    <a:pt x="4785957" y="889000"/>
                  </a:lnTo>
                  <a:lnTo>
                    <a:pt x="4785957" y="901700"/>
                  </a:lnTo>
                  <a:lnTo>
                    <a:pt x="4792700" y="901700"/>
                  </a:lnTo>
                  <a:lnTo>
                    <a:pt x="4796066" y="914400"/>
                  </a:lnTo>
                  <a:lnTo>
                    <a:pt x="4796066" y="901700"/>
                  </a:lnTo>
                  <a:lnTo>
                    <a:pt x="4799444" y="889000"/>
                  </a:lnTo>
                  <a:lnTo>
                    <a:pt x="4816310" y="914400"/>
                  </a:lnTo>
                  <a:lnTo>
                    <a:pt x="4819675" y="914400"/>
                  </a:lnTo>
                  <a:lnTo>
                    <a:pt x="4819675" y="38100"/>
                  </a:lnTo>
                  <a:lnTo>
                    <a:pt x="4799444" y="38100"/>
                  </a:lnTo>
                  <a:lnTo>
                    <a:pt x="4777473" y="25400"/>
                  </a:lnTo>
                  <a:lnTo>
                    <a:pt x="4769091" y="25400"/>
                  </a:lnTo>
                  <a:lnTo>
                    <a:pt x="4769091" y="889000"/>
                  </a:lnTo>
                  <a:lnTo>
                    <a:pt x="4765713" y="901700"/>
                  </a:lnTo>
                  <a:lnTo>
                    <a:pt x="4748847" y="901700"/>
                  </a:lnTo>
                  <a:lnTo>
                    <a:pt x="4752225" y="889000"/>
                  </a:lnTo>
                  <a:lnTo>
                    <a:pt x="4769091" y="889000"/>
                  </a:lnTo>
                  <a:lnTo>
                    <a:pt x="4769091" y="25400"/>
                  </a:lnTo>
                  <a:lnTo>
                    <a:pt x="4747590" y="25400"/>
                  </a:lnTo>
                  <a:lnTo>
                    <a:pt x="4745482" y="26327"/>
                  </a:lnTo>
                  <a:lnTo>
                    <a:pt x="4745482" y="889000"/>
                  </a:lnTo>
                  <a:lnTo>
                    <a:pt x="4745482" y="901700"/>
                  </a:lnTo>
                  <a:lnTo>
                    <a:pt x="4728616" y="901700"/>
                  </a:lnTo>
                  <a:lnTo>
                    <a:pt x="4728616" y="914400"/>
                  </a:lnTo>
                  <a:lnTo>
                    <a:pt x="4725238" y="927100"/>
                  </a:lnTo>
                  <a:lnTo>
                    <a:pt x="4721872" y="927100"/>
                  </a:lnTo>
                  <a:lnTo>
                    <a:pt x="4721872" y="914400"/>
                  </a:lnTo>
                  <a:lnTo>
                    <a:pt x="4728616" y="914400"/>
                  </a:lnTo>
                  <a:lnTo>
                    <a:pt x="4728616" y="901700"/>
                  </a:lnTo>
                  <a:lnTo>
                    <a:pt x="4725238" y="901700"/>
                  </a:lnTo>
                  <a:lnTo>
                    <a:pt x="4728616" y="889000"/>
                  </a:lnTo>
                  <a:lnTo>
                    <a:pt x="4731994" y="889000"/>
                  </a:lnTo>
                  <a:lnTo>
                    <a:pt x="4735360" y="876300"/>
                  </a:lnTo>
                  <a:lnTo>
                    <a:pt x="4738738" y="889000"/>
                  </a:lnTo>
                  <a:lnTo>
                    <a:pt x="4745482" y="889000"/>
                  </a:lnTo>
                  <a:lnTo>
                    <a:pt x="4745482" y="26327"/>
                  </a:lnTo>
                  <a:lnTo>
                    <a:pt x="4721872" y="36576"/>
                  </a:lnTo>
                  <a:lnTo>
                    <a:pt x="4721872" y="889000"/>
                  </a:lnTo>
                  <a:lnTo>
                    <a:pt x="4721872" y="901700"/>
                  </a:lnTo>
                  <a:lnTo>
                    <a:pt x="4718494" y="901700"/>
                  </a:lnTo>
                  <a:lnTo>
                    <a:pt x="4718494" y="914400"/>
                  </a:lnTo>
                  <a:lnTo>
                    <a:pt x="4715129" y="927100"/>
                  </a:lnTo>
                  <a:lnTo>
                    <a:pt x="4711751" y="927100"/>
                  </a:lnTo>
                  <a:lnTo>
                    <a:pt x="4708385" y="914400"/>
                  </a:lnTo>
                  <a:lnTo>
                    <a:pt x="4705007" y="914400"/>
                  </a:lnTo>
                  <a:lnTo>
                    <a:pt x="4705007" y="901700"/>
                  </a:lnTo>
                  <a:lnTo>
                    <a:pt x="4711751" y="901700"/>
                  </a:lnTo>
                  <a:lnTo>
                    <a:pt x="4708385" y="889000"/>
                  </a:lnTo>
                  <a:lnTo>
                    <a:pt x="4678019" y="889000"/>
                  </a:lnTo>
                  <a:lnTo>
                    <a:pt x="4676241" y="895680"/>
                  </a:lnTo>
                  <a:lnTo>
                    <a:pt x="4675606" y="895680"/>
                  </a:lnTo>
                  <a:lnTo>
                    <a:pt x="4675606" y="898093"/>
                  </a:lnTo>
                  <a:lnTo>
                    <a:pt x="4674654" y="901700"/>
                  </a:lnTo>
                  <a:lnTo>
                    <a:pt x="4674654" y="899045"/>
                  </a:lnTo>
                  <a:lnTo>
                    <a:pt x="4675606" y="898093"/>
                  </a:lnTo>
                  <a:lnTo>
                    <a:pt x="4675606" y="895680"/>
                  </a:lnTo>
                  <a:lnTo>
                    <a:pt x="4674654" y="895680"/>
                  </a:lnTo>
                  <a:lnTo>
                    <a:pt x="4674654" y="889000"/>
                  </a:lnTo>
                  <a:lnTo>
                    <a:pt x="4661166" y="889000"/>
                  </a:lnTo>
                  <a:lnTo>
                    <a:pt x="4657788" y="901700"/>
                  </a:lnTo>
                  <a:lnTo>
                    <a:pt x="4667910" y="901700"/>
                  </a:lnTo>
                  <a:lnTo>
                    <a:pt x="4674654" y="914400"/>
                  </a:lnTo>
                  <a:lnTo>
                    <a:pt x="4651464" y="914400"/>
                  </a:lnTo>
                  <a:lnTo>
                    <a:pt x="4643818" y="901700"/>
                  </a:lnTo>
                  <a:lnTo>
                    <a:pt x="4640923" y="889000"/>
                  </a:lnTo>
                  <a:lnTo>
                    <a:pt x="4644301" y="889000"/>
                  </a:lnTo>
                  <a:lnTo>
                    <a:pt x="4644301" y="876300"/>
                  </a:lnTo>
                  <a:lnTo>
                    <a:pt x="4711751" y="876300"/>
                  </a:lnTo>
                  <a:lnTo>
                    <a:pt x="4711751" y="889000"/>
                  </a:lnTo>
                  <a:lnTo>
                    <a:pt x="4715129" y="889000"/>
                  </a:lnTo>
                  <a:lnTo>
                    <a:pt x="4715129" y="901700"/>
                  </a:lnTo>
                  <a:lnTo>
                    <a:pt x="4718494" y="889000"/>
                  </a:lnTo>
                  <a:lnTo>
                    <a:pt x="4721872" y="889000"/>
                  </a:lnTo>
                  <a:lnTo>
                    <a:pt x="4721872" y="36576"/>
                  </a:lnTo>
                  <a:lnTo>
                    <a:pt x="4718342" y="38100"/>
                  </a:lnTo>
                  <a:lnTo>
                    <a:pt x="4698263" y="38100"/>
                  </a:lnTo>
                  <a:lnTo>
                    <a:pt x="4694885" y="50800"/>
                  </a:lnTo>
                  <a:lnTo>
                    <a:pt x="4694885" y="38100"/>
                  </a:lnTo>
                  <a:lnTo>
                    <a:pt x="4679708" y="38100"/>
                  </a:lnTo>
                  <a:lnTo>
                    <a:pt x="4649355" y="25400"/>
                  </a:lnTo>
                  <a:lnTo>
                    <a:pt x="4634179" y="12700"/>
                  </a:lnTo>
                  <a:lnTo>
                    <a:pt x="4640923" y="38100"/>
                  </a:lnTo>
                  <a:lnTo>
                    <a:pt x="4627435" y="38100"/>
                  </a:lnTo>
                  <a:lnTo>
                    <a:pt x="4627435" y="952500"/>
                  </a:lnTo>
                  <a:lnTo>
                    <a:pt x="4624057" y="965200"/>
                  </a:lnTo>
                  <a:lnTo>
                    <a:pt x="4616996" y="952500"/>
                  </a:lnTo>
                  <a:lnTo>
                    <a:pt x="4627435" y="952500"/>
                  </a:lnTo>
                  <a:lnTo>
                    <a:pt x="4627435" y="38100"/>
                  </a:lnTo>
                  <a:lnTo>
                    <a:pt x="4624057" y="33870"/>
                  </a:lnTo>
                  <a:lnTo>
                    <a:pt x="4624057" y="38100"/>
                  </a:lnTo>
                  <a:lnTo>
                    <a:pt x="4624057" y="50800"/>
                  </a:lnTo>
                  <a:lnTo>
                    <a:pt x="4617313" y="50800"/>
                  </a:lnTo>
                  <a:lnTo>
                    <a:pt x="4617313" y="63500"/>
                  </a:lnTo>
                  <a:lnTo>
                    <a:pt x="4617313" y="927100"/>
                  </a:lnTo>
                  <a:lnTo>
                    <a:pt x="4613948" y="927100"/>
                  </a:lnTo>
                  <a:lnTo>
                    <a:pt x="4613948" y="939800"/>
                  </a:lnTo>
                  <a:lnTo>
                    <a:pt x="4610570" y="952500"/>
                  </a:lnTo>
                  <a:lnTo>
                    <a:pt x="4604143" y="952500"/>
                  </a:lnTo>
                  <a:lnTo>
                    <a:pt x="4597082" y="939800"/>
                  </a:lnTo>
                  <a:lnTo>
                    <a:pt x="4599610" y="927100"/>
                  </a:lnTo>
                  <a:lnTo>
                    <a:pt x="4602137" y="927100"/>
                  </a:lnTo>
                  <a:lnTo>
                    <a:pt x="4604664" y="914400"/>
                  </a:lnTo>
                  <a:lnTo>
                    <a:pt x="4607191" y="901700"/>
                  </a:lnTo>
                  <a:lnTo>
                    <a:pt x="4607191" y="914400"/>
                  </a:lnTo>
                  <a:lnTo>
                    <a:pt x="4610570" y="914400"/>
                  </a:lnTo>
                  <a:lnTo>
                    <a:pt x="4617313" y="927100"/>
                  </a:lnTo>
                  <a:lnTo>
                    <a:pt x="4617313" y="63500"/>
                  </a:lnTo>
                  <a:lnTo>
                    <a:pt x="4607725" y="50800"/>
                  </a:lnTo>
                  <a:lnTo>
                    <a:pt x="4617313" y="50800"/>
                  </a:lnTo>
                  <a:lnTo>
                    <a:pt x="4620692" y="38100"/>
                  </a:lnTo>
                  <a:lnTo>
                    <a:pt x="4624057" y="38100"/>
                  </a:lnTo>
                  <a:lnTo>
                    <a:pt x="4624057" y="33870"/>
                  </a:lnTo>
                  <a:lnTo>
                    <a:pt x="4617313" y="25400"/>
                  </a:lnTo>
                  <a:lnTo>
                    <a:pt x="4553229" y="25400"/>
                  </a:lnTo>
                  <a:lnTo>
                    <a:pt x="4553229" y="1028700"/>
                  </a:lnTo>
                  <a:lnTo>
                    <a:pt x="4553229" y="1041400"/>
                  </a:lnTo>
                  <a:lnTo>
                    <a:pt x="4543120" y="1041400"/>
                  </a:lnTo>
                  <a:lnTo>
                    <a:pt x="4546485" y="1028700"/>
                  </a:lnTo>
                  <a:lnTo>
                    <a:pt x="4553229" y="1028700"/>
                  </a:lnTo>
                  <a:lnTo>
                    <a:pt x="4553229" y="25400"/>
                  </a:lnTo>
                  <a:lnTo>
                    <a:pt x="4511383" y="25400"/>
                  </a:lnTo>
                  <a:lnTo>
                    <a:pt x="4502645" y="22466"/>
                  </a:lnTo>
                  <a:lnTo>
                    <a:pt x="4502645" y="1054100"/>
                  </a:lnTo>
                  <a:lnTo>
                    <a:pt x="4499267" y="1066800"/>
                  </a:lnTo>
                  <a:lnTo>
                    <a:pt x="4492523" y="1054100"/>
                  </a:lnTo>
                  <a:lnTo>
                    <a:pt x="4502645" y="1054100"/>
                  </a:lnTo>
                  <a:lnTo>
                    <a:pt x="4502645" y="22466"/>
                  </a:lnTo>
                  <a:lnTo>
                    <a:pt x="4485779" y="16789"/>
                  </a:lnTo>
                  <a:lnTo>
                    <a:pt x="4485779" y="1041400"/>
                  </a:lnTo>
                  <a:lnTo>
                    <a:pt x="4482401" y="1041400"/>
                  </a:lnTo>
                  <a:lnTo>
                    <a:pt x="4481881" y="1054100"/>
                  </a:lnTo>
                  <a:lnTo>
                    <a:pt x="4479556" y="1066800"/>
                  </a:lnTo>
                  <a:lnTo>
                    <a:pt x="4479429" y="1070051"/>
                  </a:lnTo>
                  <a:lnTo>
                    <a:pt x="4485779" y="1054100"/>
                  </a:lnTo>
                  <a:lnTo>
                    <a:pt x="4485779" y="1079500"/>
                  </a:lnTo>
                  <a:lnTo>
                    <a:pt x="4479036" y="1079500"/>
                  </a:lnTo>
                  <a:lnTo>
                    <a:pt x="4464380" y="1092200"/>
                  </a:lnTo>
                  <a:lnTo>
                    <a:pt x="4436351" y="1092200"/>
                  </a:lnTo>
                  <a:lnTo>
                    <a:pt x="4421695" y="1079500"/>
                  </a:lnTo>
                  <a:lnTo>
                    <a:pt x="4418317" y="1092200"/>
                  </a:lnTo>
                  <a:lnTo>
                    <a:pt x="4404830" y="1092200"/>
                  </a:lnTo>
                  <a:lnTo>
                    <a:pt x="4401464" y="1079500"/>
                  </a:lnTo>
                  <a:lnTo>
                    <a:pt x="4398086" y="1079500"/>
                  </a:lnTo>
                  <a:lnTo>
                    <a:pt x="4403191" y="1066800"/>
                  </a:lnTo>
                  <a:lnTo>
                    <a:pt x="4406519" y="1066800"/>
                  </a:lnTo>
                  <a:lnTo>
                    <a:pt x="4401464" y="1054100"/>
                  </a:lnTo>
                  <a:lnTo>
                    <a:pt x="4458220" y="1054100"/>
                  </a:lnTo>
                  <a:lnTo>
                    <a:pt x="4461751" y="1041400"/>
                  </a:lnTo>
                  <a:lnTo>
                    <a:pt x="4467174" y="1028700"/>
                  </a:lnTo>
                  <a:lnTo>
                    <a:pt x="4476877" y="1036802"/>
                  </a:lnTo>
                  <a:lnTo>
                    <a:pt x="4479036" y="1028700"/>
                  </a:lnTo>
                  <a:lnTo>
                    <a:pt x="4482401" y="1028700"/>
                  </a:lnTo>
                  <a:lnTo>
                    <a:pt x="4485779" y="1041400"/>
                  </a:lnTo>
                  <a:lnTo>
                    <a:pt x="4485779" y="16789"/>
                  </a:lnTo>
                  <a:lnTo>
                    <a:pt x="4473651" y="12700"/>
                  </a:lnTo>
                  <a:lnTo>
                    <a:pt x="4455426" y="12700"/>
                  </a:lnTo>
                  <a:lnTo>
                    <a:pt x="4394708" y="8229"/>
                  </a:lnTo>
                  <a:lnTo>
                    <a:pt x="4394708" y="1066800"/>
                  </a:lnTo>
                  <a:lnTo>
                    <a:pt x="4394708" y="1079500"/>
                  </a:lnTo>
                  <a:lnTo>
                    <a:pt x="4394708" y="1104900"/>
                  </a:lnTo>
                  <a:lnTo>
                    <a:pt x="4394708" y="1117600"/>
                  </a:lnTo>
                  <a:lnTo>
                    <a:pt x="4374477" y="1104900"/>
                  </a:lnTo>
                  <a:lnTo>
                    <a:pt x="4374477" y="1092200"/>
                  </a:lnTo>
                  <a:lnTo>
                    <a:pt x="4367733" y="1092200"/>
                  </a:lnTo>
                  <a:lnTo>
                    <a:pt x="4367733" y="1104900"/>
                  </a:lnTo>
                  <a:lnTo>
                    <a:pt x="4364355" y="1104900"/>
                  </a:lnTo>
                  <a:lnTo>
                    <a:pt x="4364355" y="1092200"/>
                  </a:lnTo>
                  <a:lnTo>
                    <a:pt x="4360989" y="1092200"/>
                  </a:lnTo>
                  <a:lnTo>
                    <a:pt x="4360989" y="1117600"/>
                  </a:lnTo>
                  <a:lnTo>
                    <a:pt x="4360989" y="1130300"/>
                  </a:lnTo>
                  <a:lnTo>
                    <a:pt x="4354233" y="1130300"/>
                  </a:lnTo>
                  <a:lnTo>
                    <a:pt x="4357611" y="1117600"/>
                  </a:lnTo>
                  <a:lnTo>
                    <a:pt x="4360989" y="1117600"/>
                  </a:lnTo>
                  <a:lnTo>
                    <a:pt x="4360989" y="1092200"/>
                  </a:lnTo>
                  <a:lnTo>
                    <a:pt x="4340745" y="1092200"/>
                  </a:lnTo>
                  <a:lnTo>
                    <a:pt x="4345127" y="1079500"/>
                  </a:lnTo>
                  <a:lnTo>
                    <a:pt x="4355503" y="1066800"/>
                  </a:lnTo>
                  <a:lnTo>
                    <a:pt x="4377855" y="1066800"/>
                  </a:lnTo>
                  <a:lnTo>
                    <a:pt x="4377855" y="1092200"/>
                  </a:lnTo>
                  <a:lnTo>
                    <a:pt x="4384599" y="1092200"/>
                  </a:lnTo>
                  <a:lnTo>
                    <a:pt x="4391342" y="1104900"/>
                  </a:lnTo>
                  <a:lnTo>
                    <a:pt x="4394708" y="1104900"/>
                  </a:lnTo>
                  <a:lnTo>
                    <a:pt x="4394708" y="1079500"/>
                  </a:lnTo>
                  <a:lnTo>
                    <a:pt x="4387964" y="1079500"/>
                  </a:lnTo>
                  <a:lnTo>
                    <a:pt x="4391342" y="1066800"/>
                  </a:lnTo>
                  <a:lnTo>
                    <a:pt x="4394708" y="1066800"/>
                  </a:lnTo>
                  <a:lnTo>
                    <a:pt x="4394708" y="8229"/>
                  </a:lnTo>
                  <a:lnTo>
                    <a:pt x="4340745" y="4241"/>
                  </a:lnTo>
                  <a:lnTo>
                    <a:pt x="4340745" y="876300"/>
                  </a:lnTo>
                  <a:lnTo>
                    <a:pt x="4320514" y="876300"/>
                  </a:lnTo>
                  <a:lnTo>
                    <a:pt x="4320514" y="863600"/>
                  </a:lnTo>
                  <a:lnTo>
                    <a:pt x="4334002" y="863600"/>
                  </a:lnTo>
                  <a:lnTo>
                    <a:pt x="4340745" y="876300"/>
                  </a:lnTo>
                  <a:lnTo>
                    <a:pt x="4340745" y="4241"/>
                  </a:lnTo>
                  <a:lnTo>
                    <a:pt x="4293527" y="749"/>
                  </a:lnTo>
                  <a:lnTo>
                    <a:pt x="4293527" y="1003300"/>
                  </a:lnTo>
                  <a:lnTo>
                    <a:pt x="4293527" y="1016000"/>
                  </a:lnTo>
                  <a:lnTo>
                    <a:pt x="4290161" y="1016000"/>
                  </a:lnTo>
                  <a:lnTo>
                    <a:pt x="4290161" y="1003300"/>
                  </a:lnTo>
                  <a:lnTo>
                    <a:pt x="4293527" y="1003300"/>
                  </a:lnTo>
                  <a:lnTo>
                    <a:pt x="4293527" y="749"/>
                  </a:lnTo>
                  <a:lnTo>
                    <a:pt x="4283405" y="0"/>
                  </a:lnTo>
                  <a:lnTo>
                    <a:pt x="4283405" y="1003300"/>
                  </a:lnTo>
                  <a:lnTo>
                    <a:pt x="4283405" y="1016000"/>
                  </a:lnTo>
                  <a:lnTo>
                    <a:pt x="4280039" y="1016000"/>
                  </a:lnTo>
                  <a:lnTo>
                    <a:pt x="4280039" y="1003300"/>
                  </a:lnTo>
                  <a:lnTo>
                    <a:pt x="4283405" y="1003300"/>
                  </a:lnTo>
                  <a:lnTo>
                    <a:pt x="4283405" y="0"/>
                  </a:lnTo>
                  <a:lnTo>
                    <a:pt x="4231132" y="0"/>
                  </a:lnTo>
                  <a:lnTo>
                    <a:pt x="4212577" y="8915"/>
                  </a:lnTo>
                  <a:lnTo>
                    <a:pt x="4212577" y="876300"/>
                  </a:lnTo>
                  <a:lnTo>
                    <a:pt x="4212577" y="889000"/>
                  </a:lnTo>
                  <a:lnTo>
                    <a:pt x="4209211" y="889000"/>
                  </a:lnTo>
                  <a:lnTo>
                    <a:pt x="4209211" y="876300"/>
                  </a:lnTo>
                  <a:lnTo>
                    <a:pt x="4212577" y="876300"/>
                  </a:lnTo>
                  <a:lnTo>
                    <a:pt x="4212577" y="8915"/>
                  </a:lnTo>
                  <a:lnTo>
                    <a:pt x="4204678" y="12700"/>
                  </a:lnTo>
                  <a:lnTo>
                    <a:pt x="4172115" y="12700"/>
                  </a:lnTo>
                  <a:lnTo>
                    <a:pt x="4168737" y="25400"/>
                  </a:lnTo>
                  <a:lnTo>
                    <a:pt x="4165358" y="25400"/>
                  </a:lnTo>
                  <a:lnTo>
                    <a:pt x="4165358" y="12700"/>
                  </a:lnTo>
                  <a:lnTo>
                    <a:pt x="4161993" y="12700"/>
                  </a:lnTo>
                  <a:lnTo>
                    <a:pt x="4153878" y="0"/>
                  </a:lnTo>
                  <a:lnTo>
                    <a:pt x="4121518" y="0"/>
                  </a:lnTo>
                  <a:lnTo>
                    <a:pt x="4121518" y="1054100"/>
                  </a:lnTo>
                  <a:lnTo>
                    <a:pt x="4121518" y="1066800"/>
                  </a:lnTo>
                  <a:lnTo>
                    <a:pt x="4118140" y="1066800"/>
                  </a:lnTo>
                  <a:lnTo>
                    <a:pt x="4116349" y="1079500"/>
                  </a:lnTo>
                  <a:lnTo>
                    <a:pt x="4111396" y="1092200"/>
                  </a:lnTo>
                  <a:lnTo>
                    <a:pt x="4094530" y="1092200"/>
                  </a:lnTo>
                  <a:lnTo>
                    <a:pt x="4091165" y="1079500"/>
                  </a:lnTo>
                  <a:lnTo>
                    <a:pt x="4087787" y="1092200"/>
                  </a:lnTo>
                  <a:lnTo>
                    <a:pt x="4089476" y="1092200"/>
                  </a:lnTo>
                  <a:lnTo>
                    <a:pt x="4079354" y="1104900"/>
                  </a:lnTo>
                  <a:lnTo>
                    <a:pt x="4077678" y="1104900"/>
                  </a:lnTo>
                  <a:lnTo>
                    <a:pt x="4084421" y="1092200"/>
                  </a:lnTo>
                  <a:lnTo>
                    <a:pt x="4087787" y="1092200"/>
                  </a:lnTo>
                  <a:lnTo>
                    <a:pt x="4087787" y="1079500"/>
                  </a:lnTo>
                  <a:lnTo>
                    <a:pt x="4077678" y="1079500"/>
                  </a:lnTo>
                  <a:lnTo>
                    <a:pt x="4074299" y="1066800"/>
                  </a:lnTo>
                  <a:lnTo>
                    <a:pt x="4074299" y="1079500"/>
                  </a:lnTo>
                  <a:lnTo>
                    <a:pt x="4067556" y="1079500"/>
                  </a:lnTo>
                  <a:lnTo>
                    <a:pt x="4067556" y="1092200"/>
                  </a:lnTo>
                  <a:lnTo>
                    <a:pt x="4064177" y="1092200"/>
                  </a:lnTo>
                  <a:lnTo>
                    <a:pt x="4060812" y="1079500"/>
                  </a:lnTo>
                  <a:lnTo>
                    <a:pt x="4057434" y="1079500"/>
                  </a:lnTo>
                  <a:lnTo>
                    <a:pt x="4066184" y="1066800"/>
                  </a:lnTo>
                  <a:lnTo>
                    <a:pt x="4074299" y="1066800"/>
                  </a:lnTo>
                  <a:lnTo>
                    <a:pt x="4084421" y="1066800"/>
                  </a:lnTo>
                  <a:lnTo>
                    <a:pt x="4081043" y="1054100"/>
                  </a:lnTo>
                  <a:lnTo>
                    <a:pt x="4087787" y="1054100"/>
                  </a:lnTo>
                  <a:lnTo>
                    <a:pt x="4087787" y="1041400"/>
                  </a:lnTo>
                  <a:lnTo>
                    <a:pt x="4070921" y="1041400"/>
                  </a:lnTo>
                  <a:lnTo>
                    <a:pt x="4074299" y="1028700"/>
                  </a:lnTo>
                  <a:lnTo>
                    <a:pt x="4087787" y="1028700"/>
                  </a:lnTo>
                  <a:lnTo>
                    <a:pt x="4104652" y="1041400"/>
                  </a:lnTo>
                  <a:lnTo>
                    <a:pt x="4108031" y="1054100"/>
                  </a:lnTo>
                  <a:lnTo>
                    <a:pt x="4111396" y="1041400"/>
                  </a:lnTo>
                  <a:lnTo>
                    <a:pt x="4114774" y="1054100"/>
                  </a:lnTo>
                  <a:lnTo>
                    <a:pt x="4121518" y="1054100"/>
                  </a:lnTo>
                  <a:lnTo>
                    <a:pt x="4121518" y="0"/>
                  </a:lnTo>
                  <a:lnTo>
                    <a:pt x="4056278" y="0"/>
                  </a:lnTo>
                  <a:lnTo>
                    <a:pt x="4056278" y="1092200"/>
                  </a:lnTo>
                  <a:lnTo>
                    <a:pt x="4033824" y="1092200"/>
                  </a:lnTo>
                  <a:lnTo>
                    <a:pt x="4037203" y="1079500"/>
                  </a:lnTo>
                  <a:lnTo>
                    <a:pt x="4048480" y="1079500"/>
                  </a:lnTo>
                  <a:lnTo>
                    <a:pt x="4056278" y="1092200"/>
                  </a:lnTo>
                  <a:lnTo>
                    <a:pt x="4056278" y="0"/>
                  </a:lnTo>
                  <a:lnTo>
                    <a:pt x="4000093" y="0"/>
                  </a:lnTo>
                  <a:lnTo>
                    <a:pt x="4000093" y="901700"/>
                  </a:lnTo>
                  <a:lnTo>
                    <a:pt x="4000093" y="914400"/>
                  </a:lnTo>
                  <a:lnTo>
                    <a:pt x="3996728" y="914400"/>
                  </a:lnTo>
                  <a:lnTo>
                    <a:pt x="3996728" y="1079500"/>
                  </a:lnTo>
                  <a:lnTo>
                    <a:pt x="3986606" y="1092200"/>
                  </a:lnTo>
                  <a:lnTo>
                    <a:pt x="3983240" y="1092200"/>
                  </a:lnTo>
                  <a:lnTo>
                    <a:pt x="3962997" y="1092200"/>
                  </a:lnTo>
                  <a:lnTo>
                    <a:pt x="3966375" y="1079500"/>
                  </a:lnTo>
                  <a:lnTo>
                    <a:pt x="3973118" y="1079500"/>
                  </a:lnTo>
                  <a:lnTo>
                    <a:pt x="3976484" y="1066800"/>
                  </a:lnTo>
                  <a:lnTo>
                    <a:pt x="3986606" y="1066800"/>
                  </a:lnTo>
                  <a:lnTo>
                    <a:pt x="3986606" y="1079500"/>
                  </a:lnTo>
                  <a:lnTo>
                    <a:pt x="3996728" y="1079500"/>
                  </a:lnTo>
                  <a:lnTo>
                    <a:pt x="3996728" y="914400"/>
                  </a:lnTo>
                  <a:lnTo>
                    <a:pt x="3996728" y="901700"/>
                  </a:lnTo>
                  <a:lnTo>
                    <a:pt x="4000093" y="901700"/>
                  </a:lnTo>
                  <a:lnTo>
                    <a:pt x="4000093" y="0"/>
                  </a:lnTo>
                  <a:lnTo>
                    <a:pt x="3983240" y="0"/>
                  </a:lnTo>
                  <a:lnTo>
                    <a:pt x="3983240" y="1003300"/>
                  </a:lnTo>
                  <a:lnTo>
                    <a:pt x="3976484" y="1016000"/>
                  </a:lnTo>
                  <a:lnTo>
                    <a:pt x="3969740" y="1016000"/>
                  </a:lnTo>
                  <a:lnTo>
                    <a:pt x="3962997" y="1003300"/>
                  </a:lnTo>
                  <a:lnTo>
                    <a:pt x="3983240" y="1003300"/>
                  </a:lnTo>
                  <a:lnTo>
                    <a:pt x="3983240" y="0"/>
                  </a:lnTo>
                  <a:lnTo>
                    <a:pt x="3942765" y="0"/>
                  </a:lnTo>
                  <a:lnTo>
                    <a:pt x="3942765" y="1003300"/>
                  </a:lnTo>
                  <a:lnTo>
                    <a:pt x="3939387" y="1016000"/>
                  </a:lnTo>
                  <a:lnTo>
                    <a:pt x="3939387" y="1003300"/>
                  </a:lnTo>
                  <a:lnTo>
                    <a:pt x="3942765" y="1003300"/>
                  </a:lnTo>
                  <a:lnTo>
                    <a:pt x="3942765" y="0"/>
                  </a:lnTo>
                  <a:lnTo>
                    <a:pt x="3936022" y="0"/>
                  </a:lnTo>
                  <a:lnTo>
                    <a:pt x="3936022" y="1003300"/>
                  </a:lnTo>
                  <a:lnTo>
                    <a:pt x="3936022" y="1016000"/>
                  </a:lnTo>
                  <a:lnTo>
                    <a:pt x="3932644" y="1016000"/>
                  </a:lnTo>
                  <a:lnTo>
                    <a:pt x="3932644" y="1003300"/>
                  </a:lnTo>
                  <a:lnTo>
                    <a:pt x="3936022" y="1003300"/>
                  </a:lnTo>
                  <a:lnTo>
                    <a:pt x="3936022" y="0"/>
                  </a:lnTo>
                  <a:lnTo>
                    <a:pt x="3898912" y="0"/>
                  </a:lnTo>
                  <a:lnTo>
                    <a:pt x="3895547" y="12700"/>
                  </a:lnTo>
                  <a:lnTo>
                    <a:pt x="3870198" y="0"/>
                  </a:lnTo>
                  <a:lnTo>
                    <a:pt x="3817975" y="0"/>
                  </a:lnTo>
                  <a:lnTo>
                    <a:pt x="3817975" y="889000"/>
                  </a:lnTo>
                  <a:lnTo>
                    <a:pt x="3817975" y="901700"/>
                  </a:lnTo>
                  <a:lnTo>
                    <a:pt x="3814597" y="901700"/>
                  </a:lnTo>
                  <a:lnTo>
                    <a:pt x="3814597" y="889000"/>
                  </a:lnTo>
                  <a:lnTo>
                    <a:pt x="3817975" y="889000"/>
                  </a:lnTo>
                  <a:lnTo>
                    <a:pt x="3817975" y="0"/>
                  </a:lnTo>
                  <a:lnTo>
                    <a:pt x="3807853" y="0"/>
                  </a:lnTo>
                  <a:lnTo>
                    <a:pt x="3807853" y="889000"/>
                  </a:lnTo>
                  <a:lnTo>
                    <a:pt x="3807853" y="901700"/>
                  </a:lnTo>
                  <a:lnTo>
                    <a:pt x="3797731" y="901700"/>
                  </a:lnTo>
                  <a:lnTo>
                    <a:pt x="3797731" y="889000"/>
                  </a:lnTo>
                  <a:lnTo>
                    <a:pt x="3785933" y="901700"/>
                  </a:lnTo>
                  <a:lnTo>
                    <a:pt x="3776129" y="901700"/>
                  </a:lnTo>
                  <a:lnTo>
                    <a:pt x="3778872" y="889000"/>
                  </a:lnTo>
                  <a:lnTo>
                    <a:pt x="3780866" y="876300"/>
                  </a:lnTo>
                  <a:lnTo>
                    <a:pt x="3804475" y="876300"/>
                  </a:lnTo>
                  <a:lnTo>
                    <a:pt x="3801110" y="889000"/>
                  </a:lnTo>
                  <a:lnTo>
                    <a:pt x="3807853" y="889000"/>
                  </a:lnTo>
                  <a:lnTo>
                    <a:pt x="3807853" y="0"/>
                  </a:lnTo>
                  <a:lnTo>
                    <a:pt x="3790988" y="0"/>
                  </a:lnTo>
                  <a:lnTo>
                    <a:pt x="3779926" y="12700"/>
                  </a:lnTo>
                  <a:lnTo>
                    <a:pt x="3774122" y="12700"/>
                  </a:lnTo>
                  <a:lnTo>
                    <a:pt x="3774122" y="901700"/>
                  </a:lnTo>
                  <a:lnTo>
                    <a:pt x="3757257" y="901700"/>
                  </a:lnTo>
                  <a:lnTo>
                    <a:pt x="3767378" y="889000"/>
                  </a:lnTo>
                  <a:lnTo>
                    <a:pt x="3774122" y="901700"/>
                  </a:lnTo>
                  <a:lnTo>
                    <a:pt x="3774122" y="12700"/>
                  </a:lnTo>
                  <a:lnTo>
                    <a:pt x="3750513" y="12700"/>
                  </a:lnTo>
                  <a:lnTo>
                    <a:pt x="3723221" y="0"/>
                  </a:lnTo>
                  <a:lnTo>
                    <a:pt x="3710038" y="0"/>
                  </a:lnTo>
                  <a:lnTo>
                    <a:pt x="3710038" y="1054100"/>
                  </a:lnTo>
                  <a:lnTo>
                    <a:pt x="3703294" y="1041400"/>
                  </a:lnTo>
                  <a:lnTo>
                    <a:pt x="3707358" y="1041400"/>
                  </a:lnTo>
                  <a:lnTo>
                    <a:pt x="3710038" y="1054100"/>
                  </a:lnTo>
                  <a:lnTo>
                    <a:pt x="3710038" y="0"/>
                  </a:lnTo>
                  <a:lnTo>
                    <a:pt x="3703294" y="0"/>
                  </a:lnTo>
                  <a:lnTo>
                    <a:pt x="3703294" y="1028700"/>
                  </a:lnTo>
                  <a:lnTo>
                    <a:pt x="3698189" y="1028700"/>
                  </a:lnTo>
                  <a:lnTo>
                    <a:pt x="3698189" y="1041400"/>
                  </a:lnTo>
                  <a:lnTo>
                    <a:pt x="3693172" y="1041400"/>
                  </a:lnTo>
                  <a:lnTo>
                    <a:pt x="3693172" y="1054100"/>
                  </a:lnTo>
                  <a:lnTo>
                    <a:pt x="3683063" y="1054100"/>
                  </a:lnTo>
                  <a:lnTo>
                    <a:pt x="3679685" y="1066800"/>
                  </a:lnTo>
                  <a:lnTo>
                    <a:pt x="3676319" y="1066800"/>
                  </a:lnTo>
                  <a:lnTo>
                    <a:pt x="3676319" y="1064031"/>
                  </a:lnTo>
                  <a:lnTo>
                    <a:pt x="3672941" y="1064031"/>
                  </a:lnTo>
                  <a:lnTo>
                    <a:pt x="3672941" y="1060665"/>
                  </a:lnTo>
                  <a:lnTo>
                    <a:pt x="3669563" y="1060665"/>
                  </a:lnTo>
                  <a:lnTo>
                    <a:pt x="3669563" y="1064031"/>
                  </a:lnTo>
                  <a:lnTo>
                    <a:pt x="3666198" y="1064031"/>
                  </a:lnTo>
                  <a:lnTo>
                    <a:pt x="3666198" y="1067409"/>
                  </a:lnTo>
                  <a:lnTo>
                    <a:pt x="3669563" y="1067409"/>
                  </a:lnTo>
                  <a:lnTo>
                    <a:pt x="3669563" y="1070775"/>
                  </a:lnTo>
                  <a:lnTo>
                    <a:pt x="3672941" y="1070775"/>
                  </a:lnTo>
                  <a:lnTo>
                    <a:pt x="3672941" y="1067409"/>
                  </a:lnTo>
                  <a:lnTo>
                    <a:pt x="3676319" y="1067409"/>
                  </a:lnTo>
                  <a:lnTo>
                    <a:pt x="3676319" y="1079500"/>
                  </a:lnTo>
                  <a:lnTo>
                    <a:pt x="3672941" y="1079500"/>
                  </a:lnTo>
                  <a:lnTo>
                    <a:pt x="3672941" y="1092200"/>
                  </a:lnTo>
                  <a:lnTo>
                    <a:pt x="3653967" y="1092200"/>
                  </a:lnTo>
                  <a:lnTo>
                    <a:pt x="3645382" y="1079500"/>
                  </a:lnTo>
                  <a:lnTo>
                    <a:pt x="3640899" y="1079500"/>
                  </a:lnTo>
                  <a:lnTo>
                    <a:pt x="3645954" y="1066800"/>
                  </a:lnTo>
                  <a:lnTo>
                    <a:pt x="3656076" y="1066800"/>
                  </a:lnTo>
                  <a:lnTo>
                    <a:pt x="3649383" y="1054100"/>
                  </a:lnTo>
                  <a:lnTo>
                    <a:pt x="3643007" y="1054100"/>
                  </a:lnTo>
                  <a:lnTo>
                    <a:pt x="3642322" y="1041400"/>
                  </a:lnTo>
                  <a:lnTo>
                    <a:pt x="3652710" y="1041400"/>
                  </a:lnTo>
                  <a:lnTo>
                    <a:pt x="3652710" y="1028700"/>
                  </a:lnTo>
                  <a:lnTo>
                    <a:pt x="3676319" y="1028700"/>
                  </a:lnTo>
                  <a:lnTo>
                    <a:pt x="3676319" y="1040472"/>
                  </a:lnTo>
                  <a:lnTo>
                    <a:pt x="3676319" y="1041400"/>
                  </a:lnTo>
                  <a:lnTo>
                    <a:pt x="3677247" y="1041400"/>
                  </a:lnTo>
                  <a:lnTo>
                    <a:pt x="3679685" y="1043838"/>
                  </a:lnTo>
                  <a:lnTo>
                    <a:pt x="3679685" y="1041400"/>
                  </a:lnTo>
                  <a:lnTo>
                    <a:pt x="3689807" y="1041400"/>
                  </a:lnTo>
                  <a:lnTo>
                    <a:pt x="3689807" y="1028700"/>
                  </a:lnTo>
                  <a:lnTo>
                    <a:pt x="3679685" y="1028700"/>
                  </a:lnTo>
                  <a:lnTo>
                    <a:pt x="3686429" y="1016000"/>
                  </a:lnTo>
                  <a:lnTo>
                    <a:pt x="3689807" y="1016000"/>
                  </a:lnTo>
                  <a:lnTo>
                    <a:pt x="3693172" y="1028700"/>
                  </a:lnTo>
                  <a:lnTo>
                    <a:pt x="3689807" y="1028700"/>
                  </a:lnTo>
                  <a:lnTo>
                    <a:pt x="3698189" y="1041400"/>
                  </a:lnTo>
                  <a:lnTo>
                    <a:pt x="3698189" y="1028700"/>
                  </a:lnTo>
                  <a:lnTo>
                    <a:pt x="3696551" y="1028700"/>
                  </a:lnTo>
                  <a:lnTo>
                    <a:pt x="3696551" y="1016000"/>
                  </a:lnTo>
                  <a:lnTo>
                    <a:pt x="3699929" y="1016000"/>
                  </a:lnTo>
                  <a:lnTo>
                    <a:pt x="3703294" y="1028700"/>
                  </a:lnTo>
                  <a:lnTo>
                    <a:pt x="3703294" y="0"/>
                  </a:lnTo>
                  <a:lnTo>
                    <a:pt x="3618979" y="0"/>
                  </a:lnTo>
                  <a:lnTo>
                    <a:pt x="3618979" y="1079500"/>
                  </a:lnTo>
                  <a:lnTo>
                    <a:pt x="3618979" y="1092200"/>
                  </a:lnTo>
                  <a:lnTo>
                    <a:pt x="3612235" y="1092200"/>
                  </a:lnTo>
                  <a:lnTo>
                    <a:pt x="3595370" y="1092200"/>
                  </a:lnTo>
                  <a:lnTo>
                    <a:pt x="3598735" y="1079500"/>
                  </a:lnTo>
                  <a:lnTo>
                    <a:pt x="3612235" y="1079500"/>
                  </a:lnTo>
                  <a:lnTo>
                    <a:pt x="3612235" y="1092200"/>
                  </a:lnTo>
                  <a:lnTo>
                    <a:pt x="3615601" y="1079500"/>
                  </a:lnTo>
                  <a:lnTo>
                    <a:pt x="3618979" y="1079500"/>
                  </a:lnTo>
                  <a:lnTo>
                    <a:pt x="3618979" y="0"/>
                  </a:lnTo>
                  <a:lnTo>
                    <a:pt x="3602113" y="0"/>
                  </a:lnTo>
                  <a:lnTo>
                    <a:pt x="3602113" y="1054100"/>
                  </a:lnTo>
                  <a:lnTo>
                    <a:pt x="3602113" y="1066800"/>
                  </a:lnTo>
                  <a:lnTo>
                    <a:pt x="3598735" y="1066800"/>
                  </a:lnTo>
                  <a:lnTo>
                    <a:pt x="3595370" y="1054100"/>
                  </a:lnTo>
                  <a:lnTo>
                    <a:pt x="3595370" y="1066800"/>
                  </a:lnTo>
                  <a:lnTo>
                    <a:pt x="3591991" y="1079500"/>
                  </a:lnTo>
                  <a:lnTo>
                    <a:pt x="3591991" y="1092200"/>
                  </a:lnTo>
                  <a:lnTo>
                    <a:pt x="3588626" y="1092200"/>
                  </a:lnTo>
                  <a:lnTo>
                    <a:pt x="3588626" y="1079500"/>
                  </a:lnTo>
                  <a:lnTo>
                    <a:pt x="3558273" y="1079500"/>
                  </a:lnTo>
                  <a:lnTo>
                    <a:pt x="3561638" y="1092200"/>
                  </a:lnTo>
                  <a:lnTo>
                    <a:pt x="3552418" y="1092200"/>
                  </a:lnTo>
                  <a:lnTo>
                    <a:pt x="3540137" y="1104900"/>
                  </a:lnTo>
                  <a:lnTo>
                    <a:pt x="3505670" y="1104900"/>
                  </a:lnTo>
                  <a:lnTo>
                    <a:pt x="3494189" y="1092200"/>
                  </a:lnTo>
                  <a:lnTo>
                    <a:pt x="3482695" y="1092200"/>
                  </a:lnTo>
                  <a:lnTo>
                    <a:pt x="3470579" y="1104900"/>
                  </a:lnTo>
                  <a:lnTo>
                    <a:pt x="3450336" y="1079500"/>
                  </a:lnTo>
                  <a:lnTo>
                    <a:pt x="3458451" y="1079500"/>
                  </a:lnTo>
                  <a:lnTo>
                    <a:pt x="3475952" y="1066800"/>
                  </a:lnTo>
                  <a:lnTo>
                    <a:pt x="3487432" y="1066800"/>
                  </a:lnTo>
                  <a:lnTo>
                    <a:pt x="3490811" y="1054100"/>
                  </a:lnTo>
                  <a:lnTo>
                    <a:pt x="3494189" y="1054100"/>
                  </a:lnTo>
                  <a:lnTo>
                    <a:pt x="3500932" y="1054100"/>
                  </a:lnTo>
                  <a:lnTo>
                    <a:pt x="3500932" y="1041400"/>
                  </a:lnTo>
                  <a:lnTo>
                    <a:pt x="3504298" y="1041400"/>
                  </a:lnTo>
                  <a:lnTo>
                    <a:pt x="3504298" y="1066800"/>
                  </a:lnTo>
                  <a:lnTo>
                    <a:pt x="3507575" y="1066800"/>
                  </a:lnTo>
                  <a:lnTo>
                    <a:pt x="3510203" y="1079500"/>
                  </a:lnTo>
                  <a:lnTo>
                    <a:pt x="3516630" y="1092200"/>
                  </a:lnTo>
                  <a:lnTo>
                    <a:pt x="3531285" y="1079500"/>
                  </a:lnTo>
                  <a:lnTo>
                    <a:pt x="3551517" y="1079500"/>
                  </a:lnTo>
                  <a:lnTo>
                    <a:pt x="3544455" y="1066800"/>
                  </a:lnTo>
                  <a:lnTo>
                    <a:pt x="3531603" y="1054100"/>
                  </a:lnTo>
                  <a:lnTo>
                    <a:pt x="3524542" y="1041400"/>
                  </a:lnTo>
                  <a:lnTo>
                    <a:pt x="3539718" y="1041400"/>
                  </a:lnTo>
                  <a:lnTo>
                    <a:pt x="3570071" y="1054100"/>
                  </a:lnTo>
                  <a:lnTo>
                    <a:pt x="3585248" y="1054100"/>
                  </a:lnTo>
                  <a:lnTo>
                    <a:pt x="3585248" y="1041400"/>
                  </a:lnTo>
                  <a:lnTo>
                    <a:pt x="3588626" y="1041400"/>
                  </a:lnTo>
                  <a:lnTo>
                    <a:pt x="3588626" y="1054100"/>
                  </a:lnTo>
                  <a:lnTo>
                    <a:pt x="3591991" y="1054100"/>
                  </a:lnTo>
                  <a:lnTo>
                    <a:pt x="3595370" y="1066800"/>
                  </a:lnTo>
                  <a:lnTo>
                    <a:pt x="3595370" y="1054100"/>
                  </a:lnTo>
                  <a:lnTo>
                    <a:pt x="3602113" y="1054100"/>
                  </a:lnTo>
                  <a:lnTo>
                    <a:pt x="3602113" y="0"/>
                  </a:lnTo>
                  <a:lnTo>
                    <a:pt x="3591991" y="0"/>
                  </a:lnTo>
                  <a:lnTo>
                    <a:pt x="3591991" y="1028700"/>
                  </a:lnTo>
                  <a:lnTo>
                    <a:pt x="3581882" y="1016000"/>
                  </a:lnTo>
                  <a:lnTo>
                    <a:pt x="3588626" y="1016000"/>
                  </a:lnTo>
                  <a:lnTo>
                    <a:pt x="3591991" y="1028700"/>
                  </a:lnTo>
                  <a:lnTo>
                    <a:pt x="3591991" y="0"/>
                  </a:lnTo>
                  <a:lnTo>
                    <a:pt x="3581882" y="0"/>
                  </a:lnTo>
                  <a:lnTo>
                    <a:pt x="3575126" y="12700"/>
                  </a:lnTo>
                  <a:lnTo>
                    <a:pt x="3575126" y="0"/>
                  </a:lnTo>
                  <a:lnTo>
                    <a:pt x="3571544" y="0"/>
                  </a:lnTo>
                  <a:lnTo>
                    <a:pt x="3571544" y="1041400"/>
                  </a:lnTo>
                  <a:lnTo>
                    <a:pt x="3548151" y="1041400"/>
                  </a:lnTo>
                  <a:lnTo>
                    <a:pt x="3551517" y="1028700"/>
                  </a:lnTo>
                  <a:lnTo>
                    <a:pt x="3558273" y="1016000"/>
                  </a:lnTo>
                  <a:lnTo>
                    <a:pt x="3561423" y="1028700"/>
                  </a:lnTo>
                  <a:lnTo>
                    <a:pt x="3565855" y="1028700"/>
                  </a:lnTo>
                  <a:lnTo>
                    <a:pt x="3571544" y="1041400"/>
                  </a:lnTo>
                  <a:lnTo>
                    <a:pt x="3571544" y="0"/>
                  </a:lnTo>
                  <a:lnTo>
                    <a:pt x="3565017" y="0"/>
                  </a:lnTo>
                  <a:lnTo>
                    <a:pt x="3541407" y="12623"/>
                  </a:lnTo>
                  <a:lnTo>
                    <a:pt x="3541407" y="901700"/>
                  </a:lnTo>
                  <a:lnTo>
                    <a:pt x="3534664" y="927100"/>
                  </a:lnTo>
                  <a:lnTo>
                    <a:pt x="3531285" y="927100"/>
                  </a:lnTo>
                  <a:lnTo>
                    <a:pt x="3528225" y="914400"/>
                  </a:lnTo>
                  <a:lnTo>
                    <a:pt x="3520846" y="901700"/>
                  </a:lnTo>
                  <a:lnTo>
                    <a:pt x="3541407" y="901700"/>
                  </a:lnTo>
                  <a:lnTo>
                    <a:pt x="3541407" y="12623"/>
                  </a:lnTo>
                  <a:lnTo>
                    <a:pt x="3541242" y="12700"/>
                  </a:lnTo>
                  <a:lnTo>
                    <a:pt x="3516528" y="0"/>
                  </a:lnTo>
                  <a:lnTo>
                    <a:pt x="3492449" y="0"/>
                  </a:lnTo>
                  <a:lnTo>
                    <a:pt x="3470579" y="25400"/>
                  </a:lnTo>
                  <a:lnTo>
                    <a:pt x="3470579" y="12700"/>
                  </a:lnTo>
                  <a:lnTo>
                    <a:pt x="3470579" y="0"/>
                  </a:lnTo>
                  <a:lnTo>
                    <a:pt x="3457511" y="0"/>
                  </a:lnTo>
                  <a:lnTo>
                    <a:pt x="3452076" y="12700"/>
                  </a:lnTo>
                  <a:lnTo>
                    <a:pt x="3443592" y="12700"/>
                  </a:lnTo>
                  <a:lnTo>
                    <a:pt x="3446970" y="0"/>
                  </a:lnTo>
                  <a:lnTo>
                    <a:pt x="3416604" y="0"/>
                  </a:lnTo>
                  <a:lnTo>
                    <a:pt x="3416604" y="1130300"/>
                  </a:lnTo>
                  <a:lnTo>
                    <a:pt x="3409861" y="1130300"/>
                  </a:lnTo>
                  <a:lnTo>
                    <a:pt x="3408184" y="1123950"/>
                  </a:lnTo>
                  <a:lnTo>
                    <a:pt x="3416604" y="1130300"/>
                  </a:lnTo>
                  <a:lnTo>
                    <a:pt x="3416604" y="0"/>
                  </a:lnTo>
                  <a:lnTo>
                    <a:pt x="3344049" y="0"/>
                  </a:lnTo>
                  <a:lnTo>
                    <a:pt x="3308680" y="12700"/>
                  </a:lnTo>
                  <a:lnTo>
                    <a:pt x="3288449" y="22174"/>
                  </a:lnTo>
                  <a:lnTo>
                    <a:pt x="3288449" y="838200"/>
                  </a:lnTo>
                  <a:lnTo>
                    <a:pt x="3288449" y="850900"/>
                  </a:lnTo>
                  <a:lnTo>
                    <a:pt x="3288449" y="1143000"/>
                  </a:lnTo>
                  <a:lnTo>
                    <a:pt x="3268205" y="1143000"/>
                  </a:lnTo>
                  <a:lnTo>
                    <a:pt x="3268205" y="1130300"/>
                  </a:lnTo>
                  <a:lnTo>
                    <a:pt x="3244596" y="1130300"/>
                  </a:lnTo>
                  <a:lnTo>
                    <a:pt x="3237852" y="1130300"/>
                  </a:lnTo>
                  <a:lnTo>
                    <a:pt x="3237852" y="1117600"/>
                  </a:lnTo>
                  <a:lnTo>
                    <a:pt x="3244596" y="1130300"/>
                  </a:lnTo>
                  <a:lnTo>
                    <a:pt x="3252089" y="1117600"/>
                  </a:lnTo>
                  <a:lnTo>
                    <a:pt x="3264522" y="1117600"/>
                  </a:lnTo>
                  <a:lnTo>
                    <a:pt x="3268205" y="1130300"/>
                  </a:lnTo>
                  <a:lnTo>
                    <a:pt x="3288449" y="1143000"/>
                  </a:lnTo>
                  <a:lnTo>
                    <a:pt x="3288449" y="850900"/>
                  </a:lnTo>
                  <a:lnTo>
                    <a:pt x="3285071" y="850900"/>
                  </a:lnTo>
                  <a:lnTo>
                    <a:pt x="3281705" y="838200"/>
                  </a:lnTo>
                  <a:lnTo>
                    <a:pt x="3288449" y="838200"/>
                  </a:lnTo>
                  <a:lnTo>
                    <a:pt x="3288449" y="22174"/>
                  </a:lnTo>
                  <a:lnTo>
                    <a:pt x="3281540" y="25400"/>
                  </a:lnTo>
                  <a:lnTo>
                    <a:pt x="3268205" y="30518"/>
                  </a:lnTo>
                  <a:lnTo>
                    <a:pt x="3268205" y="876300"/>
                  </a:lnTo>
                  <a:lnTo>
                    <a:pt x="3260623" y="863600"/>
                  </a:lnTo>
                  <a:lnTo>
                    <a:pt x="3261144" y="863600"/>
                  </a:lnTo>
                  <a:lnTo>
                    <a:pt x="3268205" y="876300"/>
                  </a:lnTo>
                  <a:lnTo>
                    <a:pt x="3268205" y="30518"/>
                  </a:lnTo>
                  <a:lnTo>
                    <a:pt x="3248393" y="38100"/>
                  </a:lnTo>
                  <a:lnTo>
                    <a:pt x="3248291" y="863600"/>
                  </a:lnTo>
                  <a:lnTo>
                    <a:pt x="3241230" y="863600"/>
                  </a:lnTo>
                  <a:lnTo>
                    <a:pt x="3241230" y="850900"/>
                  </a:lnTo>
                  <a:lnTo>
                    <a:pt x="3248291" y="863600"/>
                  </a:lnTo>
                  <a:lnTo>
                    <a:pt x="3248291" y="38074"/>
                  </a:lnTo>
                  <a:lnTo>
                    <a:pt x="3234486" y="33070"/>
                  </a:lnTo>
                  <a:lnTo>
                    <a:pt x="3234486" y="1066800"/>
                  </a:lnTo>
                  <a:lnTo>
                    <a:pt x="3234486" y="1079500"/>
                  </a:lnTo>
                  <a:lnTo>
                    <a:pt x="3227730" y="1079500"/>
                  </a:lnTo>
                  <a:lnTo>
                    <a:pt x="3224365" y="1092200"/>
                  </a:lnTo>
                  <a:lnTo>
                    <a:pt x="3226054" y="1092200"/>
                  </a:lnTo>
                  <a:lnTo>
                    <a:pt x="3215932" y="1104900"/>
                  </a:lnTo>
                  <a:lnTo>
                    <a:pt x="3214243" y="1104900"/>
                  </a:lnTo>
                  <a:lnTo>
                    <a:pt x="3214243" y="1117600"/>
                  </a:lnTo>
                  <a:lnTo>
                    <a:pt x="3214243" y="1130300"/>
                  </a:lnTo>
                  <a:lnTo>
                    <a:pt x="3210877" y="1130300"/>
                  </a:lnTo>
                  <a:lnTo>
                    <a:pt x="3214243" y="1117600"/>
                  </a:lnTo>
                  <a:lnTo>
                    <a:pt x="3214243" y="1104900"/>
                  </a:lnTo>
                  <a:lnTo>
                    <a:pt x="3210877" y="1104900"/>
                  </a:lnTo>
                  <a:lnTo>
                    <a:pt x="3220986" y="1079500"/>
                  </a:lnTo>
                  <a:lnTo>
                    <a:pt x="3207499" y="1079500"/>
                  </a:lnTo>
                  <a:lnTo>
                    <a:pt x="3207499" y="1104900"/>
                  </a:lnTo>
                  <a:lnTo>
                    <a:pt x="3210877" y="1117600"/>
                  </a:lnTo>
                  <a:lnTo>
                    <a:pt x="3187268" y="1117600"/>
                  </a:lnTo>
                  <a:lnTo>
                    <a:pt x="3183890" y="1130300"/>
                  </a:lnTo>
                  <a:lnTo>
                    <a:pt x="3183890" y="1143000"/>
                  </a:lnTo>
                  <a:lnTo>
                    <a:pt x="3180511" y="1130300"/>
                  </a:lnTo>
                  <a:lnTo>
                    <a:pt x="3170402" y="1130300"/>
                  </a:lnTo>
                  <a:lnTo>
                    <a:pt x="3167024" y="1117600"/>
                  </a:lnTo>
                  <a:lnTo>
                    <a:pt x="3163659" y="1130300"/>
                  </a:lnTo>
                  <a:lnTo>
                    <a:pt x="3167024" y="1130300"/>
                  </a:lnTo>
                  <a:lnTo>
                    <a:pt x="3163659" y="1143000"/>
                  </a:lnTo>
                  <a:lnTo>
                    <a:pt x="3163659" y="1130300"/>
                  </a:lnTo>
                  <a:lnTo>
                    <a:pt x="3160280" y="1130300"/>
                  </a:lnTo>
                  <a:lnTo>
                    <a:pt x="3160280" y="1128191"/>
                  </a:lnTo>
                  <a:lnTo>
                    <a:pt x="3143415" y="1117600"/>
                  </a:lnTo>
                  <a:lnTo>
                    <a:pt x="3153486" y="1104900"/>
                  </a:lnTo>
                  <a:lnTo>
                    <a:pt x="3163227" y="1104900"/>
                  </a:lnTo>
                  <a:lnTo>
                    <a:pt x="3180511" y="1092200"/>
                  </a:lnTo>
                  <a:lnTo>
                    <a:pt x="3169869" y="1092200"/>
                  </a:lnTo>
                  <a:lnTo>
                    <a:pt x="3147314" y="1079500"/>
                  </a:lnTo>
                  <a:lnTo>
                    <a:pt x="3140049" y="1079500"/>
                  </a:lnTo>
                  <a:lnTo>
                    <a:pt x="3140049" y="1130300"/>
                  </a:lnTo>
                  <a:lnTo>
                    <a:pt x="3140049" y="1143000"/>
                  </a:lnTo>
                  <a:lnTo>
                    <a:pt x="3136671" y="1143000"/>
                  </a:lnTo>
                  <a:lnTo>
                    <a:pt x="3140049" y="1130300"/>
                  </a:lnTo>
                  <a:lnTo>
                    <a:pt x="3140049" y="1079500"/>
                  </a:lnTo>
                  <a:lnTo>
                    <a:pt x="3136671" y="1079500"/>
                  </a:lnTo>
                  <a:lnTo>
                    <a:pt x="3140049" y="1066800"/>
                  </a:lnTo>
                  <a:lnTo>
                    <a:pt x="3146793" y="1066800"/>
                  </a:lnTo>
                  <a:lnTo>
                    <a:pt x="3166211" y="1078992"/>
                  </a:lnTo>
                  <a:lnTo>
                    <a:pt x="3168294" y="1066800"/>
                  </a:lnTo>
                  <a:lnTo>
                    <a:pt x="3169818" y="1066800"/>
                  </a:lnTo>
                  <a:lnTo>
                    <a:pt x="3170402" y="1054100"/>
                  </a:lnTo>
                  <a:lnTo>
                    <a:pt x="3178987" y="1062189"/>
                  </a:lnTo>
                  <a:lnTo>
                    <a:pt x="3177146" y="1064031"/>
                  </a:lnTo>
                  <a:lnTo>
                    <a:pt x="3180511" y="1064031"/>
                  </a:lnTo>
                  <a:lnTo>
                    <a:pt x="3180511" y="1063625"/>
                  </a:lnTo>
                  <a:lnTo>
                    <a:pt x="3183890" y="1066800"/>
                  </a:lnTo>
                  <a:lnTo>
                    <a:pt x="3187268" y="1066800"/>
                  </a:lnTo>
                  <a:lnTo>
                    <a:pt x="3190367" y="1054100"/>
                  </a:lnTo>
                  <a:lnTo>
                    <a:pt x="3204121" y="1054100"/>
                  </a:lnTo>
                  <a:lnTo>
                    <a:pt x="3204121" y="1066800"/>
                  </a:lnTo>
                  <a:lnTo>
                    <a:pt x="3200755" y="1066800"/>
                  </a:lnTo>
                  <a:lnTo>
                    <a:pt x="3200755" y="1079500"/>
                  </a:lnTo>
                  <a:lnTo>
                    <a:pt x="3190633" y="1079500"/>
                  </a:lnTo>
                  <a:lnTo>
                    <a:pt x="3187268" y="1092200"/>
                  </a:lnTo>
                  <a:lnTo>
                    <a:pt x="3204121" y="1092200"/>
                  </a:lnTo>
                  <a:lnTo>
                    <a:pt x="3204121" y="1079500"/>
                  </a:lnTo>
                  <a:lnTo>
                    <a:pt x="3207499" y="1079500"/>
                  </a:lnTo>
                  <a:lnTo>
                    <a:pt x="3210877" y="1073150"/>
                  </a:lnTo>
                  <a:lnTo>
                    <a:pt x="3214243" y="1066800"/>
                  </a:lnTo>
                  <a:lnTo>
                    <a:pt x="3220986" y="1066800"/>
                  </a:lnTo>
                  <a:lnTo>
                    <a:pt x="3227730" y="1054100"/>
                  </a:lnTo>
                  <a:lnTo>
                    <a:pt x="3231108" y="1054100"/>
                  </a:lnTo>
                  <a:lnTo>
                    <a:pt x="3231108" y="1066800"/>
                  </a:lnTo>
                  <a:lnTo>
                    <a:pt x="3234486" y="1066800"/>
                  </a:lnTo>
                  <a:lnTo>
                    <a:pt x="3234486" y="33070"/>
                  </a:lnTo>
                  <a:lnTo>
                    <a:pt x="3213354" y="25400"/>
                  </a:lnTo>
                  <a:lnTo>
                    <a:pt x="3185782" y="14744"/>
                  </a:lnTo>
                  <a:lnTo>
                    <a:pt x="3189376" y="25400"/>
                  </a:lnTo>
                  <a:lnTo>
                    <a:pt x="3194266" y="25400"/>
                  </a:lnTo>
                  <a:lnTo>
                    <a:pt x="3200755" y="38100"/>
                  </a:lnTo>
                  <a:lnTo>
                    <a:pt x="3163862" y="25400"/>
                  </a:lnTo>
                  <a:lnTo>
                    <a:pt x="3133293" y="14503"/>
                  </a:lnTo>
                  <a:lnTo>
                    <a:pt x="3133293" y="1130300"/>
                  </a:lnTo>
                  <a:lnTo>
                    <a:pt x="3133293" y="1143000"/>
                  </a:lnTo>
                  <a:lnTo>
                    <a:pt x="3129927" y="1143000"/>
                  </a:lnTo>
                  <a:lnTo>
                    <a:pt x="3109684" y="1130300"/>
                  </a:lnTo>
                  <a:lnTo>
                    <a:pt x="3102940" y="1130300"/>
                  </a:lnTo>
                  <a:lnTo>
                    <a:pt x="3109684" y="1117600"/>
                  </a:lnTo>
                  <a:lnTo>
                    <a:pt x="3113062" y="1117600"/>
                  </a:lnTo>
                  <a:lnTo>
                    <a:pt x="3113062" y="1130300"/>
                  </a:lnTo>
                  <a:lnTo>
                    <a:pt x="3126549" y="1130300"/>
                  </a:lnTo>
                  <a:lnTo>
                    <a:pt x="3119805" y="1117600"/>
                  </a:lnTo>
                  <a:lnTo>
                    <a:pt x="3119805" y="1104900"/>
                  </a:lnTo>
                  <a:lnTo>
                    <a:pt x="3123184" y="1117600"/>
                  </a:lnTo>
                  <a:lnTo>
                    <a:pt x="3129927" y="1117600"/>
                  </a:lnTo>
                  <a:lnTo>
                    <a:pt x="3126549" y="1130300"/>
                  </a:lnTo>
                  <a:lnTo>
                    <a:pt x="3133293" y="1130300"/>
                  </a:lnTo>
                  <a:lnTo>
                    <a:pt x="3133293" y="14503"/>
                  </a:lnTo>
                  <a:lnTo>
                    <a:pt x="3128238" y="12700"/>
                  </a:lnTo>
                  <a:lnTo>
                    <a:pt x="3116008" y="12700"/>
                  </a:lnTo>
                  <a:lnTo>
                    <a:pt x="3116008" y="1077912"/>
                  </a:lnTo>
                  <a:lnTo>
                    <a:pt x="3089452" y="1066800"/>
                  </a:lnTo>
                  <a:lnTo>
                    <a:pt x="3099574" y="1066800"/>
                  </a:lnTo>
                  <a:lnTo>
                    <a:pt x="3096196" y="1054100"/>
                  </a:lnTo>
                  <a:lnTo>
                    <a:pt x="3106318" y="1054100"/>
                  </a:lnTo>
                  <a:lnTo>
                    <a:pt x="3106318" y="1041400"/>
                  </a:lnTo>
                  <a:lnTo>
                    <a:pt x="3109684" y="1041400"/>
                  </a:lnTo>
                  <a:lnTo>
                    <a:pt x="3109684" y="1054100"/>
                  </a:lnTo>
                  <a:lnTo>
                    <a:pt x="3113062" y="1054100"/>
                  </a:lnTo>
                  <a:lnTo>
                    <a:pt x="3113062" y="1066800"/>
                  </a:lnTo>
                  <a:lnTo>
                    <a:pt x="3116008" y="1077912"/>
                  </a:lnTo>
                  <a:lnTo>
                    <a:pt x="3116008" y="12700"/>
                  </a:lnTo>
                  <a:lnTo>
                    <a:pt x="3055721" y="12700"/>
                  </a:lnTo>
                  <a:lnTo>
                    <a:pt x="3055721" y="876300"/>
                  </a:lnTo>
                  <a:lnTo>
                    <a:pt x="3055721" y="889000"/>
                  </a:lnTo>
                  <a:lnTo>
                    <a:pt x="3052356" y="889000"/>
                  </a:lnTo>
                  <a:lnTo>
                    <a:pt x="3052356" y="876300"/>
                  </a:lnTo>
                  <a:lnTo>
                    <a:pt x="3048978" y="876300"/>
                  </a:lnTo>
                  <a:lnTo>
                    <a:pt x="3048978" y="901700"/>
                  </a:lnTo>
                  <a:lnTo>
                    <a:pt x="3038856" y="914400"/>
                  </a:lnTo>
                  <a:lnTo>
                    <a:pt x="3035490" y="914400"/>
                  </a:lnTo>
                  <a:lnTo>
                    <a:pt x="3032112" y="908050"/>
                  </a:lnTo>
                  <a:lnTo>
                    <a:pt x="3032112" y="927100"/>
                  </a:lnTo>
                  <a:lnTo>
                    <a:pt x="3018625" y="927100"/>
                  </a:lnTo>
                  <a:lnTo>
                    <a:pt x="3018625" y="914400"/>
                  </a:lnTo>
                  <a:lnTo>
                    <a:pt x="3025368" y="914400"/>
                  </a:lnTo>
                  <a:lnTo>
                    <a:pt x="3032112" y="927100"/>
                  </a:lnTo>
                  <a:lnTo>
                    <a:pt x="3032112" y="908050"/>
                  </a:lnTo>
                  <a:lnTo>
                    <a:pt x="3028746" y="901700"/>
                  </a:lnTo>
                  <a:lnTo>
                    <a:pt x="3025368" y="901700"/>
                  </a:lnTo>
                  <a:lnTo>
                    <a:pt x="3028746" y="889000"/>
                  </a:lnTo>
                  <a:lnTo>
                    <a:pt x="3028746" y="901700"/>
                  </a:lnTo>
                  <a:lnTo>
                    <a:pt x="3038856" y="914400"/>
                  </a:lnTo>
                  <a:lnTo>
                    <a:pt x="3038856" y="901700"/>
                  </a:lnTo>
                  <a:lnTo>
                    <a:pt x="3048978" y="901700"/>
                  </a:lnTo>
                  <a:lnTo>
                    <a:pt x="3048978" y="876300"/>
                  </a:lnTo>
                  <a:lnTo>
                    <a:pt x="3052356" y="863600"/>
                  </a:lnTo>
                  <a:lnTo>
                    <a:pt x="3052356" y="876300"/>
                  </a:lnTo>
                  <a:lnTo>
                    <a:pt x="3055721" y="876300"/>
                  </a:lnTo>
                  <a:lnTo>
                    <a:pt x="3055721" y="12700"/>
                  </a:lnTo>
                  <a:lnTo>
                    <a:pt x="3022308" y="25400"/>
                  </a:lnTo>
                  <a:lnTo>
                    <a:pt x="3015246" y="25400"/>
                  </a:lnTo>
                  <a:lnTo>
                    <a:pt x="3015246" y="927100"/>
                  </a:lnTo>
                  <a:lnTo>
                    <a:pt x="3015246" y="939800"/>
                  </a:lnTo>
                  <a:lnTo>
                    <a:pt x="3011881" y="927100"/>
                  </a:lnTo>
                  <a:lnTo>
                    <a:pt x="3015246" y="927100"/>
                  </a:lnTo>
                  <a:lnTo>
                    <a:pt x="3015246" y="25400"/>
                  </a:lnTo>
                  <a:lnTo>
                    <a:pt x="2961284" y="25400"/>
                  </a:lnTo>
                  <a:lnTo>
                    <a:pt x="2961284" y="990600"/>
                  </a:lnTo>
                  <a:lnTo>
                    <a:pt x="2961284" y="1003300"/>
                  </a:lnTo>
                  <a:lnTo>
                    <a:pt x="2957919" y="1003300"/>
                  </a:lnTo>
                  <a:lnTo>
                    <a:pt x="2957919" y="990600"/>
                  </a:lnTo>
                  <a:lnTo>
                    <a:pt x="2961284" y="990600"/>
                  </a:lnTo>
                  <a:lnTo>
                    <a:pt x="2961284" y="25400"/>
                  </a:lnTo>
                  <a:lnTo>
                    <a:pt x="2954540" y="25400"/>
                  </a:lnTo>
                  <a:lnTo>
                    <a:pt x="2954540" y="1066800"/>
                  </a:lnTo>
                  <a:lnTo>
                    <a:pt x="2951175" y="1079500"/>
                  </a:lnTo>
                  <a:lnTo>
                    <a:pt x="2927566" y="1079500"/>
                  </a:lnTo>
                  <a:lnTo>
                    <a:pt x="2920809" y="1092200"/>
                  </a:lnTo>
                  <a:lnTo>
                    <a:pt x="2903956" y="1092200"/>
                  </a:lnTo>
                  <a:lnTo>
                    <a:pt x="2903956" y="1079500"/>
                  </a:lnTo>
                  <a:lnTo>
                    <a:pt x="2926397" y="1079500"/>
                  </a:lnTo>
                  <a:lnTo>
                    <a:pt x="2938843" y="1066800"/>
                  </a:lnTo>
                  <a:lnTo>
                    <a:pt x="2954540" y="1066800"/>
                  </a:lnTo>
                  <a:lnTo>
                    <a:pt x="2954540" y="25400"/>
                  </a:lnTo>
                  <a:lnTo>
                    <a:pt x="2910700" y="25400"/>
                  </a:lnTo>
                  <a:lnTo>
                    <a:pt x="2890456" y="38100"/>
                  </a:lnTo>
                  <a:lnTo>
                    <a:pt x="2726829" y="38100"/>
                  </a:lnTo>
                  <a:lnTo>
                    <a:pt x="2701163" y="50800"/>
                  </a:lnTo>
                  <a:lnTo>
                    <a:pt x="2688094" y="50800"/>
                  </a:lnTo>
                  <a:lnTo>
                    <a:pt x="2688094" y="1155700"/>
                  </a:lnTo>
                  <a:lnTo>
                    <a:pt x="2688094" y="1168400"/>
                  </a:lnTo>
                  <a:lnTo>
                    <a:pt x="2684716" y="1181100"/>
                  </a:lnTo>
                  <a:lnTo>
                    <a:pt x="2681351" y="1181100"/>
                  </a:lnTo>
                  <a:lnTo>
                    <a:pt x="2674607" y="1168400"/>
                  </a:lnTo>
                  <a:lnTo>
                    <a:pt x="2677972" y="1168400"/>
                  </a:lnTo>
                  <a:lnTo>
                    <a:pt x="2681351" y="1155700"/>
                  </a:lnTo>
                  <a:lnTo>
                    <a:pt x="2688094" y="1155700"/>
                  </a:lnTo>
                  <a:lnTo>
                    <a:pt x="2688094" y="50800"/>
                  </a:lnTo>
                  <a:lnTo>
                    <a:pt x="2677972" y="50800"/>
                  </a:lnTo>
                  <a:lnTo>
                    <a:pt x="2677972" y="1130300"/>
                  </a:lnTo>
                  <a:lnTo>
                    <a:pt x="2677972" y="1143000"/>
                  </a:lnTo>
                  <a:lnTo>
                    <a:pt x="2671229" y="1143000"/>
                  </a:lnTo>
                  <a:lnTo>
                    <a:pt x="2671229" y="1155700"/>
                  </a:lnTo>
                  <a:lnTo>
                    <a:pt x="2667851" y="1168400"/>
                  </a:lnTo>
                  <a:lnTo>
                    <a:pt x="2664485" y="1168400"/>
                  </a:lnTo>
                  <a:lnTo>
                    <a:pt x="2659430" y="1155700"/>
                  </a:lnTo>
                  <a:lnTo>
                    <a:pt x="2649309" y="1155700"/>
                  </a:lnTo>
                  <a:lnTo>
                    <a:pt x="2644241" y="1143000"/>
                  </a:lnTo>
                  <a:lnTo>
                    <a:pt x="2664485" y="1143000"/>
                  </a:lnTo>
                  <a:lnTo>
                    <a:pt x="2671229" y="1155700"/>
                  </a:lnTo>
                  <a:lnTo>
                    <a:pt x="2671229" y="1143000"/>
                  </a:lnTo>
                  <a:lnTo>
                    <a:pt x="2674607" y="1130300"/>
                  </a:lnTo>
                  <a:lnTo>
                    <a:pt x="2677972" y="1130300"/>
                  </a:lnTo>
                  <a:lnTo>
                    <a:pt x="2677972" y="50800"/>
                  </a:lnTo>
                  <a:lnTo>
                    <a:pt x="2640876" y="50800"/>
                  </a:lnTo>
                  <a:lnTo>
                    <a:pt x="2640876" y="1143000"/>
                  </a:lnTo>
                  <a:lnTo>
                    <a:pt x="2634132" y="1155700"/>
                  </a:lnTo>
                  <a:lnTo>
                    <a:pt x="2620632" y="1155700"/>
                  </a:lnTo>
                  <a:lnTo>
                    <a:pt x="2617266" y="1143000"/>
                  </a:lnTo>
                  <a:lnTo>
                    <a:pt x="2617266" y="1130300"/>
                  </a:lnTo>
                  <a:lnTo>
                    <a:pt x="2622854" y="1130300"/>
                  </a:lnTo>
                  <a:lnTo>
                    <a:pt x="2629065" y="1143000"/>
                  </a:lnTo>
                  <a:lnTo>
                    <a:pt x="2640876" y="1143000"/>
                  </a:lnTo>
                  <a:lnTo>
                    <a:pt x="2640876" y="50800"/>
                  </a:lnTo>
                  <a:lnTo>
                    <a:pt x="2603779" y="50800"/>
                  </a:lnTo>
                  <a:lnTo>
                    <a:pt x="2603779" y="1143000"/>
                  </a:lnTo>
                  <a:lnTo>
                    <a:pt x="2587802" y="1143000"/>
                  </a:lnTo>
                  <a:lnTo>
                    <a:pt x="2575522" y="1130300"/>
                  </a:lnTo>
                  <a:lnTo>
                    <a:pt x="2563876" y="1130300"/>
                  </a:lnTo>
                  <a:lnTo>
                    <a:pt x="2553182" y="1117600"/>
                  </a:lnTo>
                  <a:lnTo>
                    <a:pt x="2556560" y="1117600"/>
                  </a:lnTo>
                  <a:lnTo>
                    <a:pt x="2559926" y="1104900"/>
                  </a:lnTo>
                  <a:lnTo>
                    <a:pt x="2570099" y="1117600"/>
                  </a:lnTo>
                  <a:lnTo>
                    <a:pt x="2580589" y="1117600"/>
                  </a:lnTo>
                  <a:lnTo>
                    <a:pt x="2591701" y="1130300"/>
                  </a:lnTo>
                  <a:lnTo>
                    <a:pt x="2603779" y="1143000"/>
                  </a:lnTo>
                  <a:lnTo>
                    <a:pt x="2603779" y="50800"/>
                  </a:lnTo>
                  <a:lnTo>
                    <a:pt x="2546439" y="50800"/>
                  </a:lnTo>
                  <a:lnTo>
                    <a:pt x="2546439" y="1117600"/>
                  </a:lnTo>
                  <a:lnTo>
                    <a:pt x="2543060" y="1117600"/>
                  </a:lnTo>
                  <a:lnTo>
                    <a:pt x="2539695" y="1130300"/>
                  </a:lnTo>
                  <a:lnTo>
                    <a:pt x="2539695" y="1143000"/>
                  </a:lnTo>
                  <a:lnTo>
                    <a:pt x="2526195" y="1143000"/>
                  </a:lnTo>
                  <a:lnTo>
                    <a:pt x="2526195" y="1193800"/>
                  </a:lnTo>
                  <a:lnTo>
                    <a:pt x="2519451" y="1193800"/>
                  </a:lnTo>
                  <a:lnTo>
                    <a:pt x="2519451" y="1181100"/>
                  </a:lnTo>
                  <a:lnTo>
                    <a:pt x="2522829" y="1181100"/>
                  </a:lnTo>
                  <a:lnTo>
                    <a:pt x="2526195" y="1193800"/>
                  </a:lnTo>
                  <a:lnTo>
                    <a:pt x="2526195" y="1143000"/>
                  </a:lnTo>
                  <a:lnTo>
                    <a:pt x="2516086" y="1143000"/>
                  </a:lnTo>
                  <a:lnTo>
                    <a:pt x="2512707" y="1130300"/>
                  </a:lnTo>
                  <a:lnTo>
                    <a:pt x="2513241" y="1130300"/>
                  </a:lnTo>
                  <a:lnTo>
                    <a:pt x="2515552" y="1117600"/>
                  </a:lnTo>
                  <a:lnTo>
                    <a:pt x="2516086" y="1104900"/>
                  </a:lnTo>
                  <a:lnTo>
                    <a:pt x="2539695" y="1104900"/>
                  </a:lnTo>
                  <a:lnTo>
                    <a:pt x="2536317" y="1092200"/>
                  </a:lnTo>
                  <a:lnTo>
                    <a:pt x="2532951" y="1079500"/>
                  </a:lnTo>
                  <a:lnTo>
                    <a:pt x="2536317" y="1079500"/>
                  </a:lnTo>
                  <a:lnTo>
                    <a:pt x="2543060" y="1092200"/>
                  </a:lnTo>
                  <a:lnTo>
                    <a:pt x="2539695" y="1092200"/>
                  </a:lnTo>
                  <a:lnTo>
                    <a:pt x="2539695" y="1104900"/>
                  </a:lnTo>
                  <a:lnTo>
                    <a:pt x="2543060" y="1104900"/>
                  </a:lnTo>
                  <a:lnTo>
                    <a:pt x="2546439" y="1117600"/>
                  </a:lnTo>
                  <a:lnTo>
                    <a:pt x="2546439" y="50800"/>
                  </a:lnTo>
                  <a:lnTo>
                    <a:pt x="2526195" y="50800"/>
                  </a:lnTo>
                  <a:lnTo>
                    <a:pt x="2519451" y="63500"/>
                  </a:lnTo>
                  <a:lnTo>
                    <a:pt x="2475611" y="63500"/>
                  </a:lnTo>
                  <a:lnTo>
                    <a:pt x="2475611" y="1104900"/>
                  </a:lnTo>
                  <a:lnTo>
                    <a:pt x="2472232" y="1104900"/>
                  </a:lnTo>
                  <a:lnTo>
                    <a:pt x="2472232" y="1092200"/>
                  </a:lnTo>
                  <a:lnTo>
                    <a:pt x="2475611" y="1104900"/>
                  </a:lnTo>
                  <a:lnTo>
                    <a:pt x="2475611" y="63500"/>
                  </a:lnTo>
                  <a:lnTo>
                    <a:pt x="2468867" y="63500"/>
                  </a:lnTo>
                  <a:lnTo>
                    <a:pt x="2468867" y="1117600"/>
                  </a:lnTo>
                  <a:lnTo>
                    <a:pt x="2468867" y="1130300"/>
                  </a:lnTo>
                  <a:lnTo>
                    <a:pt x="2465489" y="1130300"/>
                  </a:lnTo>
                  <a:lnTo>
                    <a:pt x="2455367" y="1138351"/>
                  </a:lnTo>
                  <a:lnTo>
                    <a:pt x="2455367" y="1130300"/>
                  </a:lnTo>
                  <a:lnTo>
                    <a:pt x="2462123" y="1130300"/>
                  </a:lnTo>
                  <a:lnTo>
                    <a:pt x="2462123" y="1117600"/>
                  </a:lnTo>
                  <a:lnTo>
                    <a:pt x="2468867" y="1117600"/>
                  </a:lnTo>
                  <a:lnTo>
                    <a:pt x="2468867" y="63500"/>
                  </a:lnTo>
                  <a:lnTo>
                    <a:pt x="2455367" y="63500"/>
                  </a:lnTo>
                  <a:lnTo>
                    <a:pt x="2455367" y="939800"/>
                  </a:lnTo>
                  <a:lnTo>
                    <a:pt x="2452001" y="952500"/>
                  </a:lnTo>
                  <a:lnTo>
                    <a:pt x="2452001" y="939800"/>
                  </a:lnTo>
                  <a:lnTo>
                    <a:pt x="2451570" y="941425"/>
                  </a:lnTo>
                  <a:lnTo>
                    <a:pt x="2451570" y="1141374"/>
                  </a:lnTo>
                  <a:lnTo>
                    <a:pt x="2449525" y="1143000"/>
                  </a:lnTo>
                  <a:lnTo>
                    <a:pt x="2425179" y="1143000"/>
                  </a:lnTo>
                  <a:lnTo>
                    <a:pt x="2414905" y="1130300"/>
                  </a:lnTo>
                  <a:lnTo>
                    <a:pt x="2408148" y="1130300"/>
                  </a:lnTo>
                  <a:lnTo>
                    <a:pt x="2404783" y="1117600"/>
                  </a:lnTo>
                  <a:lnTo>
                    <a:pt x="2411526" y="1117600"/>
                  </a:lnTo>
                  <a:lnTo>
                    <a:pt x="2414905" y="1104900"/>
                  </a:lnTo>
                  <a:lnTo>
                    <a:pt x="2414905" y="1117600"/>
                  </a:lnTo>
                  <a:lnTo>
                    <a:pt x="2421966" y="1117600"/>
                  </a:lnTo>
                  <a:lnTo>
                    <a:pt x="2434818" y="1130300"/>
                  </a:lnTo>
                  <a:lnTo>
                    <a:pt x="2435136" y="1130300"/>
                  </a:lnTo>
                  <a:lnTo>
                    <a:pt x="2428392" y="1117600"/>
                  </a:lnTo>
                  <a:lnTo>
                    <a:pt x="2441879" y="1117600"/>
                  </a:lnTo>
                  <a:lnTo>
                    <a:pt x="2441879" y="1130300"/>
                  </a:lnTo>
                  <a:lnTo>
                    <a:pt x="2448623" y="1130300"/>
                  </a:lnTo>
                  <a:lnTo>
                    <a:pt x="2451570" y="1141374"/>
                  </a:lnTo>
                  <a:lnTo>
                    <a:pt x="2451570" y="941425"/>
                  </a:lnTo>
                  <a:lnTo>
                    <a:pt x="2448623" y="952500"/>
                  </a:lnTo>
                  <a:lnTo>
                    <a:pt x="2448623" y="939800"/>
                  </a:lnTo>
                  <a:lnTo>
                    <a:pt x="2452001" y="939800"/>
                  </a:lnTo>
                  <a:lnTo>
                    <a:pt x="2455367" y="939800"/>
                  </a:lnTo>
                  <a:lnTo>
                    <a:pt x="2455367" y="63500"/>
                  </a:lnTo>
                  <a:lnTo>
                    <a:pt x="2342019" y="63500"/>
                  </a:lnTo>
                  <a:lnTo>
                    <a:pt x="2340699" y="63817"/>
                  </a:lnTo>
                  <a:lnTo>
                    <a:pt x="2340699" y="965200"/>
                  </a:lnTo>
                  <a:lnTo>
                    <a:pt x="2340699" y="977900"/>
                  </a:lnTo>
                  <a:lnTo>
                    <a:pt x="2337320" y="977900"/>
                  </a:lnTo>
                  <a:lnTo>
                    <a:pt x="2333955" y="990587"/>
                  </a:lnTo>
                  <a:lnTo>
                    <a:pt x="2333955" y="977900"/>
                  </a:lnTo>
                  <a:lnTo>
                    <a:pt x="2337320" y="977900"/>
                  </a:lnTo>
                  <a:lnTo>
                    <a:pt x="2337320" y="965200"/>
                  </a:lnTo>
                  <a:lnTo>
                    <a:pt x="2340699" y="965200"/>
                  </a:lnTo>
                  <a:lnTo>
                    <a:pt x="2340699" y="63817"/>
                  </a:lnTo>
                  <a:lnTo>
                    <a:pt x="2333942" y="65443"/>
                  </a:lnTo>
                  <a:lnTo>
                    <a:pt x="2333942" y="990600"/>
                  </a:lnTo>
                  <a:lnTo>
                    <a:pt x="2330577" y="1003300"/>
                  </a:lnTo>
                  <a:lnTo>
                    <a:pt x="2327211" y="1003300"/>
                  </a:lnTo>
                  <a:lnTo>
                    <a:pt x="2323833" y="990600"/>
                  </a:lnTo>
                  <a:lnTo>
                    <a:pt x="2320467" y="990600"/>
                  </a:lnTo>
                  <a:lnTo>
                    <a:pt x="2323833" y="977900"/>
                  </a:lnTo>
                  <a:lnTo>
                    <a:pt x="2327211" y="977900"/>
                  </a:lnTo>
                  <a:lnTo>
                    <a:pt x="2327211" y="990600"/>
                  </a:lnTo>
                  <a:lnTo>
                    <a:pt x="2330577" y="990600"/>
                  </a:lnTo>
                  <a:lnTo>
                    <a:pt x="2333942" y="990600"/>
                  </a:lnTo>
                  <a:lnTo>
                    <a:pt x="2333942" y="65443"/>
                  </a:lnTo>
                  <a:lnTo>
                    <a:pt x="2239518" y="88087"/>
                  </a:lnTo>
                  <a:lnTo>
                    <a:pt x="2239518" y="1206500"/>
                  </a:lnTo>
                  <a:lnTo>
                    <a:pt x="2239518" y="1219200"/>
                  </a:lnTo>
                  <a:lnTo>
                    <a:pt x="2236139" y="1219200"/>
                  </a:lnTo>
                  <a:lnTo>
                    <a:pt x="2236139" y="1206500"/>
                  </a:lnTo>
                  <a:lnTo>
                    <a:pt x="2239518" y="1206500"/>
                  </a:lnTo>
                  <a:lnTo>
                    <a:pt x="2239518" y="88087"/>
                  </a:lnTo>
                  <a:lnTo>
                    <a:pt x="2236089" y="88900"/>
                  </a:lnTo>
                  <a:lnTo>
                    <a:pt x="2182469" y="88900"/>
                  </a:lnTo>
                  <a:lnTo>
                    <a:pt x="2131593" y="100812"/>
                  </a:lnTo>
                  <a:lnTo>
                    <a:pt x="2131593" y="1219200"/>
                  </a:lnTo>
                  <a:lnTo>
                    <a:pt x="2131593" y="1231900"/>
                  </a:lnTo>
                  <a:lnTo>
                    <a:pt x="2114727" y="1231900"/>
                  </a:lnTo>
                  <a:lnTo>
                    <a:pt x="2091118" y="1231900"/>
                  </a:lnTo>
                  <a:lnTo>
                    <a:pt x="2101227" y="1219200"/>
                  </a:lnTo>
                  <a:lnTo>
                    <a:pt x="2111349" y="1219200"/>
                  </a:lnTo>
                  <a:lnTo>
                    <a:pt x="2114727" y="1231900"/>
                  </a:lnTo>
                  <a:lnTo>
                    <a:pt x="2118093" y="1219200"/>
                  </a:lnTo>
                  <a:lnTo>
                    <a:pt x="2118093" y="1206500"/>
                  </a:lnTo>
                  <a:lnTo>
                    <a:pt x="2121471" y="1206500"/>
                  </a:lnTo>
                  <a:lnTo>
                    <a:pt x="2118093" y="1219200"/>
                  </a:lnTo>
                  <a:lnTo>
                    <a:pt x="2131593" y="1219200"/>
                  </a:lnTo>
                  <a:lnTo>
                    <a:pt x="2131593" y="100812"/>
                  </a:lnTo>
                  <a:lnTo>
                    <a:pt x="2128215" y="101600"/>
                  </a:lnTo>
                  <a:lnTo>
                    <a:pt x="2072716" y="101600"/>
                  </a:lnTo>
                  <a:lnTo>
                    <a:pt x="2070874" y="102044"/>
                  </a:lnTo>
                  <a:lnTo>
                    <a:pt x="2070874" y="1244600"/>
                  </a:lnTo>
                  <a:lnTo>
                    <a:pt x="2070874" y="1257300"/>
                  </a:lnTo>
                  <a:lnTo>
                    <a:pt x="2067509" y="1257300"/>
                  </a:lnTo>
                  <a:lnTo>
                    <a:pt x="2070874" y="1244600"/>
                  </a:lnTo>
                  <a:lnTo>
                    <a:pt x="2070874" y="102044"/>
                  </a:lnTo>
                  <a:lnTo>
                    <a:pt x="2019312" y="114300"/>
                  </a:lnTo>
                  <a:lnTo>
                    <a:pt x="1993303" y="114300"/>
                  </a:lnTo>
                  <a:lnTo>
                    <a:pt x="1993303" y="1168400"/>
                  </a:lnTo>
                  <a:lnTo>
                    <a:pt x="1993303" y="1181100"/>
                  </a:lnTo>
                  <a:lnTo>
                    <a:pt x="1983181" y="1181100"/>
                  </a:lnTo>
                  <a:lnTo>
                    <a:pt x="1989937" y="1168400"/>
                  </a:lnTo>
                  <a:lnTo>
                    <a:pt x="1986559" y="1168400"/>
                  </a:lnTo>
                  <a:lnTo>
                    <a:pt x="1986559" y="1155700"/>
                  </a:lnTo>
                  <a:lnTo>
                    <a:pt x="1989937" y="1155700"/>
                  </a:lnTo>
                  <a:lnTo>
                    <a:pt x="1982863" y="1143000"/>
                  </a:lnTo>
                  <a:lnTo>
                    <a:pt x="1970011" y="1143000"/>
                  </a:lnTo>
                  <a:lnTo>
                    <a:pt x="1962950" y="1130300"/>
                  </a:lnTo>
                  <a:lnTo>
                    <a:pt x="1989937" y="1130300"/>
                  </a:lnTo>
                  <a:lnTo>
                    <a:pt x="1989937" y="1155700"/>
                  </a:lnTo>
                  <a:lnTo>
                    <a:pt x="1989937" y="1168400"/>
                  </a:lnTo>
                  <a:lnTo>
                    <a:pt x="1993303" y="1168400"/>
                  </a:lnTo>
                  <a:lnTo>
                    <a:pt x="1993303" y="114300"/>
                  </a:lnTo>
                  <a:lnTo>
                    <a:pt x="1967699" y="114300"/>
                  </a:lnTo>
                  <a:lnTo>
                    <a:pt x="1959571" y="116370"/>
                  </a:lnTo>
                  <a:lnTo>
                    <a:pt x="1959571" y="1168400"/>
                  </a:lnTo>
                  <a:lnTo>
                    <a:pt x="1959152" y="1168400"/>
                  </a:lnTo>
                  <a:lnTo>
                    <a:pt x="1953094" y="1181100"/>
                  </a:lnTo>
                  <a:lnTo>
                    <a:pt x="1946084" y="1181100"/>
                  </a:lnTo>
                  <a:lnTo>
                    <a:pt x="1952828" y="1168400"/>
                  </a:lnTo>
                  <a:lnTo>
                    <a:pt x="1956206" y="1168400"/>
                  </a:lnTo>
                  <a:lnTo>
                    <a:pt x="1949462" y="1155700"/>
                  </a:lnTo>
                  <a:lnTo>
                    <a:pt x="1952828" y="1155700"/>
                  </a:lnTo>
                  <a:lnTo>
                    <a:pt x="1959571" y="1168400"/>
                  </a:lnTo>
                  <a:lnTo>
                    <a:pt x="1959571" y="116370"/>
                  </a:lnTo>
                  <a:lnTo>
                    <a:pt x="1917534" y="127000"/>
                  </a:lnTo>
                  <a:lnTo>
                    <a:pt x="1885378" y="127000"/>
                  </a:lnTo>
                  <a:lnTo>
                    <a:pt x="1885378" y="1231900"/>
                  </a:lnTo>
                  <a:lnTo>
                    <a:pt x="1882000" y="1244600"/>
                  </a:lnTo>
                  <a:lnTo>
                    <a:pt x="1865134" y="1244600"/>
                  </a:lnTo>
                  <a:lnTo>
                    <a:pt x="1865134" y="1231900"/>
                  </a:lnTo>
                  <a:lnTo>
                    <a:pt x="1885378" y="1231900"/>
                  </a:lnTo>
                  <a:lnTo>
                    <a:pt x="1885378" y="127000"/>
                  </a:lnTo>
                  <a:lnTo>
                    <a:pt x="1868512" y="127000"/>
                  </a:lnTo>
                  <a:lnTo>
                    <a:pt x="1821980" y="139700"/>
                  </a:lnTo>
                  <a:lnTo>
                    <a:pt x="1807806" y="139700"/>
                  </a:lnTo>
                  <a:lnTo>
                    <a:pt x="1807806" y="1257300"/>
                  </a:lnTo>
                  <a:lnTo>
                    <a:pt x="1794306" y="1257300"/>
                  </a:lnTo>
                  <a:lnTo>
                    <a:pt x="1801050" y="1244600"/>
                  </a:lnTo>
                  <a:lnTo>
                    <a:pt x="1807806" y="1257300"/>
                  </a:lnTo>
                  <a:lnTo>
                    <a:pt x="1807806" y="139700"/>
                  </a:lnTo>
                  <a:lnTo>
                    <a:pt x="1774494" y="139700"/>
                  </a:lnTo>
                  <a:lnTo>
                    <a:pt x="1727644" y="152400"/>
                  </a:lnTo>
                  <a:lnTo>
                    <a:pt x="1683004" y="177800"/>
                  </a:lnTo>
                  <a:lnTo>
                    <a:pt x="1666151" y="177800"/>
                  </a:lnTo>
                  <a:lnTo>
                    <a:pt x="1623720" y="165100"/>
                  </a:lnTo>
                  <a:lnTo>
                    <a:pt x="1598688" y="165100"/>
                  </a:lnTo>
                  <a:lnTo>
                    <a:pt x="1598688" y="1231900"/>
                  </a:lnTo>
                  <a:lnTo>
                    <a:pt x="1585201" y="1244600"/>
                  </a:lnTo>
                  <a:lnTo>
                    <a:pt x="1575079" y="1244600"/>
                  </a:lnTo>
                  <a:lnTo>
                    <a:pt x="1575079" y="1231900"/>
                  </a:lnTo>
                  <a:lnTo>
                    <a:pt x="1598688" y="1231900"/>
                  </a:lnTo>
                  <a:lnTo>
                    <a:pt x="1598688" y="165100"/>
                  </a:lnTo>
                  <a:lnTo>
                    <a:pt x="1582254" y="165100"/>
                  </a:lnTo>
                  <a:lnTo>
                    <a:pt x="1558213" y="172605"/>
                  </a:lnTo>
                  <a:lnTo>
                    <a:pt x="1558213" y="1028700"/>
                  </a:lnTo>
                  <a:lnTo>
                    <a:pt x="1558213" y="1041400"/>
                  </a:lnTo>
                  <a:lnTo>
                    <a:pt x="1554848" y="1041400"/>
                  </a:lnTo>
                  <a:lnTo>
                    <a:pt x="1554848" y="1028700"/>
                  </a:lnTo>
                  <a:lnTo>
                    <a:pt x="1558213" y="1028700"/>
                  </a:lnTo>
                  <a:lnTo>
                    <a:pt x="1558213" y="172605"/>
                  </a:lnTo>
                  <a:lnTo>
                    <a:pt x="1503832" y="189585"/>
                  </a:lnTo>
                  <a:lnTo>
                    <a:pt x="1503832" y="1282700"/>
                  </a:lnTo>
                  <a:lnTo>
                    <a:pt x="1490764" y="1282700"/>
                  </a:lnTo>
                  <a:lnTo>
                    <a:pt x="1490764" y="1295400"/>
                  </a:lnTo>
                  <a:lnTo>
                    <a:pt x="1487385" y="1308100"/>
                  </a:lnTo>
                  <a:lnTo>
                    <a:pt x="1487385" y="1295400"/>
                  </a:lnTo>
                  <a:lnTo>
                    <a:pt x="1490764" y="1295400"/>
                  </a:lnTo>
                  <a:lnTo>
                    <a:pt x="1490764" y="1282700"/>
                  </a:lnTo>
                  <a:lnTo>
                    <a:pt x="1484020" y="1282700"/>
                  </a:lnTo>
                  <a:lnTo>
                    <a:pt x="1470520" y="1295400"/>
                  </a:lnTo>
                  <a:lnTo>
                    <a:pt x="1443545" y="1295400"/>
                  </a:lnTo>
                  <a:lnTo>
                    <a:pt x="1443545" y="1244600"/>
                  </a:lnTo>
                  <a:lnTo>
                    <a:pt x="1396326" y="1244600"/>
                  </a:lnTo>
                  <a:lnTo>
                    <a:pt x="1396326" y="1257300"/>
                  </a:lnTo>
                  <a:lnTo>
                    <a:pt x="1396326" y="1270000"/>
                  </a:lnTo>
                  <a:lnTo>
                    <a:pt x="1392948" y="1270000"/>
                  </a:lnTo>
                  <a:lnTo>
                    <a:pt x="1392948" y="1257300"/>
                  </a:lnTo>
                  <a:lnTo>
                    <a:pt x="1396326" y="1257300"/>
                  </a:lnTo>
                  <a:lnTo>
                    <a:pt x="1396326" y="1244600"/>
                  </a:lnTo>
                  <a:lnTo>
                    <a:pt x="1391259" y="1231900"/>
                  </a:lnTo>
                  <a:lnTo>
                    <a:pt x="1386205" y="1231900"/>
                  </a:lnTo>
                  <a:lnTo>
                    <a:pt x="1408442" y="1193800"/>
                  </a:lnTo>
                  <a:lnTo>
                    <a:pt x="1430058" y="1181100"/>
                  </a:lnTo>
                  <a:lnTo>
                    <a:pt x="1451660" y="1193800"/>
                  </a:lnTo>
                  <a:lnTo>
                    <a:pt x="1473898" y="1206500"/>
                  </a:lnTo>
                  <a:lnTo>
                    <a:pt x="1477276" y="1206500"/>
                  </a:lnTo>
                  <a:lnTo>
                    <a:pt x="1477276" y="1219200"/>
                  </a:lnTo>
                  <a:lnTo>
                    <a:pt x="1470520" y="1219200"/>
                  </a:lnTo>
                  <a:lnTo>
                    <a:pt x="1470520" y="1231900"/>
                  </a:lnTo>
                  <a:lnTo>
                    <a:pt x="1477276" y="1231900"/>
                  </a:lnTo>
                  <a:lnTo>
                    <a:pt x="1477276" y="1244600"/>
                  </a:lnTo>
                  <a:lnTo>
                    <a:pt x="1480642" y="1244600"/>
                  </a:lnTo>
                  <a:lnTo>
                    <a:pt x="1483702" y="1257300"/>
                  </a:lnTo>
                  <a:lnTo>
                    <a:pt x="1491081" y="1270000"/>
                  </a:lnTo>
                  <a:lnTo>
                    <a:pt x="1497507" y="1270000"/>
                  </a:lnTo>
                  <a:lnTo>
                    <a:pt x="1500886" y="1257300"/>
                  </a:lnTo>
                  <a:lnTo>
                    <a:pt x="1500619" y="1270000"/>
                  </a:lnTo>
                  <a:lnTo>
                    <a:pt x="1503832" y="1282700"/>
                  </a:lnTo>
                  <a:lnTo>
                    <a:pt x="1503832" y="189585"/>
                  </a:lnTo>
                  <a:lnTo>
                    <a:pt x="1500886" y="190500"/>
                  </a:lnTo>
                  <a:lnTo>
                    <a:pt x="1490764" y="190500"/>
                  </a:lnTo>
                  <a:lnTo>
                    <a:pt x="1484020" y="203200"/>
                  </a:lnTo>
                  <a:lnTo>
                    <a:pt x="1405547" y="203200"/>
                  </a:lnTo>
                  <a:lnTo>
                    <a:pt x="1379461" y="190500"/>
                  </a:lnTo>
                  <a:lnTo>
                    <a:pt x="1386001" y="203200"/>
                  </a:lnTo>
                  <a:lnTo>
                    <a:pt x="1396530" y="215900"/>
                  </a:lnTo>
                  <a:lnTo>
                    <a:pt x="1403070" y="228600"/>
                  </a:lnTo>
                  <a:lnTo>
                    <a:pt x="1364551" y="215900"/>
                  </a:lnTo>
                  <a:lnTo>
                    <a:pt x="1345730" y="208965"/>
                  </a:lnTo>
                  <a:lnTo>
                    <a:pt x="1345730" y="1181100"/>
                  </a:lnTo>
                  <a:lnTo>
                    <a:pt x="1345730" y="1193800"/>
                  </a:lnTo>
                  <a:lnTo>
                    <a:pt x="1338986" y="1193800"/>
                  </a:lnTo>
                  <a:lnTo>
                    <a:pt x="1330452" y="1206500"/>
                  </a:lnTo>
                  <a:lnTo>
                    <a:pt x="1317167" y="1206500"/>
                  </a:lnTo>
                  <a:lnTo>
                    <a:pt x="1308633" y="1193800"/>
                  </a:lnTo>
                  <a:lnTo>
                    <a:pt x="1315377" y="1193800"/>
                  </a:lnTo>
                  <a:lnTo>
                    <a:pt x="1318755" y="1181100"/>
                  </a:lnTo>
                  <a:lnTo>
                    <a:pt x="1345730" y="1181100"/>
                  </a:lnTo>
                  <a:lnTo>
                    <a:pt x="1345730" y="208965"/>
                  </a:lnTo>
                  <a:lnTo>
                    <a:pt x="1330134" y="203200"/>
                  </a:lnTo>
                  <a:lnTo>
                    <a:pt x="1300149" y="215900"/>
                  </a:lnTo>
                  <a:lnTo>
                    <a:pt x="1295146" y="220941"/>
                  </a:lnTo>
                  <a:lnTo>
                    <a:pt x="1295146" y="1193800"/>
                  </a:lnTo>
                  <a:lnTo>
                    <a:pt x="1288402" y="1206500"/>
                  </a:lnTo>
                  <a:lnTo>
                    <a:pt x="1285024" y="1206500"/>
                  </a:lnTo>
                  <a:lnTo>
                    <a:pt x="1285024" y="1193800"/>
                  </a:lnTo>
                  <a:lnTo>
                    <a:pt x="1295146" y="1193800"/>
                  </a:lnTo>
                  <a:lnTo>
                    <a:pt x="1295146" y="220941"/>
                  </a:lnTo>
                  <a:lnTo>
                    <a:pt x="1274902" y="241300"/>
                  </a:lnTo>
                  <a:lnTo>
                    <a:pt x="1262837" y="228600"/>
                  </a:lnTo>
                  <a:lnTo>
                    <a:pt x="1213358" y="228600"/>
                  </a:lnTo>
                  <a:lnTo>
                    <a:pt x="1177937" y="241300"/>
                  </a:lnTo>
                  <a:lnTo>
                    <a:pt x="1160233" y="254000"/>
                  </a:lnTo>
                  <a:lnTo>
                    <a:pt x="1153490" y="264490"/>
                  </a:lnTo>
                  <a:lnTo>
                    <a:pt x="1153490" y="1244600"/>
                  </a:lnTo>
                  <a:lnTo>
                    <a:pt x="1150112" y="1244600"/>
                  </a:lnTo>
                  <a:lnTo>
                    <a:pt x="1150112" y="1231900"/>
                  </a:lnTo>
                  <a:lnTo>
                    <a:pt x="1153490" y="1244600"/>
                  </a:lnTo>
                  <a:lnTo>
                    <a:pt x="1153490" y="264490"/>
                  </a:lnTo>
                  <a:lnTo>
                    <a:pt x="1152067" y="266700"/>
                  </a:lnTo>
                  <a:lnTo>
                    <a:pt x="1146746" y="266700"/>
                  </a:lnTo>
                  <a:lnTo>
                    <a:pt x="1146746" y="1219200"/>
                  </a:lnTo>
                  <a:lnTo>
                    <a:pt x="1146746" y="1231900"/>
                  </a:lnTo>
                  <a:lnTo>
                    <a:pt x="1143368" y="1219200"/>
                  </a:lnTo>
                  <a:lnTo>
                    <a:pt x="1146746" y="1219200"/>
                  </a:lnTo>
                  <a:lnTo>
                    <a:pt x="1146746" y="266700"/>
                  </a:lnTo>
                  <a:lnTo>
                    <a:pt x="1142949" y="266700"/>
                  </a:lnTo>
                  <a:lnTo>
                    <a:pt x="1139990" y="270560"/>
                  </a:lnTo>
                  <a:lnTo>
                    <a:pt x="1139990" y="1257300"/>
                  </a:lnTo>
                  <a:lnTo>
                    <a:pt x="1133246" y="1257300"/>
                  </a:lnTo>
                  <a:lnTo>
                    <a:pt x="1136624" y="1244600"/>
                  </a:lnTo>
                  <a:lnTo>
                    <a:pt x="1139990" y="1257300"/>
                  </a:lnTo>
                  <a:lnTo>
                    <a:pt x="1139990" y="270560"/>
                  </a:lnTo>
                  <a:lnTo>
                    <a:pt x="1133195" y="279400"/>
                  </a:lnTo>
                  <a:lnTo>
                    <a:pt x="1129880" y="283591"/>
                  </a:lnTo>
                  <a:lnTo>
                    <a:pt x="1129880" y="1244600"/>
                  </a:lnTo>
                  <a:lnTo>
                    <a:pt x="1126502" y="1240370"/>
                  </a:lnTo>
                  <a:lnTo>
                    <a:pt x="1126502" y="1257300"/>
                  </a:lnTo>
                  <a:lnTo>
                    <a:pt x="1126502" y="1270000"/>
                  </a:lnTo>
                  <a:lnTo>
                    <a:pt x="1119759" y="1270000"/>
                  </a:lnTo>
                  <a:lnTo>
                    <a:pt x="1123137" y="1257300"/>
                  </a:lnTo>
                  <a:lnTo>
                    <a:pt x="1126502" y="1257300"/>
                  </a:lnTo>
                  <a:lnTo>
                    <a:pt x="1126502" y="1240370"/>
                  </a:lnTo>
                  <a:lnTo>
                    <a:pt x="1119759" y="1231900"/>
                  </a:lnTo>
                  <a:lnTo>
                    <a:pt x="1126502" y="1231900"/>
                  </a:lnTo>
                  <a:lnTo>
                    <a:pt x="1129880" y="1244600"/>
                  </a:lnTo>
                  <a:lnTo>
                    <a:pt x="1129880" y="283591"/>
                  </a:lnTo>
                  <a:lnTo>
                    <a:pt x="1123137" y="292100"/>
                  </a:lnTo>
                  <a:lnTo>
                    <a:pt x="1119759" y="285699"/>
                  </a:lnTo>
                  <a:lnTo>
                    <a:pt x="1119759" y="1206500"/>
                  </a:lnTo>
                  <a:lnTo>
                    <a:pt x="1115275" y="1219200"/>
                  </a:lnTo>
                  <a:lnTo>
                    <a:pt x="1111745" y="1231900"/>
                  </a:lnTo>
                  <a:lnTo>
                    <a:pt x="1108849" y="1244600"/>
                  </a:lnTo>
                  <a:lnTo>
                    <a:pt x="1106271" y="1257300"/>
                  </a:lnTo>
                  <a:lnTo>
                    <a:pt x="1113015" y="1270000"/>
                  </a:lnTo>
                  <a:lnTo>
                    <a:pt x="1113015" y="1282700"/>
                  </a:lnTo>
                  <a:lnTo>
                    <a:pt x="1106271" y="1257300"/>
                  </a:lnTo>
                  <a:lnTo>
                    <a:pt x="1103680" y="1257300"/>
                  </a:lnTo>
                  <a:lnTo>
                    <a:pt x="1100785" y="1244600"/>
                  </a:lnTo>
                  <a:lnTo>
                    <a:pt x="1097254" y="1244600"/>
                  </a:lnTo>
                  <a:lnTo>
                    <a:pt x="1096505" y="1242491"/>
                  </a:lnTo>
                  <a:lnTo>
                    <a:pt x="1099527" y="1242491"/>
                  </a:lnTo>
                  <a:lnTo>
                    <a:pt x="1099527" y="1239126"/>
                  </a:lnTo>
                  <a:lnTo>
                    <a:pt x="1096149" y="1239126"/>
                  </a:lnTo>
                  <a:lnTo>
                    <a:pt x="1096149" y="1241475"/>
                  </a:lnTo>
                  <a:lnTo>
                    <a:pt x="1095527" y="1239748"/>
                  </a:lnTo>
                  <a:lnTo>
                    <a:pt x="1096149" y="1239126"/>
                  </a:lnTo>
                  <a:lnTo>
                    <a:pt x="1095311" y="1239126"/>
                  </a:lnTo>
                  <a:lnTo>
                    <a:pt x="1092771" y="1231900"/>
                  </a:lnTo>
                  <a:lnTo>
                    <a:pt x="1096149" y="1231900"/>
                  </a:lnTo>
                  <a:lnTo>
                    <a:pt x="1101737" y="1219200"/>
                  </a:lnTo>
                  <a:lnTo>
                    <a:pt x="1114171" y="1219200"/>
                  </a:lnTo>
                  <a:lnTo>
                    <a:pt x="1119759" y="1206500"/>
                  </a:lnTo>
                  <a:lnTo>
                    <a:pt x="1119759" y="285699"/>
                  </a:lnTo>
                  <a:lnTo>
                    <a:pt x="1116444" y="279400"/>
                  </a:lnTo>
                  <a:lnTo>
                    <a:pt x="1097991" y="279400"/>
                  </a:lnTo>
                  <a:lnTo>
                    <a:pt x="1089406" y="266700"/>
                  </a:lnTo>
                  <a:lnTo>
                    <a:pt x="1086027" y="263169"/>
                  </a:lnTo>
                  <a:lnTo>
                    <a:pt x="1086027" y="1206500"/>
                  </a:lnTo>
                  <a:lnTo>
                    <a:pt x="1075918" y="1206500"/>
                  </a:lnTo>
                  <a:lnTo>
                    <a:pt x="1079284" y="1193800"/>
                  </a:lnTo>
                  <a:lnTo>
                    <a:pt x="1082662" y="1193800"/>
                  </a:lnTo>
                  <a:lnTo>
                    <a:pt x="1086027" y="1206500"/>
                  </a:lnTo>
                  <a:lnTo>
                    <a:pt x="1086027" y="263169"/>
                  </a:lnTo>
                  <a:lnTo>
                    <a:pt x="1077277" y="254000"/>
                  </a:lnTo>
                  <a:lnTo>
                    <a:pt x="1054303" y="254000"/>
                  </a:lnTo>
                  <a:lnTo>
                    <a:pt x="1042187" y="266700"/>
                  </a:lnTo>
                  <a:lnTo>
                    <a:pt x="1032065" y="279400"/>
                  </a:lnTo>
                  <a:lnTo>
                    <a:pt x="1011834" y="292100"/>
                  </a:lnTo>
                  <a:lnTo>
                    <a:pt x="978103" y="292100"/>
                  </a:lnTo>
                  <a:lnTo>
                    <a:pt x="978103" y="1244600"/>
                  </a:lnTo>
                  <a:lnTo>
                    <a:pt x="961237" y="1244600"/>
                  </a:lnTo>
                  <a:lnTo>
                    <a:pt x="961237" y="1257300"/>
                  </a:lnTo>
                  <a:lnTo>
                    <a:pt x="954493" y="1244600"/>
                  </a:lnTo>
                  <a:lnTo>
                    <a:pt x="944372" y="1244600"/>
                  </a:lnTo>
                  <a:lnTo>
                    <a:pt x="947750" y="1231900"/>
                  </a:lnTo>
                  <a:lnTo>
                    <a:pt x="947750" y="1219200"/>
                  </a:lnTo>
                  <a:lnTo>
                    <a:pt x="967981" y="1219200"/>
                  </a:lnTo>
                  <a:lnTo>
                    <a:pt x="971359" y="1231900"/>
                  </a:lnTo>
                  <a:lnTo>
                    <a:pt x="974725" y="1231900"/>
                  </a:lnTo>
                  <a:lnTo>
                    <a:pt x="978103" y="1244600"/>
                  </a:lnTo>
                  <a:lnTo>
                    <a:pt x="978103" y="292100"/>
                  </a:lnTo>
                  <a:lnTo>
                    <a:pt x="957859" y="292100"/>
                  </a:lnTo>
                  <a:lnTo>
                    <a:pt x="957859" y="279400"/>
                  </a:lnTo>
                  <a:lnTo>
                    <a:pt x="954493" y="279400"/>
                  </a:lnTo>
                  <a:lnTo>
                    <a:pt x="947750" y="284226"/>
                  </a:lnTo>
                  <a:lnTo>
                    <a:pt x="947750" y="1028700"/>
                  </a:lnTo>
                  <a:lnTo>
                    <a:pt x="947750" y="1041400"/>
                  </a:lnTo>
                  <a:lnTo>
                    <a:pt x="944372" y="1041400"/>
                  </a:lnTo>
                  <a:lnTo>
                    <a:pt x="944372" y="1054100"/>
                  </a:lnTo>
                  <a:lnTo>
                    <a:pt x="941006" y="1054100"/>
                  </a:lnTo>
                  <a:lnTo>
                    <a:pt x="941006" y="1041400"/>
                  </a:lnTo>
                  <a:lnTo>
                    <a:pt x="944372" y="1041400"/>
                  </a:lnTo>
                  <a:lnTo>
                    <a:pt x="947750" y="1028700"/>
                  </a:lnTo>
                  <a:lnTo>
                    <a:pt x="947750" y="284226"/>
                  </a:lnTo>
                  <a:lnTo>
                    <a:pt x="937628" y="291465"/>
                  </a:lnTo>
                  <a:lnTo>
                    <a:pt x="937628" y="1041400"/>
                  </a:lnTo>
                  <a:lnTo>
                    <a:pt x="934250" y="1041400"/>
                  </a:lnTo>
                  <a:lnTo>
                    <a:pt x="930884" y="1054100"/>
                  </a:lnTo>
                  <a:lnTo>
                    <a:pt x="924458" y="1041400"/>
                  </a:lnTo>
                  <a:lnTo>
                    <a:pt x="923201" y="1041400"/>
                  </a:lnTo>
                  <a:lnTo>
                    <a:pt x="924140" y="1040472"/>
                  </a:lnTo>
                  <a:lnTo>
                    <a:pt x="920762" y="1037094"/>
                  </a:lnTo>
                  <a:lnTo>
                    <a:pt x="917397" y="1040472"/>
                  </a:lnTo>
                  <a:lnTo>
                    <a:pt x="920762" y="1040472"/>
                  </a:lnTo>
                  <a:lnTo>
                    <a:pt x="919835" y="1041400"/>
                  </a:lnTo>
                  <a:lnTo>
                    <a:pt x="916660" y="1041400"/>
                  </a:lnTo>
                  <a:lnTo>
                    <a:pt x="914019" y="1028700"/>
                  </a:lnTo>
                  <a:lnTo>
                    <a:pt x="910640" y="1016000"/>
                  </a:lnTo>
                  <a:lnTo>
                    <a:pt x="927506" y="1016000"/>
                  </a:lnTo>
                  <a:lnTo>
                    <a:pt x="927506" y="1028700"/>
                  </a:lnTo>
                  <a:lnTo>
                    <a:pt x="924140" y="1028700"/>
                  </a:lnTo>
                  <a:lnTo>
                    <a:pt x="927506" y="1041400"/>
                  </a:lnTo>
                  <a:lnTo>
                    <a:pt x="930884" y="1041400"/>
                  </a:lnTo>
                  <a:lnTo>
                    <a:pt x="930884" y="1028700"/>
                  </a:lnTo>
                  <a:lnTo>
                    <a:pt x="934250" y="1028700"/>
                  </a:lnTo>
                  <a:lnTo>
                    <a:pt x="937628" y="1041400"/>
                  </a:lnTo>
                  <a:lnTo>
                    <a:pt x="937628" y="291465"/>
                  </a:lnTo>
                  <a:lnTo>
                    <a:pt x="936739" y="292100"/>
                  </a:lnTo>
                  <a:lnTo>
                    <a:pt x="918654" y="292100"/>
                  </a:lnTo>
                  <a:lnTo>
                    <a:pt x="899947" y="304800"/>
                  </a:lnTo>
                  <a:lnTo>
                    <a:pt x="873544" y="304800"/>
                  </a:lnTo>
                  <a:lnTo>
                    <a:pt x="873544" y="317500"/>
                  </a:lnTo>
                  <a:lnTo>
                    <a:pt x="828484" y="317500"/>
                  </a:lnTo>
                  <a:lnTo>
                    <a:pt x="806094" y="310019"/>
                  </a:lnTo>
                  <a:lnTo>
                    <a:pt x="806094" y="1155700"/>
                  </a:lnTo>
                  <a:lnTo>
                    <a:pt x="806094" y="1168400"/>
                  </a:lnTo>
                  <a:lnTo>
                    <a:pt x="802716" y="1168400"/>
                  </a:lnTo>
                  <a:lnTo>
                    <a:pt x="799350" y="1181100"/>
                  </a:lnTo>
                  <a:lnTo>
                    <a:pt x="792594" y="1181100"/>
                  </a:lnTo>
                  <a:lnTo>
                    <a:pt x="792594" y="1155700"/>
                  </a:lnTo>
                  <a:lnTo>
                    <a:pt x="789228" y="1155700"/>
                  </a:lnTo>
                  <a:lnTo>
                    <a:pt x="785850" y="1143000"/>
                  </a:lnTo>
                  <a:lnTo>
                    <a:pt x="785850" y="1257300"/>
                  </a:lnTo>
                  <a:lnTo>
                    <a:pt x="785850" y="1270000"/>
                  </a:lnTo>
                  <a:lnTo>
                    <a:pt x="782485" y="1282700"/>
                  </a:lnTo>
                  <a:lnTo>
                    <a:pt x="779106" y="1282700"/>
                  </a:lnTo>
                  <a:lnTo>
                    <a:pt x="779106" y="1270000"/>
                  </a:lnTo>
                  <a:lnTo>
                    <a:pt x="772363" y="1270000"/>
                  </a:lnTo>
                  <a:lnTo>
                    <a:pt x="772363" y="1282700"/>
                  </a:lnTo>
                  <a:lnTo>
                    <a:pt x="768985" y="1295400"/>
                  </a:lnTo>
                  <a:lnTo>
                    <a:pt x="758875" y="1295400"/>
                  </a:lnTo>
                  <a:lnTo>
                    <a:pt x="758875" y="1292999"/>
                  </a:lnTo>
                  <a:lnTo>
                    <a:pt x="756475" y="1295400"/>
                  </a:lnTo>
                  <a:lnTo>
                    <a:pt x="752132" y="1295400"/>
                  </a:lnTo>
                  <a:lnTo>
                    <a:pt x="752132" y="1308100"/>
                  </a:lnTo>
                  <a:lnTo>
                    <a:pt x="745375" y="1308100"/>
                  </a:lnTo>
                  <a:lnTo>
                    <a:pt x="748753" y="1295400"/>
                  </a:lnTo>
                  <a:lnTo>
                    <a:pt x="731888" y="1295400"/>
                  </a:lnTo>
                  <a:lnTo>
                    <a:pt x="735266" y="1282700"/>
                  </a:lnTo>
                  <a:lnTo>
                    <a:pt x="735266" y="1270000"/>
                  </a:lnTo>
                  <a:lnTo>
                    <a:pt x="725144" y="1270000"/>
                  </a:lnTo>
                  <a:lnTo>
                    <a:pt x="731888" y="1257300"/>
                  </a:lnTo>
                  <a:lnTo>
                    <a:pt x="728522" y="1257300"/>
                  </a:lnTo>
                  <a:lnTo>
                    <a:pt x="728522" y="1244600"/>
                  </a:lnTo>
                  <a:lnTo>
                    <a:pt x="731888" y="1244600"/>
                  </a:lnTo>
                  <a:lnTo>
                    <a:pt x="735266" y="1257300"/>
                  </a:lnTo>
                  <a:lnTo>
                    <a:pt x="731888" y="1257300"/>
                  </a:lnTo>
                  <a:lnTo>
                    <a:pt x="735266" y="1270000"/>
                  </a:lnTo>
                  <a:lnTo>
                    <a:pt x="738632" y="1270000"/>
                  </a:lnTo>
                  <a:lnTo>
                    <a:pt x="738632" y="1257300"/>
                  </a:lnTo>
                  <a:lnTo>
                    <a:pt x="742010" y="1257300"/>
                  </a:lnTo>
                  <a:lnTo>
                    <a:pt x="745375" y="1244600"/>
                  </a:lnTo>
                  <a:lnTo>
                    <a:pt x="745375" y="1257300"/>
                  </a:lnTo>
                  <a:lnTo>
                    <a:pt x="752132" y="1270000"/>
                  </a:lnTo>
                  <a:lnTo>
                    <a:pt x="765619" y="1270000"/>
                  </a:lnTo>
                  <a:lnTo>
                    <a:pt x="772363" y="1282700"/>
                  </a:lnTo>
                  <a:lnTo>
                    <a:pt x="772363" y="1270000"/>
                  </a:lnTo>
                  <a:lnTo>
                    <a:pt x="768985" y="1257300"/>
                  </a:lnTo>
                  <a:lnTo>
                    <a:pt x="772363" y="1257300"/>
                  </a:lnTo>
                  <a:lnTo>
                    <a:pt x="762241" y="1244600"/>
                  </a:lnTo>
                  <a:lnTo>
                    <a:pt x="775741" y="1244600"/>
                  </a:lnTo>
                  <a:lnTo>
                    <a:pt x="775741" y="1257300"/>
                  </a:lnTo>
                  <a:lnTo>
                    <a:pt x="785850" y="1257300"/>
                  </a:lnTo>
                  <a:lnTo>
                    <a:pt x="779106" y="1244600"/>
                  </a:lnTo>
                  <a:lnTo>
                    <a:pt x="782485" y="1244600"/>
                  </a:lnTo>
                  <a:lnTo>
                    <a:pt x="785850" y="1257300"/>
                  </a:lnTo>
                  <a:lnTo>
                    <a:pt x="785850" y="1143000"/>
                  </a:lnTo>
                  <a:lnTo>
                    <a:pt x="795972" y="1143000"/>
                  </a:lnTo>
                  <a:lnTo>
                    <a:pt x="795972" y="1155700"/>
                  </a:lnTo>
                  <a:lnTo>
                    <a:pt x="799350" y="1155700"/>
                  </a:lnTo>
                  <a:lnTo>
                    <a:pt x="799350" y="1168400"/>
                  </a:lnTo>
                  <a:lnTo>
                    <a:pt x="802716" y="1168400"/>
                  </a:lnTo>
                  <a:lnTo>
                    <a:pt x="802716" y="1155700"/>
                  </a:lnTo>
                  <a:lnTo>
                    <a:pt x="799350" y="1143000"/>
                  </a:lnTo>
                  <a:lnTo>
                    <a:pt x="802716" y="1143000"/>
                  </a:lnTo>
                  <a:lnTo>
                    <a:pt x="802716" y="1155700"/>
                  </a:lnTo>
                  <a:lnTo>
                    <a:pt x="806094" y="1155700"/>
                  </a:lnTo>
                  <a:lnTo>
                    <a:pt x="806094" y="310019"/>
                  </a:lnTo>
                  <a:lnTo>
                    <a:pt x="790486" y="304800"/>
                  </a:lnTo>
                  <a:lnTo>
                    <a:pt x="772363" y="311188"/>
                  </a:lnTo>
                  <a:lnTo>
                    <a:pt x="772363" y="1130300"/>
                  </a:lnTo>
                  <a:lnTo>
                    <a:pt x="762241" y="1168400"/>
                  </a:lnTo>
                  <a:lnTo>
                    <a:pt x="765619" y="1168400"/>
                  </a:lnTo>
                  <a:lnTo>
                    <a:pt x="772363" y="1181100"/>
                  </a:lnTo>
                  <a:lnTo>
                    <a:pt x="748753" y="1181100"/>
                  </a:lnTo>
                  <a:lnTo>
                    <a:pt x="755497" y="1168400"/>
                  </a:lnTo>
                  <a:lnTo>
                    <a:pt x="758875" y="1168400"/>
                  </a:lnTo>
                  <a:lnTo>
                    <a:pt x="753872" y="1155700"/>
                  </a:lnTo>
                  <a:lnTo>
                    <a:pt x="745121" y="1155700"/>
                  </a:lnTo>
                  <a:lnTo>
                    <a:pt x="742010" y="1143000"/>
                  </a:lnTo>
                  <a:lnTo>
                    <a:pt x="745375" y="1143000"/>
                  </a:lnTo>
                  <a:lnTo>
                    <a:pt x="745375" y="1130300"/>
                  </a:lnTo>
                  <a:lnTo>
                    <a:pt x="748753" y="1117600"/>
                  </a:lnTo>
                  <a:lnTo>
                    <a:pt x="755497" y="1130300"/>
                  </a:lnTo>
                  <a:lnTo>
                    <a:pt x="772363" y="1130300"/>
                  </a:lnTo>
                  <a:lnTo>
                    <a:pt x="772363" y="311188"/>
                  </a:lnTo>
                  <a:lnTo>
                    <a:pt x="754392" y="317500"/>
                  </a:lnTo>
                  <a:lnTo>
                    <a:pt x="735266" y="332397"/>
                  </a:lnTo>
                  <a:lnTo>
                    <a:pt x="735266" y="1130300"/>
                  </a:lnTo>
                  <a:lnTo>
                    <a:pt x="735266" y="1143000"/>
                  </a:lnTo>
                  <a:lnTo>
                    <a:pt x="731888" y="1143000"/>
                  </a:lnTo>
                  <a:lnTo>
                    <a:pt x="735266" y="1130300"/>
                  </a:lnTo>
                  <a:lnTo>
                    <a:pt x="735266" y="332397"/>
                  </a:lnTo>
                  <a:lnTo>
                    <a:pt x="728522" y="337642"/>
                  </a:lnTo>
                  <a:lnTo>
                    <a:pt x="728522" y="1143000"/>
                  </a:lnTo>
                  <a:lnTo>
                    <a:pt x="721766" y="1143000"/>
                  </a:lnTo>
                  <a:lnTo>
                    <a:pt x="721766" y="1155700"/>
                  </a:lnTo>
                  <a:lnTo>
                    <a:pt x="718400" y="1143000"/>
                  </a:lnTo>
                  <a:lnTo>
                    <a:pt x="715022" y="1143000"/>
                  </a:lnTo>
                  <a:lnTo>
                    <a:pt x="708279" y="1130300"/>
                  </a:lnTo>
                  <a:lnTo>
                    <a:pt x="721766" y="1130300"/>
                  </a:lnTo>
                  <a:lnTo>
                    <a:pt x="728522" y="1143000"/>
                  </a:lnTo>
                  <a:lnTo>
                    <a:pt x="728522" y="337642"/>
                  </a:lnTo>
                  <a:lnTo>
                    <a:pt x="721766" y="342900"/>
                  </a:lnTo>
                  <a:lnTo>
                    <a:pt x="716610" y="355600"/>
                  </a:lnTo>
                  <a:lnTo>
                    <a:pt x="699960" y="355600"/>
                  </a:lnTo>
                  <a:lnTo>
                    <a:pt x="694791" y="342900"/>
                  </a:lnTo>
                  <a:lnTo>
                    <a:pt x="688047" y="337667"/>
                  </a:lnTo>
                  <a:lnTo>
                    <a:pt x="688047" y="1079500"/>
                  </a:lnTo>
                  <a:lnTo>
                    <a:pt x="684669" y="1092200"/>
                  </a:lnTo>
                  <a:lnTo>
                    <a:pt x="684669" y="1104900"/>
                  </a:lnTo>
                  <a:lnTo>
                    <a:pt x="681304" y="1117600"/>
                  </a:lnTo>
                  <a:lnTo>
                    <a:pt x="677926" y="1117600"/>
                  </a:lnTo>
                  <a:lnTo>
                    <a:pt x="677926" y="1130300"/>
                  </a:lnTo>
                  <a:lnTo>
                    <a:pt x="671182" y="1130300"/>
                  </a:lnTo>
                  <a:lnTo>
                    <a:pt x="671182" y="1257300"/>
                  </a:lnTo>
                  <a:lnTo>
                    <a:pt x="650938" y="1257300"/>
                  </a:lnTo>
                  <a:lnTo>
                    <a:pt x="647573" y="1257300"/>
                  </a:lnTo>
                  <a:lnTo>
                    <a:pt x="637451" y="1250950"/>
                  </a:lnTo>
                  <a:lnTo>
                    <a:pt x="637451" y="1270000"/>
                  </a:lnTo>
                  <a:lnTo>
                    <a:pt x="637451" y="1282700"/>
                  </a:lnTo>
                  <a:lnTo>
                    <a:pt x="634085" y="1282700"/>
                  </a:lnTo>
                  <a:lnTo>
                    <a:pt x="634085" y="1270000"/>
                  </a:lnTo>
                  <a:lnTo>
                    <a:pt x="637451" y="1270000"/>
                  </a:lnTo>
                  <a:lnTo>
                    <a:pt x="637451" y="1250950"/>
                  </a:lnTo>
                  <a:lnTo>
                    <a:pt x="627329" y="1244600"/>
                  </a:lnTo>
                  <a:lnTo>
                    <a:pt x="645363" y="1244600"/>
                  </a:lnTo>
                  <a:lnTo>
                    <a:pt x="650938" y="1257300"/>
                  </a:lnTo>
                  <a:lnTo>
                    <a:pt x="657694" y="1244600"/>
                  </a:lnTo>
                  <a:lnTo>
                    <a:pt x="667804" y="1244600"/>
                  </a:lnTo>
                  <a:lnTo>
                    <a:pt x="671182" y="1257300"/>
                  </a:lnTo>
                  <a:lnTo>
                    <a:pt x="671182" y="1130300"/>
                  </a:lnTo>
                  <a:lnTo>
                    <a:pt x="667804" y="1130300"/>
                  </a:lnTo>
                  <a:lnTo>
                    <a:pt x="664438" y="1143000"/>
                  </a:lnTo>
                  <a:lnTo>
                    <a:pt x="661060" y="1143000"/>
                  </a:lnTo>
                  <a:lnTo>
                    <a:pt x="650938" y="1143000"/>
                  </a:lnTo>
                  <a:lnTo>
                    <a:pt x="650938" y="1130300"/>
                  </a:lnTo>
                  <a:lnTo>
                    <a:pt x="647573" y="1130300"/>
                  </a:lnTo>
                  <a:lnTo>
                    <a:pt x="644194" y="1143000"/>
                  </a:lnTo>
                  <a:lnTo>
                    <a:pt x="634085" y="1132128"/>
                  </a:lnTo>
                  <a:lnTo>
                    <a:pt x="634085" y="1168400"/>
                  </a:lnTo>
                  <a:lnTo>
                    <a:pt x="627329" y="1176883"/>
                  </a:lnTo>
                  <a:lnTo>
                    <a:pt x="627329" y="1231900"/>
                  </a:lnTo>
                  <a:lnTo>
                    <a:pt x="624852" y="1219200"/>
                  </a:lnTo>
                  <a:lnTo>
                    <a:pt x="622693" y="1206500"/>
                  </a:lnTo>
                  <a:lnTo>
                    <a:pt x="621169" y="1193800"/>
                  </a:lnTo>
                  <a:lnTo>
                    <a:pt x="620610" y="1181862"/>
                  </a:lnTo>
                  <a:lnTo>
                    <a:pt x="622592" y="1193800"/>
                  </a:lnTo>
                  <a:lnTo>
                    <a:pt x="625335" y="1219200"/>
                  </a:lnTo>
                  <a:lnTo>
                    <a:pt x="627329" y="1231900"/>
                  </a:lnTo>
                  <a:lnTo>
                    <a:pt x="627329" y="1176883"/>
                  </a:lnTo>
                  <a:lnTo>
                    <a:pt x="623963" y="1181100"/>
                  </a:lnTo>
                  <a:lnTo>
                    <a:pt x="621372" y="1181100"/>
                  </a:lnTo>
                  <a:lnTo>
                    <a:pt x="627329" y="1175156"/>
                  </a:lnTo>
                  <a:lnTo>
                    <a:pt x="627329" y="1171790"/>
                  </a:lnTo>
                  <a:lnTo>
                    <a:pt x="623963" y="1168425"/>
                  </a:lnTo>
                  <a:lnTo>
                    <a:pt x="620585" y="1168425"/>
                  </a:lnTo>
                  <a:lnTo>
                    <a:pt x="620585" y="1171790"/>
                  </a:lnTo>
                  <a:lnTo>
                    <a:pt x="618782" y="1171790"/>
                  </a:lnTo>
                  <a:lnTo>
                    <a:pt x="620585" y="1168400"/>
                  </a:lnTo>
                  <a:lnTo>
                    <a:pt x="634085" y="1168400"/>
                  </a:lnTo>
                  <a:lnTo>
                    <a:pt x="634085" y="1132128"/>
                  </a:lnTo>
                  <a:lnTo>
                    <a:pt x="632396" y="1130300"/>
                  </a:lnTo>
                  <a:lnTo>
                    <a:pt x="627329" y="1130300"/>
                  </a:lnTo>
                  <a:lnTo>
                    <a:pt x="627329" y="1143000"/>
                  </a:lnTo>
                  <a:lnTo>
                    <a:pt x="620585" y="1155700"/>
                  </a:lnTo>
                  <a:lnTo>
                    <a:pt x="617220" y="1168400"/>
                  </a:lnTo>
                  <a:lnTo>
                    <a:pt x="613841" y="1168400"/>
                  </a:lnTo>
                  <a:lnTo>
                    <a:pt x="613841" y="1181100"/>
                  </a:lnTo>
                  <a:lnTo>
                    <a:pt x="617220" y="1174750"/>
                  </a:lnTo>
                  <a:lnTo>
                    <a:pt x="617220" y="1178521"/>
                  </a:lnTo>
                  <a:lnTo>
                    <a:pt x="620585" y="1178521"/>
                  </a:lnTo>
                  <a:lnTo>
                    <a:pt x="620585" y="1181100"/>
                  </a:lnTo>
                  <a:lnTo>
                    <a:pt x="613841" y="1181100"/>
                  </a:lnTo>
                  <a:lnTo>
                    <a:pt x="610476" y="1181100"/>
                  </a:lnTo>
                  <a:lnTo>
                    <a:pt x="607098" y="1168400"/>
                  </a:lnTo>
                  <a:lnTo>
                    <a:pt x="600354" y="1168400"/>
                  </a:lnTo>
                  <a:lnTo>
                    <a:pt x="600354" y="1154950"/>
                  </a:lnTo>
                  <a:lnTo>
                    <a:pt x="600354" y="1143000"/>
                  </a:lnTo>
                  <a:lnTo>
                    <a:pt x="596976" y="1143000"/>
                  </a:lnTo>
                  <a:lnTo>
                    <a:pt x="596976" y="1155700"/>
                  </a:lnTo>
                  <a:lnTo>
                    <a:pt x="596976" y="1168400"/>
                  </a:lnTo>
                  <a:lnTo>
                    <a:pt x="580110" y="1168400"/>
                  </a:lnTo>
                  <a:lnTo>
                    <a:pt x="583488" y="1155700"/>
                  </a:lnTo>
                  <a:lnTo>
                    <a:pt x="596976" y="1155700"/>
                  </a:lnTo>
                  <a:lnTo>
                    <a:pt x="596976" y="1143000"/>
                  </a:lnTo>
                  <a:lnTo>
                    <a:pt x="593610" y="1143000"/>
                  </a:lnTo>
                  <a:lnTo>
                    <a:pt x="590232" y="1130300"/>
                  </a:lnTo>
                  <a:lnTo>
                    <a:pt x="610476" y="1130300"/>
                  </a:lnTo>
                  <a:lnTo>
                    <a:pt x="620585" y="1143000"/>
                  </a:lnTo>
                  <a:lnTo>
                    <a:pt x="627329" y="1143000"/>
                  </a:lnTo>
                  <a:lnTo>
                    <a:pt x="627329" y="1130300"/>
                  </a:lnTo>
                  <a:lnTo>
                    <a:pt x="620585" y="1130300"/>
                  </a:lnTo>
                  <a:lnTo>
                    <a:pt x="620585" y="1117600"/>
                  </a:lnTo>
                  <a:lnTo>
                    <a:pt x="613841" y="1117600"/>
                  </a:lnTo>
                  <a:lnTo>
                    <a:pt x="613841" y="1104900"/>
                  </a:lnTo>
                  <a:lnTo>
                    <a:pt x="617220" y="1104900"/>
                  </a:lnTo>
                  <a:lnTo>
                    <a:pt x="596976" y="1092200"/>
                  </a:lnTo>
                  <a:lnTo>
                    <a:pt x="596976" y="1079500"/>
                  </a:lnTo>
                  <a:lnTo>
                    <a:pt x="603719" y="1066800"/>
                  </a:lnTo>
                  <a:lnTo>
                    <a:pt x="610476" y="1066800"/>
                  </a:lnTo>
                  <a:lnTo>
                    <a:pt x="617220" y="1079500"/>
                  </a:lnTo>
                  <a:lnTo>
                    <a:pt x="613841" y="1066800"/>
                  </a:lnTo>
                  <a:lnTo>
                    <a:pt x="647573" y="1066800"/>
                  </a:lnTo>
                  <a:lnTo>
                    <a:pt x="647573" y="1079500"/>
                  </a:lnTo>
                  <a:lnTo>
                    <a:pt x="654316" y="1079500"/>
                  </a:lnTo>
                  <a:lnTo>
                    <a:pt x="657694" y="1092200"/>
                  </a:lnTo>
                  <a:lnTo>
                    <a:pt x="661060" y="1092200"/>
                  </a:lnTo>
                  <a:lnTo>
                    <a:pt x="664438" y="1079500"/>
                  </a:lnTo>
                  <a:lnTo>
                    <a:pt x="654316" y="1066800"/>
                  </a:lnTo>
                  <a:lnTo>
                    <a:pt x="662432" y="1066800"/>
                  </a:lnTo>
                  <a:lnTo>
                    <a:pt x="679932" y="1079500"/>
                  </a:lnTo>
                  <a:lnTo>
                    <a:pt x="688047" y="1079500"/>
                  </a:lnTo>
                  <a:lnTo>
                    <a:pt x="688047" y="337667"/>
                  </a:lnTo>
                  <a:lnTo>
                    <a:pt x="678459" y="330200"/>
                  </a:lnTo>
                  <a:lnTo>
                    <a:pt x="667804" y="330200"/>
                  </a:lnTo>
                  <a:lnTo>
                    <a:pt x="659688" y="342900"/>
                  </a:lnTo>
                  <a:lnTo>
                    <a:pt x="650938" y="355600"/>
                  </a:lnTo>
                  <a:lnTo>
                    <a:pt x="593610" y="355600"/>
                  </a:lnTo>
                  <a:lnTo>
                    <a:pt x="586867" y="357301"/>
                  </a:lnTo>
                  <a:lnTo>
                    <a:pt x="586867" y="1117600"/>
                  </a:lnTo>
                  <a:lnTo>
                    <a:pt x="586867" y="1130300"/>
                  </a:lnTo>
                  <a:lnTo>
                    <a:pt x="583488" y="1130300"/>
                  </a:lnTo>
                  <a:lnTo>
                    <a:pt x="583488" y="1143000"/>
                  </a:lnTo>
                  <a:lnTo>
                    <a:pt x="563257" y="1130300"/>
                  </a:lnTo>
                  <a:lnTo>
                    <a:pt x="563778" y="1143000"/>
                  </a:lnTo>
                  <a:lnTo>
                    <a:pt x="564934" y="1143000"/>
                  </a:lnTo>
                  <a:lnTo>
                    <a:pt x="566102" y="1155700"/>
                  </a:lnTo>
                  <a:lnTo>
                    <a:pt x="556501" y="1155700"/>
                  </a:lnTo>
                  <a:lnTo>
                    <a:pt x="556501" y="1231900"/>
                  </a:lnTo>
                  <a:lnTo>
                    <a:pt x="549757" y="1231900"/>
                  </a:lnTo>
                  <a:lnTo>
                    <a:pt x="549757" y="1219200"/>
                  </a:lnTo>
                  <a:lnTo>
                    <a:pt x="556501" y="1231900"/>
                  </a:lnTo>
                  <a:lnTo>
                    <a:pt x="556501" y="1155700"/>
                  </a:lnTo>
                  <a:lnTo>
                    <a:pt x="553135" y="1155700"/>
                  </a:lnTo>
                  <a:lnTo>
                    <a:pt x="546392" y="1143000"/>
                  </a:lnTo>
                  <a:lnTo>
                    <a:pt x="546392" y="1231900"/>
                  </a:lnTo>
                  <a:lnTo>
                    <a:pt x="529526" y="1231900"/>
                  </a:lnTo>
                  <a:lnTo>
                    <a:pt x="529526" y="1219200"/>
                  </a:lnTo>
                  <a:lnTo>
                    <a:pt x="543013" y="1219200"/>
                  </a:lnTo>
                  <a:lnTo>
                    <a:pt x="546392" y="1231900"/>
                  </a:lnTo>
                  <a:lnTo>
                    <a:pt x="546392" y="1143000"/>
                  </a:lnTo>
                  <a:lnTo>
                    <a:pt x="549757" y="1143000"/>
                  </a:lnTo>
                  <a:lnTo>
                    <a:pt x="549757" y="1131379"/>
                  </a:lnTo>
                  <a:lnTo>
                    <a:pt x="549757" y="1130300"/>
                  </a:lnTo>
                  <a:lnTo>
                    <a:pt x="546392" y="1130300"/>
                  </a:lnTo>
                  <a:lnTo>
                    <a:pt x="549757" y="1117600"/>
                  </a:lnTo>
                  <a:lnTo>
                    <a:pt x="549757" y="1130300"/>
                  </a:lnTo>
                  <a:lnTo>
                    <a:pt x="563257" y="1130300"/>
                  </a:lnTo>
                  <a:lnTo>
                    <a:pt x="564934" y="1130300"/>
                  </a:lnTo>
                  <a:lnTo>
                    <a:pt x="575056" y="1117600"/>
                  </a:lnTo>
                  <a:lnTo>
                    <a:pt x="586867" y="1117600"/>
                  </a:lnTo>
                  <a:lnTo>
                    <a:pt x="586867" y="357301"/>
                  </a:lnTo>
                  <a:lnTo>
                    <a:pt x="559879" y="364070"/>
                  </a:lnTo>
                  <a:lnTo>
                    <a:pt x="559879" y="1092200"/>
                  </a:lnTo>
                  <a:lnTo>
                    <a:pt x="553135" y="1104900"/>
                  </a:lnTo>
                  <a:lnTo>
                    <a:pt x="543013" y="1104900"/>
                  </a:lnTo>
                  <a:lnTo>
                    <a:pt x="543013" y="1130300"/>
                  </a:lnTo>
                  <a:lnTo>
                    <a:pt x="539648" y="1143000"/>
                  </a:lnTo>
                  <a:lnTo>
                    <a:pt x="532892" y="1143000"/>
                  </a:lnTo>
                  <a:lnTo>
                    <a:pt x="526148" y="1130300"/>
                  </a:lnTo>
                  <a:lnTo>
                    <a:pt x="512660" y="1130300"/>
                  </a:lnTo>
                  <a:lnTo>
                    <a:pt x="509282" y="1117600"/>
                  </a:lnTo>
                  <a:lnTo>
                    <a:pt x="505917" y="1117600"/>
                  </a:lnTo>
                  <a:lnTo>
                    <a:pt x="509282" y="1104900"/>
                  </a:lnTo>
                  <a:lnTo>
                    <a:pt x="505917" y="1104900"/>
                  </a:lnTo>
                  <a:lnTo>
                    <a:pt x="512660" y="1092200"/>
                  </a:lnTo>
                  <a:lnTo>
                    <a:pt x="516039" y="1092200"/>
                  </a:lnTo>
                  <a:lnTo>
                    <a:pt x="516039" y="1104900"/>
                  </a:lnTo>
                  <a:lnTo>
                    <a:pt x="509282" y="1104900"/>
                  </a:lnTo>
                  <a:lnTo>
                    <a:pt x="512660" y="1117600"/>
                  </a:lnTo>
                  <a:lnTo>
                    <a:pt x="526148" y="1117600"/>
                  </a:lnTo>
                  <a:lnTo>
                    <a:pt x="526148" y="1104900"/>
                  </a:lnTo>
                  <a:lnTo>
                    <a:pt x="536270" y="1104900"/>
                  </a:lnTo>
                  <a:lnTo>
                    <a:pt x="536270" y="1117600"/>
                  </a:lnTo>
                  <a:lnTo>
                    <a:pt x="539648" y="1117600"/>
                  </a:lnTo>
                  <a:lnTo>
                    <a:pt x="543013" y="1130300"/>
                  </a:lnTo>
                  <a:lnTo>
                    <a:pt x="543013" y="1104900"/>
                  </a:lnTo>
                  <a:lnTo>
                    <a:pt x="539648" y="1104900"/>
                  </a:lnTo>
                  <a:lnTo>
                    <a:pt x="539648" y="1092200"/>
                  </a:lnTo>
                  <a:lnTo>
                    <a:pt x="543013" y="1092200"/>
                  </a:lnTo>
                  <a:lnTo>
                    <a:pt x="559879" y="1092200"/>
                  </a:lnTo>
                  <a:lnTo>
                    <a:pt x="559879" y="364070"/>
                  </a:lnTo>
                  <a:lnTo>
                    <a:pt x="527151" y="372287"/>
                  </a:lnTo>
                  <a:lnTo>
                    <a:pt x="527151" y="1079500"/>
                  </a:lnTo>
                  <a:lnTo>
                    <a:pt x="502539" y="1079500"/>
                  </a:lnTo>
                  <a:lnTo>
                    <a:pt x="505917" y="1066800"/>
                  </a:lnTo>
                  <a:lnTo>
                    <a:pt x="499173" y="1066800"/>
                  </a:lnTo>
                  <a:lnTo>
                    <a:pt x="499173" y="1079500"/>
                  </a:lnTo>
                  <a:lnTo>
                    <a:pt x="489051" y="1098550"/>
                  </a:lnTo>
                  <a:lnTo>
                    <a:pt x="489051" y="1193800"/>
                  </a:lnTo>
                  <a:lnTo>
                    <a:pt x="489051" y="1206500"/>
                  </a:lnTo>
                  <a:lnTo>
                    <a:pt x="485673" y="1206500"/>
                  </a:lnTo>
                  <a:lnTo>
                    <a:pt x="489051" y="1193800"/>
                  </a:lnTo>
                  <a:lnTo>
                    <a:pt x="489051" y="1098550"/>
                  </a:lnTo>
                  <a:lnTo>
                    <a:pt x="485673" y="1104900"/>
                  </a:lnTo>
                  <a:lnTo>
                    <a:pt x="482307" y="1092200"/>
                  </a:lnTo>
                  <a:lnTo>
                    <a:pt x="478929" y="1092200"/>
                  </a:lnTo>
                  <a:lnTo>
                    <a:pt x="482307" y="1079500"/>
                  </a:lnTo>
                  <a:lnTo>
                    <a:pt x="478929" y="1079500"/>
                  </a:lnTo>
                  <a:lnTo>
                    <a:pt x="472186" y="1092200"/>
                  </a:lnTo>
                  <a:lnTo>
                    <a:pt x="462064" y="1104900"/>
                  </a:lnTo>
                  <a:lnTo>
                    <a:pt x="444042" y="1104900"/>
                  </a:lnTo>
                  <a:lnTo>
                    <a:pt x="438454" y="1092200"/>
                  </a:lnTo>
                  <a:lnTo>
                    <a:pt x="438454" y="1193800"/>
                  </a:lnTo>
                  <a:lnTo>
                    <a:pt x="435089" y="1206500"/>
                  </a:lnTo>
                  <a:lnTo>
                    <a:pt x="431711" y="1206500"/>
                  </a:lnTo>
                  <a:lnTo>
                    <a:pt x="418223" y="1193800"/>
                  </a:lnTo>
                  <a:lnTo>
                    <a:pt x="411480" y="1193800"/>
                  </a:lnTo>
                  <a:lnTo>
                    <a:pt x="418223" y="1181100"/>
                  </a:lnTo>
                  <a:lnTo>
                    <a:pt x="431711" y="1181100"/>
                  </a:lnTo>
                  <a:lnTo>
                    <a:pt x="435089" y="1193800"/>
                  </a:lnTo>
                  <a:lnTo>
                    <a:pt x="438454" y="1193800"/>
                  </a:lnTo>
                  <a:lnTo>
                    <a:pt x="438454" y="1092200"/>
                  </a:lnTo>
                  <a:lnTo>
                    <a:pt x="448576" y="1079500"/>
                  </a:lnTo>
                  <a:lnTo>
                    <a:pt x="455320" y="1066800"/>
                  </a:lnTo>
                  <a:lnTo>
                    <a:pt x="485673" y="1066800"/>
                  </a:lnTo>
                  <a:lnTo>
                    <a:pt x="485673" y="1054100"/>
                  </a:lnTo>
                  <a:lnTo>
                    <a:pt x="489051" y="1054100"/>
                  </a:lnTo>
                  <a:lnTo>
                    <a:pt x="489051" y="1066800"/>
                  </a:lnTo>
                  <a:lnTo>
                    <a:pt x="492429" y="1066800"/>
                  </a:lnTo>
                  <a:lnTo>
                    <a:pt x="492429" y="1079500"/>
                  </a:lnTo>
                  <a:lnTo>
                    <a:pt x="499173" y="1079500"/>
                  </a:lnTo>
                  <a:lnTo>
                    <a:pt x="499173" y="1066800"/>
                  </a:lnTo>
                  <a:lnTo>
                    <a:pt x="495795" y="1066800"/>
                  </a:lnTo>
                  <a:lnTo>
                    <a:pt x="492429" y="1054100"/>
                  </a:lnTo>
                  <a:lnTo>
                    <a:pt x="492429" y="1041400"/>
                  </a:lnTo>
                  <a:lnTo>
                    <a:pt x="509282" y="1041400"/>
                  </a:lnTo>
                  <a:lnTo>
                    <a:pt x="505917" y="1054100"/>
                  </a:lnTo>
                  <a:lnTo>
                    <a:pt x="505917" y="1066800"/>
                  </a:lnTo>
                  <a:lnTo>
                    <a:pt x="516039" y="1066800"/>
                  </a:lnTo>
                  <a:lnTo>
                    <a:pt x="519404" y="1054100"/>
                  </a:lnTo>
                  <a:lnTo>
                    <a:pt x="522782" y="1066800"/>
                  </a:lnTo>
                  <a:lnTo>
                    <a:pt x="526148" y="1066800"/>
                  </a:lnTo>
                  <a:lnTo>
                    <a:pt x="527151" y="1079500"/>
                  </a:lnTo>
                  <a:lnTo>
                    <a:pt x="527151" y="372287"/>
                  </a:lnTo>
                  <a:lnTo>
                    <a:pt x="428345" y="397090"/>
                  </a:lnTo>
                  <a:lnTo>
                    <a:pt x="428345" y="1143000"/>
                  </a:lnTo>
                  <a:lnTo>
                    <a:pt x="408101" y="1143000"/>
                  </a:lnTo>
                  <a:lnTo>
                    <a:pt x="404736" y="1130300"/>
                  </a:lnTo>
                  <a:lnTo>
                    <a:pt x="404736" y="1143000"/>
                  </a:lnTo>
                  <a:lnTo>
                    <a:pt x="397992" y="1155700"/>
                  </a:lnTo>
                  <a:lnTo>
                    <a:pt x="394614" y="1155700"/>
                  </a:lnTo>
                  <a:lnTo>
                    <a:pt x="394614" y="1107020"/>
                  </a:lnTo>
                  <a:lnTo>
                    <a:pt x="411480" y="1117600"/>
                  </a:lnTo>
                  <a:lnTo>
                    <a:pt x="408101" y="1117600"/>
                  </a:lnTo>
                  <a:lnTo>
                    <a:pt x="408101" y="1130300"/>
                  </a:lnTo>
                  <a:lnTo>
                    <a:pt x="418223" y="1130300"/>
                  </a:lnTo>
                  <a:lnTo>
                    <a:pt x="418223" y="1104900"/>
                  </a:lnTo>
                  <a:lnTo>
                    <a:pt x="418223" y="1092200"/>
                  </a:lnTo>
                  <a:lnTo>
                    <a:pt x="421601" y="1092200"/>
                  </a:lnTo>
                  <a:lnTo>
                    <a:pt x="421601" y="1104900"/>
                  </a:lnTo>
                  <a:lnTo>
                    <a:pt x="418223" y="1104900"/>
                  </a:lnTo>
                  <a:lnTo>
                    <a:pt x="420751" y="1117600"/>
                  </a:lnTo>
                  <a:lnTo>
                    <a:pt x="425818" y="1130300"/>
                  </a:lnTo>
                  <a:lnTo>
                    <a:pt x="428345" y="1143000"/>
                  </a:lnTo>
                  <a:lnTo>
                    <a:pt x="428345" y="397090"/>
                  </a:lnTo>
                  <a:lnTo>
                    <a:pt x="411480" y="401320"/>
                  </a:lnTo>
                  <a:lnTo>
                    <a:pt x="411480" y="1092200"/>
                  </a:lnTo>
                  <a:lnTo>
                    <a:pt x="394614" y="1092200"/>
                  </a:lnTo>
                  <a:lnTo>
                    <a:pt x="394614" y="1104900"/>
                  </a:lnTo>
                  <a:lnTo>
                    <a:pt x="391236" y="1104900"/>
                  </a:lnTo>
                  <a:lnTo>
                    <a:pt x="367626" y="1104900"/>
                  </a:lnTo>
                  <a:lnTo>
                    <a:pt x="367626" y="1117600"/>
                  </a:lnTo>
                  <a:lnTo>
                    <a:pt x="364261" y="1117600"/>
                  </a:lnTo>
                  <a:lnTo>
                    <a:pt x="344081" y="1092200"/>
                  </a:lnTo>
                  <a:lnTo>
                    <a:pt x="334327" y="1092200"/>
                  </a:lnTo>
                  <a:lnTo>
                    <a:pt x="317042" y="1079500"/>
                  </a:lnTo>
                  <a:lnTo>
                    <a:pt x="315036" y="1066800"/>
                  </a:lnTo>
                  <a:lnTo>
                    <a:pt x="312293" y="1054100"/>
                  </a:lnTo>
                  <a:lnTo>
                    <a:pt x="310299" y="1041400"/>
                  </a:lnTo>
                  <a:lnTo>
                    <a:pt x="322364" y="1054100"/>
                  </a:lnTo>
                  <a:lnTo>
                    <a:pt x="357517" y="1054100"/>
                  </a:lnTo>
                  <a:lnTo>
                    <a:pt x="360883" y="1041400"/>
                  </a:lnTo>
                  <a:lnTo>
                    <a:pt x="367626" y="1041400"/>
                  </a:lnTo>
                  <a:lnTo>
                    <a:pt x="364261" y="1054100"/>
                  </a:lnTo>
                  <a:lnTo>
                    <a:pt x="391236" y="1054100"/>
                  </a:lnTo>
                  <a:lnTo>
                    <a:pt x="401358" y="1066800"/>
                  </a:lnTo>
                  <a:lnTo>
                    <a:pt x="411480" y="1092200"/>
                  </a:lnTo>
                  <a:lnTo>
                    <a:pt x="411480" y="401320"/>
                  </a:lnTo>
                  <a:lnTo>
                    <a:pt x="391236" y="406400"/>
                  </a:lnTo>
                  <a:lnTo>
                    <a:pt x="371005" y="406400"/>
                  </a:lnTo>
                  <a:lnTo>
                    <a:pt x="330009" y="393700"/>
                  </a:lnTo>
                  <a:lnTo>
                    <a:pt x="301015" y="406400"/>
                  </a:lnTo>
                  <a:lnTo>
                    <a:pt x="280885" y="431800"/>
                  </a:lnTo>
                  <a:lnTo>
                    <a:pt x="266446" y="457200"/>
                  </a:lnTo>
                  <a:lnTo>
                    <a:pt x="259702" y="457200"/>
                  </a:lnTo>
                  <a:lnTo>
                    <a:pt x="246214" y="449059"/>
                  </a:lnTo>
                  <a:lnTo>
                    <a:pt x="246214" y="977900"/>
                  </a:lnTo>
                  <a:lnTo>
                    <a:pt x="246214" y="990600"/>
                  </a:lnTo>
                  <a:lnTo>
                    <a:pt x="242836" y="990600"/>
                  </a:lnTo>
                  <a:lnTo>
                    <a:pt x="239471" y="977900"/>
                  </a:lnTo>
                  <a:lnTo>
                    <a:pt x="236093" y="977900"/>
                  </a:lnTo>
                  <a:lnTo>
                    <a:pt x="236093" y="965200"/>
                  </a:lnTo>
                  <a:lnTo>
                    <a:pt x="239471" y="965200"/>
                  </a:lnTo>
                  <a:lnTo>
                    <a:pt x="239471" y="977900"/>
                  </a:lnTo>
                  <a:lnTo>
                    <a:pt x="246214" y="977900"/>
                  </a:lnTo>
                  <a:lnTo>
                    <a:pt x="246214" y="449059"/>
                  </a:lnTo>
                  <a:lnTo>
                    <a:pt x="238671" y="444500"/>
                  </a:lnTo>
                  <a:lnTo>
                    <a:pt x="217970" y="444500"/>
                  </a:lnTo>
                  <a:lnTo>
                    <a:pt x="200418" y="457200"/>
                  </a:lnTo>
                  <a:lnTo>
                    <a:pt x="188874" y="482600"/>
                  </a:lnTo>
                  <a:lnTo>
                    <a:pt x="195618" y="482600"/>
                  </a:lnTo>
                  <a:lnTo>
                    <a:pt x="205740" y="495300"/>
                  </a:lnTo>
                  <a:lnTo>
                    <a:pt x="205740" y="927100"/>
                  </a:lnTo>
                  <a:lnTo>
                    <a:pt x="205740" y="939800"/>
                  </a:lnTo>
                  <a:lnTo>
                    <a:pt x="202361" y="939800"/>
                  </a:lnTo>
                  <a:lnTo>
                    <a:pt x="202361" y="952500"/>
                  </a:lnTo>
                  <a:lnTo>
                    <a:pt x="198996" y="952500"/>
                  </a:lnTo>
                  <a:lnTo>
                    <a:pt x="198996" y="927100"/>
                  </a:lnTo>
                  <a:lnTo>
                    <a:pt x="205740" y="927100"/>
                  </a:lnTo>
                  <a:lnTo>
                    <a:pt x="205740" y="495300"/>
                  </a:lnTo>
                  <a:lnTo>
                    <a:pt x="185496" y="495300"/>
                  </a:lnTo>
                  <a:lnTo>
                    <a:pt x="175387" y="508000"/>
                  </a:lnTo>
                  <a:lnTo>
                    <a:pt x="178435" y="520700"/>
                  </a:lnTo>
                  <a:lnTo>
                    <a:pt x="185813" y="520700"/>
                  </a:lnTo>
                  <a:lnTo>
                    <a:pt x="188874" y="533400"/>
                  </a:lnTo>
                  <a:lnTo>
                    <a:pt x="170637" y="533400"/>
                  </a:lnTo>
                  <a:lnTo>
                    <a:pt x="172008" y="520700"/>
                  </a:lnTo>
                  <a:lnTo>
                    <a:pt x="173380" y="520700"/>
                  </a:lnTo>
                  <a:lnTo>
                    <a:pt x="175387" y="508000"/>
                  </a:lnTo>
                  <a:lnTo>
                    <a:pt x="168643" y="520700"/>
                  </a:lnTo>
                  <a:lnTo>
                    <a:pt x="158521" y="520700"/>
                  </a:lnTo>
                  <a:lnTo>
                    <a:pt x="158521" y="533400"/>
                  </a:lnTo>
                  <a:lnTo>
                    <a:pt x="118046" y="533400"/>
                  </a:lnTo>
                  <a:lnTo>
                    <a:pt x="117525" y="546100"/>
                  </a:lnTo>
                  <a:lnTo>
                    <a:pt x="115201" y="571500"/>
                  </a:lnTo>
                  <a:lnTo>
                    <a:pt x="102133" y="571500"/>
                  </a:lnTo>
                  <a:lnTo>
                    <a:pt x="90220" y="584200"/>
                  </a:lnTo>
                  <a:lnTo>
                    <a:pt x="70827" y="584200"/>
                  </a:lnTo>
                  <a:lnTo>
                    <a:pt x="56489" y="609600"/>
                  </a:lnTo>
                  <a:lnTo>
                    <a:pt x="44691" y="635000"/>
                  </a:lnTo>
                  <a:lnTo>
                    <a:pt x="29095" y="647700"/>
                  </a:lnTo>
                  <a:lnTo>
                    <a:pt x="3378" y="660400"/>
                  </a:lnTo>
                  <a:lnTo>
                    <a:pt x="6743" y="660400"/>
                  </a:lnTo>
                  <a:lnTo>
                    <a:pt x="6743" y="673100"/>
                  </a:lnTo>
                  <a:lnTo>
                    <a:pt x="13487" y="685800"/>
                  </a:lnTo>
                  <a:lnTo>
                    <a:pt x="20231" y="685800"/>
                  </a:lnTo>
                  <a:lnTo>
                    <a:pt x="23609" y="698500"/>
                  </a:lnTo>
                  <a:lnTo>
                    <a:pt x="30353" y="698500"/>
                  </a:lnTo>
                  <a:lnTo>
                    <a:pt x="30353" y="723900"/>
                  </a:lnTo>
                  <a:lnTo>
                    <a:pt x="25819" y="723900"/>
                  </a:lnTo>
                  <a:lnTo>
                    <a:pt x="18021" y="736600"/>
                  </a:lnTo>
                  <a:lnTo>
                    <a:pt x="13487" y="749300"/>
                  </a:lnTo>
                  <a:lnTo>
                    <a:pt x="33248" y="749300"/>
                  </a:lnTo>
                  <a:lnTo>
                    <a:pt x="45110" y="762000"/>
                  </a:lnTo>
                  <a:lnTo>
                    <a:pt x="53809" y="774700"/>
                  </a:lnTo>
                  <a:lnTo>
                    <a:pt x="64084" y="800100"/>
                  </a:lnTo>
                  <a:lnTo>
                    <a:pt x="74206" y="812800"/>
                  </a:lnTo>
                  <a:lnTo>
                    <a:pt x="84315" y="812800"/>
                  </a:lnTo>
                  <a:lnTo>
                    <a:pt x="84315" y="825500"/>
                  </a:lnTo>
                  <a:lnTo>
                    <a:pt x="111302" y="850900"/>
                  </a:lnTo>
                  <a:lnTo>
                    <a:pt x="111353" y="863600"/>
                  </a:lnTo>
                  <a:lnTo>
                    <a:pt x="111721" y="863600"/>
                  </a:lnTo>
                  <a:lnTo>
                    <a:pt x="112725" y="876300"/>
                  </a:lnTo>
                  <a:lnTo>
                    <a:pt x="114668" y="876300"/>
                  </a:lnTo>
                  <a:lnTo>
                    <a:pt x="132334" y="889000"/>
                  </a:lnTo>
                  <a:lnTo>
                    <a:pt x="149669" y="901700"/>
                  </a:lnTo>
                  <a:lnTo>
                    <a:pt x="166370" y="901700"/>
                  </a:lnTo>
                  <a:lnTo>
                    <a:pt x="182130" y="914400"/>
                  </a:lnTo>
                  <a:lnTo>
                    <a:pt x="185496" y="927100"/>
                  </a:lnTo>
                  <a:lnTo>
                    <a:pt x="178701" y="927100"/>
                  </a:lnTo>
                  <a:lnTo>
                    <a:pt x="178333" y="939800"/>
                  </a:lnTo>
                  <a:lnTo>
                    <a:pt x="177330" y="952500"/>
                  </a:lnTo>
                  <a:lnTo>
                    <a:pt x="175387" y="965200"/>
                  </a:lnTo>
                  <a:lnTo>
                    <a:pt x="180975" y="952500"/>
                  </a:lnTo>
                  <a:lnTo>
                    <a:pt x="192252" y="952500"/>
                  </a:lnTo>
                  <a:lnTo>
                    <a:pt x="188874" y="965200"/>
                  </a:lnTo>
                  <a:lnTo>
                    <a:pt x="205740" y="965200"/>
                  </a:lnTo>
                  <a:lnTo>
                    <a:pt x="209105" y="952500"/>
                  </a:lnTo>
                  <a:lnTo>
                    <a:pt x="215861" y="952500"/>
                  </a:lnTo>
                  <a:lnTo>
                    <a:pt x="219227" y="939800"/>
                  </a:lnTo>
                  <a:lnTo>
                    <a:pt x="219227" y="952500"/>
                  </a:lnTo>
                  <a:lnTo>
                    <a:pt x="222605" y="952500"/>
                  </a:lnTo>
                  <a:lnTo>
                    <a:pt x="222605" y="965200"/>
                  </a:lnTo>
                  <a:lnTo>
                    <a:pt x="229349" y="965200"/>
                  </a:lnTo>
                  <a:lnTo>
                    <a:pt x="229349" y="990600"/>
                  </a:lnTo>
                  <a:lnTo>
                    <a:pt x="225971" y="990600"/>
                  </a:lnTo>
                  <a:lnTo>
                    <a:pt x="232714" y="1016000"/>
                  </a:lnTo>
                  <a:lnTo>
                    <a:pt x="247472" y="1016000"/>
                  </a:lnTo>
                  <a:lnTo>
                    <a:pt x="254063" y="1028700"/>
                  </a:lnTo>
                  <a:lnTo>
                    <a:pt x="259702" y="1028700"/>
                  </a:lnTo>
                  <a:lnTo>
                    <a:pt x="273189" y="1041400"/>
                  </a:lnTo>
                  <a:lnTo>
                    <a:pt x="276567" y="1041400"/>
                  </a:lnTo>
                  <a:lnTo>
                    <a:pt x="276567" y="1054100"/>
                  </a:lnTo>
                  <a:lnTo>
                    <a:pt x="290055" y="1054100"/>
                  </a:lnTo>
                  <a:lnTo>
                    <a:pt x="310299" y="1079500"/>
                  </a:lnTo>
                  <a:lnTo>
                    <a:pt x="303542" y="1079500"/>
                  </a:lnTo>
                  <a:lnTo>
                    <a:pt x="300177" y="1092200"/>
                  </a:lnTo>
                  <a:lnTo>
                    <a:pt x="296799" y="1092200"/>
                  </a:lnTo>
                  <a:lnTo>
                    <a:pt x="300177" y="1104900"/>
                  </a:lnTo>
                  <a:lnTo>
                    <a:pt x="289737" y="1104900"/>
                  </a:lnTo>
                  <a:lnTo>
                    <a:pt x="276885" y="1130300"/>
                  </a:lnTo>
                  <a:lnTo>
                    <a:pt x="269824" y="1130300"/>
                  </a:lnTo>
                  <a:lnTo>
                    <a:pt x="259702" y="1143000"/>
                  </a:lnTo>
                  <a:lnTo>
                    <a:pt x="277456" y="1155700"/>
                  </a:lnTo>
                  <a:lnTo>
                    <a:pt x="290474" y="1168400"/>
                  </a:lnTo>
                  <a:lnTo>
                    <a:pt x="299072" y="1181100"/>
                  </a:lnTo>
                  <a:lnTo>
                    <a:pt x="303542" y="1206500"/>
                  </a:lnTo>
                  <a:lnTo>
                    <a:pt x="310299" y="1206500"/>
                  </a:lnTo>
                  <a:lnTo>
                    <a:pt x="310299" y="1219200"/>
                  </a:lnTo>
                  <a:lnTo>
                    <a:pt x="320408" y="1219200"/>
                  </a:lnTo>
                  <a:lnTo>
                    <a:pt x="327152" y="1231900"/>
                  </a:lnTo>
                  <a:lnTo>
                    <a:pt x="333908" y="1231900"/>
                  </a:lnTo>
                  <a:lnTo>
                    <a:pt x="337273" y="1219200"/>
                  </a:lnTo>
                  <a:lnTo>
                    <a:pt x="333908" y="1206500"/>
                  </a:lnTo>
                  <a:lnTo>
                    <a:pt x="344017" y="1206500"/>
                  </a:lnTo>
                  <a:lnTo>
                    <a:pt x="344017" y="1219200"/>
                  </a:lnTo>
                  <a:lnTo>
                    <a:pt x="347395" y="1219200"/>
                  </a:lnTo>
                  <a:lnTo>
                    <a:pt x="350774" y="1231900"/>
                  </a:lnTo>
                  <a:lnTo>
                    <a:pt x="360832" y="1231900"/>
                  </a:lnTo>
                  <a:lnTo>
                    <a:pt x="360464" y="1219200"/>
                  </a:lnTo>
                  <a:lnTo>
                    <a:pt x="359460" y="1219200"/>
                  </a:lnTo>
                  <a:lnTo>
                    <a:pt x="357517" y="1206500"/>
                  </a:lnTo>
                  <a:lnTo>
                    <a:pt x="368109" y="1206500"/>
                  </a:lnTo>
                  <a:lnTo>
                    <a:pt x="379018" y="1219200"/>
                  </a:lnTo>
                  <a:lnTo>
                    <a:pt x="389293" y="1219200"/>
                  </a:lnTo>
                  <a:lnTo>
                    <a:pt x="397992" y="1193800"/>
                  </a:lnTo>
                  <a:lnTo>
                    <a:pt x="401358" y="1181100"/>
                  </a:lnTo>
                  <a:lnTo>
                    <a:pt x="408101" y="1181100"/>
                  </a:lnTo>
                  <a:lnTo>
                    <a:pt x="408101" y="1193800"/>
                  </a:lnTo>
                  <a:lnTo>
                    <a:pt x="428345" y="1206500"/>
                  </a:lnTo>
                  <a:lnTo>
                    <a:pt x="428345" y="1219200"/>
                  </a:lnTo>
                  <a:lnTo>
                    <a:pt x="438454" y="1219200"/>
                  </a:lnTo>
                  <a:lnTo>
                    <a:pt x="428345" y="1231900"/>
                  </a:lnTo>
                  <a:lnTo>
                    <a:pt x="428345" y="1219200"/>
                  </a:lnTo>
                  <a:lnTo>
                    <a:pt x="424967" y="1219200"/>
                  </a:lnTo>
                  <a:lnTo>
                    <a:pt x="424967" y="1231900"/>
                  </a:lnTo>
                  <a:lnTo>
                    <a:pt x="411480" y="1219200"/>
                  </a:lnTo>
                  <a:lnTo>
                    <a:pt x="404736" y="1206500"/>
                  </a:lnTo>
                  <a:lnTo>
                    <a:pt x="407416" y="1219200"/>
                  </a:lnTo>
                  <a:lnTo>
                    <a:pt x="411060" y="1231900"/>
                  </a:lnTo>
                  <a:lnTo>
                    <a:pt x="391236" y="1231900"/>
                  </a:lnTo>
                  <a:lnTo>
                    <a:pt x="391236" y="1244600"/>
                  </a:lnTo>
                  <a:lnTo>
                    <a:pt x="401358" y="1244600"/>
                  </a:lnTo>
                  <a:lnTo>
                    <a:pt x="401358" y="1250238"/>
                  </a:lnTo>
                  <a:lnTo>
                    <a:pt x="406730" y="1244600"/>
                  </a:lnTo>
                  <a:lnTo>
                    <a:pt x="429717" y="1231900"/>
                  </a:lnTo>
                  <a:lnTo>
                    <a:pt x="445211" y="1231900"/>
                  </a:lnTo>
                  <a:lnTo>
                    <a:pt x="448576" y="1219200"/>
                  </a:lnTo>
                  <a:lnTo>
                    <a:pt x="448576" y="1206500"/>
                  </a:lnTo>
                  <a:lnTo>
                    <a:pt x="451954" y="1206500"/>
                  </a:lnTo>
                  <a:lnTo>
                    <a:pt x="458698" y="1219200"/>
                  </a:lnTo>
                  <a:lnTo>
                    <a:pt x="448576" y="1219200"/>
                  </a:lnTo>
                  <a:lnTo>
                    <a:pt x="448576" y="1231900"/>
                  </a:lnTo>
                  <a:lnTo>
                    <a:pt x="445731" y="1231900"/>
                  </a:lnTo>
                  <a:lnTo>
                    <a:pt x="446887" y="1244600"/>
                  </a:lnTo>
                  <a:lnTo>
                    <a:pt x="448056" y="1244600"/>
                  </a:lnTo>
                  <a:lnTo>
                    <a:pt x="448576" y="1257300"/>
                  </a:lnTo>
                  <a:lnTo>
                    <a:pt x="445211" y="1257300"/>
                  </a:lnTo>
                  <a:lnTo>
                    <a:pt x="445211" y="1270000"/>
                  </a:lnTo>
                  <a:lnTo>
                    <a:pt x="441833" y="1270000"/>
                  </a:lnTo>
                  <a:lnTo>
                    <a:pt x="438454" y="1282700"/>
                  </a:lnTo>
                  <a:lnTo>
                    <a:pt x="438454" y="1295400"/>
                  </a:lnTo>
                  <a:lnTo>
                    <a:pt x="470496" y="1295400"/>
                  </a:lnTo>
                  <a:lnTo>
                    <a:pt x="486841" y="1308100"/>
                  </a:lnTo>
                  <a:lnTo>
                    <a:pt x="522782" y="1308100"/>
                  </a:lnTo>
                  <a:lnTo>
                    <a:pt x="531952" y="1295400"/>
                  </a:lnTo>
                  <a:lnTo>
                    <a:pt x="532892" y="1282700"/>
                  </a:lnTo>
                  <a:lnTo>
                    <a:pt x="526148" y="1282700"/>
                  </a:lnTo>
                  <a:lnTo>
                    <a:pt x="519404" y="1270000"/>
                  </a:lnTo>
                  <a:lnTo>
                    <a:pt x="519404" y="1282700"/>
                  </a:lnTo>
                  <a:lnTo>
                    <a:pt x="516039" y="1282700"/>
                  </a:lnTo>
                  <a:lnTo>
                    <a:pt x="465442" y="1270000"/>
                  </a:lnTo>
                  <a:lnTo>
                    <a:pt x="470496" y="1270000"/>
                  </a:lnTo>
                  <a:lnTo>
                    <a:pt x="480618" y="1257300"/>
                  </a:lnTo>
                  <a:lnTo>
                    <a:pt x="485673" y="1257300"/>
                  </a:lnTo>
                  <a:lnTo>
                    <a:pt x="482307" y="1244600"/>
                  </a:lnTo>
                  <a:lnTo>
                    <a:pt x="475564" y="1244600"/>
                  </a:lnTo>
                  <a:lnTo>
                    <a:pt x="475564" y="1231900"/>
                  </a:lnTo>
                  <a:lnTo>
                    <a:pt x="478929" y="1219200"/>
                  </a:lnTo>
                  <a:lnTo>
                    <a:pt x="519404" y="1219200"/>
                  </a:lnTo>
                  <a:lnTo>
                    <a:pt x="519404" y="1206500"/>
                  </a:lnTo>
                  <a:lnTo>
                    <a:pt x="522782" y="1206500"/>
                  </a:lnTo>
                  <a:lnTo>
                    <a:pt x="519404" y="1193800"/>
                  </a:lnTo>
                  <a:lnTo>
                    <a:pt x="537743" y="1193800"/>
                  </a:lnTo>
                  <a:lnTo>
                    <a:pt x="536270" y="1206500"/>
                  </a:lnTo>
                  <a:lnTo>
                    <a:pt x="522782" y="1206500"/>
                  </a:lnTo>
                  <a:lnTo>
                    <a:pt x="519404" y="1219200"/>
                  </a:lnTo>
                  <a:lnTo>
                    <a:pt x="522782" y="1231900"/>
                  </a:lnTo>
                  <a:lnTo>
                    <a:pt x="529526" y="1244600"/>
                  </a:lnTo>
                  <a:lnTo>
                    <a:pt x="532892" y="1257300"/>
                  </a:lnTo>
                  <a:lnTo>
                    <a:pt x="563257" y="1257300"/>
                  </a:lnTo>
                  <a:lnTo>
                    <a:pt x="573366" y="1270000"/>
                  </a:lnTo>
                  <a:lnTo>
                    <a:pt x="573366" y="1257300"/>
                  </a:lnTo>
                  <a:lnTo>
                    <a:pt x="566623" y="1257300"/>
                  </a:lnTo>
                  <a:lnTo>
                    <a:pt x="573366" y="1244600"/>
                  </a:lnTo>
                  <a:lnTo>
                    <a:pt x="580110" y="1244600"/>
                  </a:lnTo>
                  <a:lnTo>
                    <a:pt x="630707" y="1270000"/>
                  </a:lnTo>
                  <a:lnTo>
                    <a:pt x="630707" y="1282700"/>
                  </a:lnTo>
                  <a:lnTo>
                    <a:pt x="637451" y="1308100"/>
                  </a:lnTo>
                  <a:lnTo>
                    <a:pt x="735266" y="1308100"/>
                  </a:lnTo>
                  <a:lnTo>
                    <a:pt x="735266" y="1320800"/>
                  </a:lnTo>
                  <a:lnTo>
                    <a:pt x="745375" y="1320800"/>
                  </a:lnTo>
                  <a:lnTo>
                    <a:pt x="745375" y="1333500"/>
                  </a:lnTo>
                  <a:lnTo>
                    <a:pt x="752132" y="1320800"/>
                  </a:lnTo>
                  <a:lnTo>
                    <a:pt x="758875" y="1320800"/>
                  </a:lnTo>
                  <a:lnTo>
                    <a:pt x="762241" y="1308100"/>
                  </a:lnTo>
                  <a:lnTo>
                    <a:pt x="826325" y="1308100"/>
                  </a:lnTo>
                  <a:lnTo>
                    <a:pt x="833069" y="1295400"/>
                  </a:lnTo>
                  <a:lnTo>
                    <a:pt x="870178" y="1295400"/>
                  </a:lnTo>
                  <a:lnTo>
                    <a:pt x="876922" y="1308100"/>
                  </a:lnTo>
                  <a:lnTo>
                    <a:pt x="887031" y="1308100"/>
                  </a:lnTo>
                  <a:lnTo>
                    <a:pt x="890409" y="1295400"/>
                  </a:lnTo>
                  <a:lnTo>
                    <a:pt x="890409" y="1308100"/>
                  </a:lnTo>
                  <a:lnTo>
                    <a:pt x="920762" y="1308100"/>
                  </a:lnTo>
                  <a:lnTo>
                    <a:pt x="917397" y="1295400"/>
                  </a:lnTo>
                  <a:lnTo>
                    <a:pt x="920762" y="1295400"/>
                  </a:lnTo>
                  <a:lnTo>
                    <a:pt x="920762" y="1308100"/>
                  </a:lnTo>
                  <a:lnTo>
                    <a:pt x="941006" y="1320800"/>
                  </a:lnTo>
                  <a:lnTo>
                    <a:pt x="944372" y="1320800"/>
                  </a:lnTo>
                  <a:lnTo>
                    <a:pt x="944372" y="1308100"/>
                  </a:lnTo>
                  <a:lnTo>
                    <a:pt x="930884" y="1308100"/>
                  </a:lnTo>
                  <a:lnTo>
                    <a:pt x="924140" y="1295400"/>
                  </a:lnTo>
                  <a:lnTo>
                    <a:pt x="941006" y="1282700"/>
                  </a:lnTo>
                  <a:lnTo>
                    <a:pt x="900531" y="1282700"/>
                  </a:lnTo>
                  <a:lnTo>
                    <a:pt x="900531" y="1270000"/>
                  </a:lnTo>
                  <a:lnTo>
                    <a:pt x="903897" y="1270000"/>
                  </a:lnTo>
                  <a:lnTo>
                    <a:pt x="909535" y="1257300"/>
                  </a:lnTo>
                  <a:lnTo>
                    <a:pt x="930884" y="1257300"/>
                  </a:lnTo>
                  <a:lnTo>
                    <a:pt x="935418" y="1257300"/>
                  </a:lnTo>
                  <a:lnTo>
                    <a:pt x="943216" y="1270000"/>
                  </a:lnTo>
                  <a:lnTo>
                    <a:pt x="947750" y="1270000"/>
                  </a:lnTo>
                  <a:lnTo>
                    <a:pt x="947750" y="1282700"/>
                  </a:lnTo>
                  <a:lnTo>
                    <a:pt x="941006" y="1282700"/>
                  </a:lnTo>
                  <a:lnTo>
                    <a:pt x="944372" y="1295400"/>
                  </a:lnTo>
                  <a:lnTo>
                    <a:pt x="970254" y="1308100"/>
                  </a:lnTo>
                  <a:lnTo>
                    <a:pt x="1024534" y="1308100"/>
                  </a:lnTo>
                  <a:lnTo>
                    <a:pt x="1052309" y="1295400"/>
                  </a:lnTo>
                  <a:lnTo>
                    <a:pt x="1055674" y="1295400"/>
                  </a:lnTo>
                  <a:lnTo>
                    <a:pt x="1059053" y="1308100"/>
                  </a:lnTo>
                  <a:lnTo>
                    <a:pt x="1074280" y="1295400"/>
                  </a:lnTo>
                  <a:lnTo>
                    <a:pt x="1123137" y="1295400"/>
                  </a:lnTo>
                  <a:lnTo>
                    <a:pt x="1166977" y="1295400"/>
                  </a:lnTo>
                  <a:lnTo>
                    <a:pt x="1170355" y="1308100"/>
                  </a:lnTo>
                  <a:lnTo>
                    <a:pt x="1183843" y="1308100"/>
                  </a:lnTo>
                  <a:lnTo>
                    <a:pt x="1180465" y="1295400"/>
                  </a:lnTo>
                  <a:lnTo>
                    <a:pt x="1183843" y="1282700"/>
                  </a:lnTo>
                  <a:lnTo>
                    <a:pt x="1183843" y="1308100"/>
                  </a:lnTo>
                  <a:lnTo>
                    <a:pt x="1274902" y="1308100"/>
                  </a:lnTo>
                  <a:lnTo>
                    <a:pt x="1275435" y="1295400"/>
                  </a:lnTo>
                  <a:lnTo>
                    <a:pt x="1277747" y="1282700"/>
                  </a:lnTo>
                  <a:lnTo>
                    <a:pt x="1278280" y="1270000"/>
                  </a:lnTo>
                  <a:lnTo>
                    <a:pt x="1285862" y="1270000"/>
                  </a:lnTo>
                  <a:lnTo>
                    <a:pt x="1301038" y="1282700"/>
                  </a:lnTo>
                  <a:lnTo>
                    <a:pt x="1308633" y="1282700"/>
                  </a:lnTo>
                  <a:lnTo>
                    <a:pt x="1315377" y="1295400"/>
                  </a:lnTo>
                  <a:lnTo>
                    <a:pt x="1325499" y="1295400"/>
                  </a:lnTo>
                  <a:lnTo>
                    <a:pt x="1355852" y="1282700"/>
                  </a:lnTo>
                  <a:lnTo>
                    <a:pt x="1365973" y="1270000"/>
                  </a:lnTo>
                  <a:lnTo>
                    <a:pt x="1373555" y="1270000"/>
                  </a:lnTo>
                  <a:lnTo>
                    <a:pt x="1388732" y="1282700"/>
                  </a:lnTo>
                  <a:lnTo>
                    <a:pt x="1413510" y="1282700"/>
                  </a:lnTo>
                  <a:lnTo>
                    <a:pt x="1426362" y="1295400"/>
                  </a:lnTo>
                  <a:lnTo>
                    <a:pt x="1430058" y="1295400"/>
                  </a:lnTo>
                  <a:lnTo>
                    <a:pt x="1430058" y="1308100"/>
                  </a:lnTo>
                  <a:lnTo>
                    <a:pt x="1470837" y="1308100"/>
                  </a:lnTo>
                  <a:lnTo>
                    <a:pt x="1484020" y="1320800"/>
                  </a:lnTo>
                  <a:lnTo>
                    <a:pt x="1490764" y="1308100"/>
                  </a:lnTo>
                  <a:lnTo>
                    <a:pt x="1497507" y="1308100"/>
                  </a:lnTo>
                  <a:lnTo>
                    <a:pt x="1497507" y="1320800"/>
                  </a:lnTo>
                  <a:lnTo>
                    <a:pt x="1499196" y="1320800"/>
                  </a:lnTo>
                  <a:lnTo>
                    <a:pt x="1509318" y="1308100"/>
                  </a:lnTo>
                  <a:lnTo>
                    <a:pt x="1514373" y="1295400"/>
                  </a:lnTo>
                  <a:lnTo>
                    <a:pt x="1506778" y="1282700"/>
                  </a:lnTo>
                  <a:lnTo>
                    <a:pt x="1508937" y="1282700"/>
                  </a:lnTo>
                  <a:lnTo>
                    <a:pt x="1514373" y="1295400"/>
                  </a:lnTo>
                  <a:lnTo>
                    <a:pt x="1517738" y="1295400"/>
                  </a:lnTo>
                  <a:lnTo>
                    <a:pt x="1514373" y="1282700"/>
                  </a:lnTo>
                  <a:lnTo>
                    <a:pt x="1517738" y="1282700"/>
                  </a:lnTo>
                  <a:lnTo>
                    <a:pt x="1548104" y="1270000"/>
                  </a:lnTo>
                  <a:lnTo>
                    <a:pt x="1564957" y="1270000"/>
                  </a:lnTo>
                  <a:lnTo>
                    <a:pt x="1551470" y="1257300"/>
                  </a:lnTo>
                  <a:lnTo>
                    <a:pt x="1544726" y="1257300"/>
                  </a:lnTo>
                  <a:lnTo>
                    <a:pt x="1548104" y="1244600"/>
                  </a:lnTo>
                  <a:lnTo>
                    <a:pt x="1564957" y="1244600"/>
                  </a:lnTo>
                  <a:lnTo>
                    <a:pt x="1568335" y="1257300"/>
                  </a:lnTo>
                  <a:lnTo>
                    <a:pt x="1568335" y="1270000"/>
                  </a:lnTo>
                  <a:lnTo>
                    <a:pt x="1571713" y="1270000"/>
                  </a:lnTo>
                  <a:lnTo>
                    <a:pt x="1571713" y="1257300"/>
                  </a:lnTo>
                  <a:lnTo>
                    <a:pt x="1598688" y="1257300"/>
                  </a:lnTo>
                  <a:lnTo>
                    <a:pt x="1602066" y="1244600"/>
                  </a:lnTo>
                  <a:lnTo>
                    <a:pt x="1608810" y="1257300"/>
                  </a:lnTo>
                  <a:lnTo>
                    <a:pt x="1625676" y="1257300"/>
                  </a:lnTo>
                  <a:lnTo>
                    <a:pt x="1625676" y="1270000"/>
                  </a:lnTo>
                  <a:lnTo>
                    <a:pt x="1636636" y="1270000"/>
                  </a:lnTo>
                  <a:lnTo>
                    <a:pt x="1638325" y="1282700"/>
                  </a:lnTo>
                  <a:lnTo>
                    <a:pt x="1629041" y="1295400"/>
                  </a:lnTo>
                  <a:lnTo>
                    <a:pt x="1632419" y="1308100"/>
                  </a:lnTo>
                  <a:lnTo>
                    <a:pt x="1640001" y="1308100"/>
                  </a:lnTo>
                  <a:lnTo>
                    <a:pt x="1655191" y="1295400"/>
                  </a:lnTo>
                  <a:lnTo>
                    <a:pt x="1662772" y="1295400"/>
                  </a:lnTo>
                  <a:lnTo>
                    <a:pt x="1659394" y="1282700"/>
                  </a:lnTo>
                  <a:lnTo>
                    <a:pt x="1666151" y="1282700"/>
                  </a:lnTo>
                  <a:lnTo>
                    <a:pt x="1662772" y="1270000"/>
                  </a:lnTo>
                  <a:lnTo>
                    <a:pt x="1652651" y="1270000"/>
                  </a:lnTo>
                  <a:lnTo>
                    <a:pt x="1649285" y="1257300"/>
                  </a:lnTo>
                  <a:lnTo>
                    <a:pt x="1666151" y="1257300"/>
                  </a:lnTo>
                  <a:lnTo>
                    <a:pt x="1662772" y="1270000"/>
                  </a:lnTo>
                  <a:lnTo>
                    <a:pt x="1666151" y="1270000"/>
                  </a:lnTo>
                  <a:lnTo>
                    <a:pt x="1669516" y="1282700"/>
                  </a:lnTo>
                  <a:lnTo>
                    <a:pt x="1669516" y="1270000"/>
                  </a:lnTo>
                  <a:lnTo>
                    <a:pt x="1679638" y="1270000"/>
                  </a:lnTo>
                  <a:lnTo>
                    <a:pt x="1683004" y="1257300"/>
                  </a:lnTo>
                  <a:lnTo>
                    <a:pt x="1685010" y="1270000"/>
                  </a:lnTo>
                  <a:lnTo>
                    <a:pt x="1687753" y="1282700"/>
                  </a:lnTo>
                  <a:lnTo>
                    <a:pt x="1689760" y="1295400"/>
                  </a:lnTo>
                  <a:lnTo>
                    <a:pt x="1696504" y="1308100"/>
                  </a:lnTo>
                  <a:lnTo>
                    <a:pt x="1713369" y="1308100"/>
                  </a:lnTo>
                  <a:lnTo>
                    <a:pt x="1737233" y="1295400"/>
                  </a:lnTo>
                  <a:lnTo>
                    <a:pt x="1814550" y="1295400"/>
                  </a:lnTo>
                  <a:lnTo>
                    <a:pt x="1865134" y="1270000"/>
                  </a:lnTo>
                  <a:lnTo>
                    <a:pt x="1890433" y="1270000"/>
                  </a:lnTo>
                  <a:lnTo>
                    <a:pt x="1915731" y="1282700"/>
                  </a:lnTo>
                  <a:lnTo>
                    <a:pt x="1925853" y="1282700"/>
                  </a:lnTo>
                  <a:lnTo>
                    <a:pt x="1931860" y="1270000"/>
                  </a:lnTo>
                  <a:lnTo>
                    <a:pt x="1937867" y="1257300"/>
                  </a:lnTo>
                  <a:lnTo>
                    <a:pt x="1956206" y="1257300"/>
                  </a:lnTo>
                  <a:lnTo>
                    <a:pt x="1977072" y="1244600"/>
                  </a:lnTo>
                  <a:lnTo>
                    <a:pt x="2013546" y="1244600"/>
                  </a:lnTo>
                  <a:lnTo>
                    <a:pt x="2020290" y="1257300"/>
                  </a:lnTo>
                  <a:lnTo>
                    <a:pt x="2020290" y="1244600"/>
                  </a:lnTo>
                  <a:lnTo>
                    <a:pt x="2023656" y="1244600"/>
                  </a:lnTo>
                  <a:lnTo>
                    <a:pt x="2054009" y="1231900"/>
                  </a:lnTo>
                  <a:lnTo>
                    <a:pt x="2049487" y="1244600"/>
                  </a:lnTo>
                  <a:lnTo>
                    <a:pt x="2041677" y="1257300"/>
                  </a:lnTo>
                  <a:lnTo>
                    <a:pt x="2047265" y="1257300"/>
                  </a:lnTo>
                  <a:lnTo>
                    <a:pt x="2050643" y="1270000"/>
                  </a:lnTo>
                  <a:lnTo>
                    <a:pt x="2054009" y="1257300"/>
                  </a:lnTo>
                  <a:lnTo>
                    <a:pt x="2064131" y="1257300"/>
                  </a:lnTo>
                  <a:lnTo>
                    <a:pt x="2070874" y="1270000"/>
                  </a:lnTo>
                  <a:lnTo>
                    <a:pt x="2087740" y="1270000"/>
                  </a:lnTo>
                  <a:lnTo>
                    <a:pt x="2087740" y="1257300"/>
                  </a:lnTo>
                  <a:lnTo>
                    <a:pt x="2094484" y="1257300"/>
                  </a:lnTo>
                  <a:lnTo>
                    <a:pt x="2111349" y="1244600"/>
                  </a:lnTo>
                  <a:lnTo>
                    <a:pt x="2136597" y="1257300"/>
                  </a:lnTo>
                  <a:lnTo>
                    <a:pt x="2161527" y="1257300"/>
                  </a:lnTo>
                  <a:lnTo>
                    <a:pt x="2185809" y="1244600"/>
                  </a:lnTo>
                  <a:lnTo>
                    <a:pt x="2209165" y="1231900"/>
                  </a:lnTo>
                  <a:lnTo>
                    <a:pt x="2222652" y="1231900"/>
                  </a:lnTo>
                  <a:lnTo>
                    <a:pt x="2249944" y="1244600"/>
                  </a:lnTo>
                  <a:lnTo>
                    <a:pt x="2303284" y="1244600"/>
                  </a:lnTo>
                  <a:lnTo>
                    <a:pt x="2330577" y="1231900"/>
                  </a:lnTo>
                  <a:lnTo>
                    <a:pt x="2330577" y="1244600"/>
                  </a:lnTo>
                  <a:lnTo>
                    <a:pt x="2364308" y="1244600"/>
                  </a:lnTo>
                  <a:lnTo>
                    <a:pt x="2360930" y="1231900"/>
                  </a:lnTo>
                  <a:lnTo>
                    <a:pt x="2366835" y="1231900"/>
                  </a:lnTo>
                  <a:lnTo>
                    <a:pt x="2376322" y="1219200"/>
                  </a:lnTo>
                  <a:lnTo>
                    <a:pt x="2384539" y="1219200"/>
                  </a:lnTo>
                  <a:lnTo>
                    <a:pt x="2384539" y="1206500"/>
                  </a:lnTo>
                  <a:lnTo>
                    <a:pt x="2442781" y="1206500"/>
                  </a:lnTo>
                  <a:lnTo>
                    <a:pt x="2452001" y="1219200"/>
                  </a:lnTo>
                  <a:lnTo>
                    <a:pt x="2483777" y="1219200"/>
                  </a:lnTo>
                  <a:lnTo>
                    <a:pt x="2495842" y="1206500"/>
                  </a:lnTo>
                  <a:lnTo>
                    <a:pt x="2496375" y="1206500"/>
                  </a:lnTo>
                  <a:lnTo>
                    <a:pt x="2498687" y="1181100"/>
                  </a:lnTo>
                  <a:lnTo>
                    <a:pt x="2502585" y="1181100"/>
                  </a:lnTo>
                  <a:lnTo>
                    <a:pt x="2502585" y="1168400"/>
                  </a:lnTo>
                  <a:lnTo>
                    <a:pt x="2509342" y="1168400"/>
                  </a:lnTo>
                  <a:lnTo>
                    <a:pt x="2509342" y="1181100"/>
                  </a:lnTo>
                  <a:lnTo>
                    <a:pt x="2512707" y="1181100"/>
                  </a:lnTo>
                  <a:lnTo>
                    <a:pt x="2512707" y="1193800"/>
                  </a:lnTo>
                  <a:lnTo>
                    <a:pt x="2509342" y="1193800"/>
                  </a:lnTo>
                  <a:lnTo>
                    <a:pt x="2509342" y="1206500"/>
                  </a:lnTo>
                  <a:lnTo>
                    <a:pt x="2527363" y="1206500"/>
                  </a:lnTo>
                  <a:lnTo>
                    <a:pt x="2532951" y="1193800"/>
                  </a:lnTo>
                  <a:lnTo>
                    <a:pt x="2542540" y="1193800"/>
                  </a:lnTo>
                  <a:lnTo>
                    <a:pt x="2560459" y="1181100"/>
                  </a:lnTo>
                  <a:lnTo>
                    <a:pt x="2586913" y="1181100"/>
                  </a:lnTo>
                  <a:lnTo>
                    <a:pt x="2586913" y="1168400"/>
                  </a:lnTo>
                  <a:lnTo>
                    <a:pt x="2603779" y="1193800"/>
                  </a:lnTo>
                  <a:lnTo>
                    <a:pt x="2607145" y="1193800"/>
                  </a:lnTo>
                  <a:lnTo>
                    <a:pt x="2610523" y="1181100"/>
                  </a:lnTo>
                  <a:lnTo>
                    <a:pt x="2613888" y="1181100"/>
                  </a:lnTo>
                  <a:lnTo>
                    <a:pt x="2610523" y="1168400"/>
                  </a:lnTo>
                  <a:lnTo>
                    <a:pt x="2617266" y="1168400"/>
                  </a:lnTo>
                  <a:lnTo>
                    <a:pt x="2617266" y="1181100"/>
                  </a:lnTo>
                  <a:lnTo>
                    <a:pt x="2620632" y="1181100"/>
                  </a:lnTo>
                  <a:lnTo>
                    <a:pt x="2620632" y="1193800"/>
                  </a:lnTo>
                  <a:lnTo>
                    <a:pt x="2640876" y="1193800"/>
                  </a:lnTo>
                  <a:lnTo>
                    <a:pt x="2637498" y="1181100"/>
                  </a:lnTo>
                  <a:lnTo>
                    <a:pt x="2650998" y="1181100"/>
                  </a:lnTo>
                  <a:lnTo>
                    <a:pt x="2650998" y="1168400"/>
                  </a:lnTo>
                  <a:lnTo>
                    <a:pt x="2661107" y="1168400"/>
                  </a:lnTo>
                  <a:lnTo>
                    <a:pt x="2661107" y="1181100"/>
                  </a:lnTo>
                  <a:lnTo>
                    <a:pt x="2654363" y="1181100"/>
                  </a:lnTo>
                  <a:lnTo>
                    <a:pt x="2650998" y="1193800"/>
                  </a:lnTo>
                  <a:lnTo>
                    <a:pt x="2657741" y="1193800"/>
                  </a:lnTo>
                  <a:lnTo>
                    <a:pt x="2664485" y="1206500"/>
                  </a:lnTo>
                  <a:lnTo>
                    <a:pt x="2674607" y="1206500"/>
                  </a:lnTo>
                  <a:lnTo>
                    <a:pt x="2674607" y="1193800"/>
                  </a:lnTo>
                  <a:lnTo>
                    <a:pt x="2738691" y="1193800"/>
                  </a:lnTo>
                  <a:lnTo>
                    <a:pt x="2738691" y="1181100"/>
                  </a:lnTo>
                  <a:lnTo>
                    <a:pt x="2701582" y="1181100"/>
                  </a:lnTo>
                  <a:lnTo>
                    <a:pt x="2719286" y="1168400"/>
                  </a:lnTo>
                  <a:lnTo>
                    <a:pt x="2754706" y="1155700"/>
                  </a:lnTo>
                  <a:lnTo>
                    <a:pt x="2765666" y="1155700"/>
                  </a:lnTo>
                  <a:lnTo>
                    <a:pt x="2758922" y="1168400"/>
                  </a:lnTo>
                  <a:lnTo>
                    <a:pt x="2755544" y="1168400"/>
                  </a:lnTo>
                  <a:lnTo>
                    <a:pt x="2748800" y="1181100"/>
                  </a:lnTo>
                  <a:lnTo>
                    <a:pt x="2755544" y="1181100"/>
                  </a:lnTo>
                  <a:lnTo>
                    <a:pt x="2758922" y="1193800"/>
                  </a:lnTo>
                  <a:lnTo>
                    <a:pt x="2779153" y="1168400"/>
                  </a:lnTo>
                  <a:lnTo>
                    <a:pt x="2775788" y="1168400"/>
                  </a:lnTo>
                  <a:lnTo>
                    <a:pt x="2775788" y="1143000"/>
                  </a:lnTo>
                  <a:lnTo>
                    <a:pt x="2778366" y="1130300"/>
                  </a:lnTo>
                  <a:lnTo>
                    <a:pt x="2781262" y="1117600"/>
                  </a:lnTo>
                  <a:lnTo>
                    <a:pt x="2784792" y="1104900"/>
                  </a:lnTo>
                  <a:lnTo>
                    <a:pt x="2789275" y="1092200"/>
                  </a:lnTo>
                  <a:lnTo>
                    <a:pt x="2800769" y="1092200"/>
                  </a:lnTo>
                  <a:lnTo>
                    <a:pt x="2818257" y="1104900"/>
                  </a:lnTo>
                  <a:lnTo>
                    <a:pt x="2826372" y="1117600"/>
                  </a:lnTo>
                  <a:lnTo>
                    <a:pt x="2809519" y="1117600"/>
                  </a:lnTo>
                  <a:lnTo>
                    <a:pt x="2809519" y="1130300"/>
                  </a:lnTo>
                  <a:lnTo>
                    <a:pt x="2821317" y="1130300"/>
                  </a:lnTo>
                  <a:lnTo>
                    <a:pt x="2831439" y="1117600"/>
                  </a:lnTo>
                  <a:lnTo>
                    <a:pt x="2833128" y="1117600"/>
                  </a:lnTo>
                  <a:lnTo>
                    <a:pt x="2839872" y="1104900"/>
                  </a:lnTo>
                  <a:lnTo>
                    <a:pt x="2843238" y="1104900"/>
                  </a:lnTo>
                  <a:lnTo>
                    <a:pt x="2843238" y="1117600"/>
                  </a:lnTo>
                  <a:lnTo>
                    <a:pt x="2841498" y="1117600"/>
                  </a:lnTo>
                  <a:lnTo>
                    <a:pt x="2836075" y="1130300"/>
                  </a:lnTo>
                  <a:lnTo>
                    <a:pt x="2830017" y="1130300"/>
                  </a:lnTo>
                  <a:lnTo>
                    <a:pt x="2823006" y="1143000"/>
                  </a:lnTo>
                  <a:lnTo>
                    <a:pt x="2831122" y="1155700"/>
                  </a:lnTo>
                  <a:lnTo>
                    <a:pt x="2848610" y="1168400"/>
                  </a:lnTo>
                  <a:lnTo>
                    <a:pt x="2856738" y="1181100"/>
                  </a:lnTo>
                  <a:lnTo>
                    <a:pt x="2870225" y="1181100"/>
                  </a:lnTo>
                  <a:lnTo>
                    <a:pt x="2866847" y="1168400"/>
                  </a:lnTo>
                  <a:lnTo>
                    <a:pt x="2875330" y="1155700"/>
                  </a:lnTo>
                  <a:lnTo>
                    <a:pt x="2881604" y="1168400"/>
                  </a:lnTo>
                  <a:lnTo>
                    <a:pt x="2887243" y="1168400"/>
                  </a:lnTo>
                  <a:lnTo>
                    <a:pt x="2893834" y="1181100"/>
                  </a:lnTo>
                  <a:lnTo>
                    <a:pt x="2897200" y="1168400"/>
                  </a:lnTo>
                  <a:lnTo>
                    <a:pt x="2907322" y="1168400"/>
                  </a:lnTo>
                  <a:lnTo>
                    <a:pt x="2900261" y="1155700"/>
                  </a:lnTo>
                  <a:lnTo>
                    <a:pt x="2887408" y="1143000"/>
                  </a:lnTo>
                  <a:lnTo>
                    <a:pt x="2880347" y="1130300"/>
                  </a:lnTo>
                  <a:lnTo>
                    <a:pt x="2910649" y="1130300"/>
                  </a:lnTo>
                  <a:lnTo>
                    <a:pt x="2910268" y="1143000"/>
                  </a:lnTo>
                  <a:lnTo>
                    <a:pt x="2909278" y="1155700"/>
                  </a:lnTo>
                  <a:lnTo>
                    <a:pt x="2907322" y="1168400"/>
                  </a:lnTo>
                  <a:lnTo>
                    <a:pt x="2912376" y="1168400"/>
                  </a:lnTo>
                  <a:lnTo>
                    <a:pt x="2902267" y="1181100"/>
                  </a:lnTo>
                  <a:lnTo>
                    <a:pt x="2897200" y="1181100"/>
                  </a:lnTo>
                  <a:lnTo>
                    <a:pt x="2897200" y="1193800"/>
                  </a:lnTo>
                  <a:lnTo>
                    <a:pt x="2915335" y="1193800"/>
                  </a:lnTo>
                  <a:lnTo>
                    <a:pt x="2919920" y="1181100"/>
                  </a:lnTo>
                  <a:lnTo>
                    <a:pt x="2924187" y="1168400"/>
                  </a:lnTo>
                  <a:lnTo>
                    <a:pt x="2936303" y="1181100"/>
                  </a:lnTo>
                  <a:lnTo>
                    <a:pt x="2959290" y="1193800"/>
                  </a:lnTo>
                  <a:lnTo>
                    <a:pt x="2978416" y="1193800"/>
                  </a:lnTo>
                  <a:lnTo>
                    <a:pt x="2984474" y="1181100"/>
                  </a:lnTo>
                  <a:lnTo>
                    <a:pt x="2989897" y="1181100"/>
                  </a:lnTo>
                  <a:lnTo>
                    <a:pt x="2995015" y="1168400"/>
                  </a:lnTo>
                  <a:lnTo>
                    <a:pt x="3005137" y="1168400"/>
                  </a:lnTo>
                  <a:lnTo>
                    <a:pt x="3005137" y="1155700"/>
                  </a:lnTo>
                  <a:lnTo>
                    <a:pt x="3008503" y="1155700"/>
                  </a:lnTo>
                  <a:lnTo>
                    <a:pt x="3015246" y="1143000"/>
                  </a:lnTo>
                  <a:lnTo>
                    <a:pt x="3017101" y="1143000"/>
                  </a:lnTo>
                  <a:lnTo>
                    <a:pt x="3015246" y="1144854"/>
                  </a:lnTo>
                  <a:lnTo>
                    <a:pt x="3015246" y="1151585"/>
                  </a:lnTo>
                  <a:lnTo>
                    <a:pt x="3011881" y="1154950"/>
                  </a:lnTo>
                  <a:lnTo>
                    <a:pt x="3015246" y="1158316"/>
                  </a:lnTo>
                  <a:lnTo>
                    <a:pt x="3022003" y="1161681"/>
                  </a:lnTo>
                  <a:lnTo>
                    <a:pt x="3025368" y="1161681"/>
                  </a:lnTo>
                  <a:lnTo>
                    <a:pt x="3025368" y="1158316"/>
                  </a:lnTo>
                  <a:lnTo>
                    <a:pt x="3028746" y="1158316"/>
                  </a:lnTo>
                  <a:lnTo>
                    <a:pt x="3028746" y="1154950"/>
                  </a:lnTo>
                  <a:lnTo>
                    <a:pt x="3032112" y="1154950"/>
                  </a:lnTo>
                  <a:lnTo>
                    <a:pt x="3032112" y="1158316"/>
                  </a:lnTo>
                  <a:lnTo>
                    <a:pt x="3035490" y="1158316"/>
                  </a:lnTo>
                  <a:lnTo>
                    <a:pt x="3035490" y="1161681"/>
                  </a:lnTo>
                  <a:lnTo>
                    <a:pt x="3032112" y="1165047"/>
                  </a:lnTo>
                  <a:lnTo>
                    <a:pt x="3035490" y="1165047"/>
                  </a:lnTo>
                  <a:lnTo>
                    <a:pt x="3038856" y="1161681"/>
                  </a:lnTo>
                  <a:lnTo>
                    <a:pt x="3042234" y="1161681"/>
                  </a:lnTo>
                  <a:lnTo>
                    <a:pt x="3038856" y="1158316"/>
                  </a:lnTo>
                  <a:lnTo>
                    <a:pt x="3045612" y="1158316"/>
                  </a:lnTo>
                  <a:lnTo>
                    <a:pt x="3048978" y="1154950"/>
                  </a:lnTo>
                  <a:lnTo>
                    <a:pt x="3045612" y="1154950"/>
                  </a:lnTo>
                  <a:lnTo>
                    <a:pt x="3048978" y="1151585"/>
                  </a:lnTo>
                  <a:lnTo>
                    <a:pt x="3035490" y="1144854"/>
                  </a:lnTo>
                  <a:lnTo>
                    <a:pt x="3029026" y="1138402"/>
                  </a:lnTo>
                  <a:lnTo>
                    <a:pt x="3035490" y="1130300"/>
                  </a:lnTo>
                  <a:lnTo>
                    <a:pt x="3028746" y="1130300"/>
                  </a:lnTo>
                  <a:lnTo>
                    <a:pt x="3028746" y="1138770"/>
                  </a:lnTo>
                  <a:lnTo>
                    <a:pt x="3028746" y="1141488"/>
                  </a:lnTo>
                  <a:lnTo>
                    <a:pt x="3026562" y="1141488"/>
                  </a:lnTo>
                  <a:lnTo>
                    <a:pt x="3028746" y="1138770"/>
                  </a:lnTo>
                  <a:lnTo>
                    <a:pt x="3028746" y="1130300"/>
                  </a:lnTo>
                  <a:lnTo>
                    <a:pt x="3025368" y="1130300"/>
                  </a:lnTo>
                  <a:lnTo>
                    <a:pt x="3025368" y="1143000"/>
                  </a:lnTo>
                  <a:lnTo>
                    <a:pt x="3025368" y="1144854"/>
                  </a:lnTo>
                  <a:lnTo>
                    <a:pt x="3022003" y="1144854"/>
                  </a:lnTo>
                  <a:lnTo>
                    <a:pt x="3022003" y="1143000"/>
                  </a:lnTo>
                  <a:lnTo>
                    <a:pt x="3025368" y="1143000"/>
                  </a:lnTo>
                  <a:lnTo>
                    <a:pt x="3025368" y="1130300"/>
                  </a:lnTo>
                  <a:lnTo>
                    <a:pt x="3005137" y="1130300"/>
                  </a:lnTo>
                  <a:lnTo>
                    <a:pt x="3001759" y="1117600"/>
                  </a:lnTo>
                  <a:lnTo>
                    <a:pt x="3009976" y="1104900"/>
                  </a:lnTo>
                  <a:lnTo>
                    <a:pt x="3030220" y="1104900"/>
                  </a:lnTo>
                  <a:lnTo>
                    <a:pt x="3042234" y="1117600"/>
                  </a:lnTo>
                  <a:lnTo>
                    <a:pt x="3042234" y="1130300"/>
                  </a:lnTo>
                  <a:lnTo>
                    <a:pt x="3045612" y="1130300"/>
                  </a:lnTo>
                  <a:lnTo>
                    <a:pt x="3045612" y="1104900"/>
                  </a:lnTo>
                  <a:lnTo>
                    <a:pt x="3048978" y="1104900"/>
                  </a:lnTo>
                  <a:lnTo>
                    <a:pt x="3048978" y="1092200"/>
                  </a:lnTo>
                  <a:lnTo>
                    <a:pt x="3069221" y="1092200"/>
                  </a:lnTo>
                  <a:lnTo>
                    <a:pt x="3065843" y="1104900"/>
                  </a:lnTo>
                  <a:lnTo>
                    <a:pt x="3075965" y="1104900"/>
                  </a:lnTo>
                  <a:lnTo>
                    <a:pt x="3079331" y="1117600"/>
                  </a:lnTo>
                  <a:lnTo>
                    <a:pt x="3079331" y="1104900"/>
                  </a:lnTo>
                  <a:lnTo>
                    <a:pt x="3098304" y="1104900"/>
                  </a:lnTo>
                  <a:lnTo>
                    <a:pt x="3106902" y="1117600"/>
                  </a:lnTo>
                  <a:lnTo>
                    <a:pt x="3079331" y="1117600"/>
                  </a:lnTo>
                  <a:lnTo>
                    <a:pt x="3069221" y="1117600"/>
                  </a:lnTo>
                  <a:lnTo>
                    <a:pt x="3069221" y="1114539"/>
                  </a:lnTo>
                  <a:lnTo>
                    <a:pt x="3067520" y="1114539"/>
                  </a:lnTo>
                  <a:lnTo>
                    <a:pt x="3065843" y="1111173"/>
                  </a:lnTo>
                  <a:lnTo>
                    <a:pt x="3062465" y="1111173"/>
                  </a:lnTo>
                  <a:lnTo>
                    <a:pt x="3062465" y="1114539"/>
                  </a:lnTo>
                  <a:lnTo>
                    <a:pt x="3065843" y="1114539"/>
                  </a:lnTo>
                  <a:lnTo>
                    <a:pt x="3065843" y="1117600"/>
                  </a:lnTo>
                  <a:lnTo>
                    <a:pt x="3065843" y="1117917"/>
                  </a:lnTo>
                  <a:lnTo>
                    <a:pt x="3065843" y="1130300"/>
                  </a:lnTo>
                  <a:lnTo>
                    <a:pt x="3062465" y="1130300"/>
                  </a:lnTo>
                  <a:lnTo>
                    <a:pt x="3062465" y="1143000"/>
                  </a:lnTo>
                  <a:lnTo>
                    <a:pt x="3059099" y="1143000"/>
                  </a:lnTo>
                  <a:lnTo>
                    <a:pt x="3059099" y="1130300"/>
                  </a:lnTo>
                  <a:lnTo>
                    <a:pt x="3055721" y="1130300"/>
                  </a:lnTo>
                  <a:lnTo>
                    <a:pt x="3055721" y="1155700"/>
                  </a:lnTo>
                  <a:lnTo>
                    <a:pt x="3065843" y="1155700"/>
                  </a:lnTo>
                  <a:lnTo>
                    <a:pt x="3065843" y="1143000"/>
                  </a:lnTo>
                  <a:lnTo>
                    <a:pt x="3075965" y="1143000"/>
                  </a:lnTo>
                  <a:lnTo>
                    <a:pt x="3086074" y="1155700"/>
                  </a:lnTo>
                  <a:lnTo>
                    <a:pt x="3079331" y="1168400"/>
                  </a:lnTo>
                  <a:lnTo>
                    <a:pt x="3072587" y="1168400"/>
                  </a:lnTo>
                  <a:lnTo>
                    <a:pt x="3079331" y="1181100"/>
                  </a:lnTo>
                  <a:lnTo>
                    <a:pt x="3119805" y="1181100"/>
                  </a:lnTo>
                  <a:lnTo>
                    <a:pt x="3099574" y="1168400"/>
                  </a:lnTo>
                  <a:lnTo>
                    <a:pt x="3114332" y="1168400"/>
                  </a:lnTo>
                  <a:lnTo>
                    <a:pt x="3120910" y="1155700"/>
                  </a:lnTo>
                  <a:lnTo>
                    <a:pt x="3136671" y="1155700"/>
                  </a:lnTo>
                  <a:lnTo>
                    <a:pt x="3133610" y="1168400"/>
                  </a:lnTo>
                  <a:lnTo>
                    <a:pt x="3126232" y="1181100"/>
                  </a:lnTo>
                  <a:lnTo>
                    <a:pt x="3156902" y="1181100"/>
                  </a:lnTo>
                  <a:lnTo>
                    <a:pt x="3160280" y="1193800"/>
                  </a:lnTo>
                  <a:lnTo>
                    <a:pt x="3180511" y="1193800"/>
                  </a:lnTo>
                  <a:lnTo>
                    <a:pt x="3180511" y="1155700"/>
                  </a:lnTo>
                  <a:lnTo>
                    <a:pt x="3183890" y="1168400"/>
                  </a:lnTo>
                  <a:lnTo>
                    <a:pt x="3194012" y="1168400"/>
                  </a:lnTo>
                  <a:lnTo>
                    <a:pt x="3183890" y="1181100"/>
                  </a:lnTo>
                  <a:lnTo>
                    <a:pt x="3187268" y="1181100"/>
                  </a:lnTo>
                  <a:lnTo>
                    <a:pt x="3187268" y="1193800"/>
                  </a:lnTo>
                  <a:lnTo>
                    <a:pt x="3190633" y="1193800"/>
                  </a:lnTo>
                  <a:lnTo>
                    <a:pt x="3194012" y="1181100"/>
                  </a:lnTo>
                  <a:lnTo>
                    <a:pt x="3220986" y="1181100"/>
                  </a:lnTo>
                  <a:lnTo>
                    <a:pt x="3220986" y="1168400"/>
                  </a:lnTo>
                  <a:lnTo>
                    <a:pt x="3197377" y="1168400"/>
                  </a:lnTo>
                  <a:lnTo>
                    <a:pt x="3200755" y="1155700"/>
                  </a:lnTo>
                  <a:lnTo>
                    <a:pt x="3204121" y="1155700"/>
                  </a:lnTo>
                  <a:lnTo>
                    <a:pt x="3207499" y="1143000"/>
                  </a:lnTo>
                  <a:lnTo>
                    <a:pt x="3210877" y="1143000"/>
                  </a:lnTo>
                  <a:lnTo>
                    <a:pt x="3215983" y="1155700"/>
                  </a:lnTo>
                  <a:lnTo>
                    <a:pt x="3241230" y="1155700"/>
                  </a:lnTo>
                  <a:lnTo>
                    <a:pt x="3244596" y="1143000"/>
                  </a:lnTo>
                  <a:lnTo>
                    <a:pt x="3247974" y="1143000"/>
                  </a:lnTo>
                  <a:lnTo>
                    <a:pt x="3252508" y="1155700"/>
                  </a:lnTo>
                  <a:lnTo>
                    <a:pt x="3260306" y="1168400"/>
                  </a:lnTo>
                  <a:lnTo>
                    <a:pt x="3261461" y="1168400"/>
                  </a:lnTo>
                  <a:lnTo>
                    <a:pt x="3261461" y="1181100"/>
                  </a:lnTo>
                  <a:lnTo>
                    <a:pt x="3293503" y="1181100"/>
                  </a:lnTo>
                  <a:lnTo>
                    <a:pt x="3311207" y="1168400"/>
                  </a:lnTo>
                  <a:lnTo>
                    <a:pt x="3328924" y="1168400"/>
                  </a:lnTo>
                  <a:lnTo>
                    <a:pt x="3328924" y="1155700"/>
                  </a:lnTo>
                  <a:lnTo>
                    <a:pt x="3308680" y="1155700"/>
                  </a:lnTo>
                  <a:lnTo>
                    <a:pt x="3312058" y="1143000"/>
                  </a:lnTo>
                  <a:lnTo>
                    <a:pt x="3318802" y="1143000"/>
                  </a:lnTo>
                  <a:lnTo>
                    <a:pt x="3322167" y="1130300"/>
                  </a:lnTo>
                  <a:lnTo>
                    <a:pt x="3325545" y="1130300"/>
                  </a:lnTo>
                  <a:lnTo>
                    <a:pt x="3328924" y="1143000"/>
                  </a:lnTo>
                  <a:lnTo>
                    <a:pt x="3335667" y="1143000"/>
                  </a:lnTo>
                  <a:lnTo>
                    <a:pt x="3335667" y="1155700"/>
                  </a:lnTo>
                  <a:lnTo>
                    <a:pt x="3339033" y="1155700"/>
                  </a:lnTo>
                  <a:lnTo>
                    <a:pt x="3358743" y="1168400"/>
                  </a:lnTo>
                  <a:lnTo>
                    <a:pt x="3396907" y="1168400"/>
                  </a:lnTo>
                  <a:lnTo>
                    <a:pt x="3416604" y="1155700"/>
                  </a:lnTo>
                  <a:lnTo>
                    <a:pt x="3426206" y="1155700"/>
                  </a:lnTo>
                  <a:lnTo>
                    <a:pt x="3444125" y="1168400"/>
                  </a:lnTo>
                  <a:lnTo>
                    <a:pt x="3494506" y="1168400"/>
                  </a:lnTo>
                  <a:lnTo>
                    <a:pt x="3500932" y="1155700"/>
                  </a:lnTo>
                  <a:lnTo>
                    <a:pt x="3521164" y="1143000"/>
                  </a:lnTo>
                  <a:lnTo>
                    <a:pt x="3561638" y="1143000"/>
                  </a:lnTo>
                  <a:lnTo>
                    <a:pt x="3581882" y="1155700"/>
                  </a:lnTo>
                  <a:lnTo>
                    <a:pt x="3596475" y="1155700"/>
                  </a:lnTo>
                  <a:lnTo>
                    <a:pt x="3610127" y="1168400"/>
                  </a:lnTo>
                  <a:lnTo>
                    <a:pt x="3623145" y="1155700"/>
                  </a:lnTo>
                  <a:lnTo>
                    <a:pt x="3635845" y="1143000"/>
                  </a:lnTo>
                  <a:lnTo>
                    <a:pt x="3649332" y="1143000"/>
                  </a:lnTo>
                  <a:lnTo>
                    <a:pt x="3652710" y="1130300"/>
                  </a:lnTo>
                  <a:lnTo>
                    <a:pt x="3656076" y="1130300"/>
                  </a:lnTo>
                  <a:lnTo>
                    <a:pt x="3656076" y="1117600"/>
                  </a:lnTo>
                  <a:lnTo>
                    <a:pt x="3662819" y="1117600"/>
                  </a:lnTo>
                  <a:lnTo>
                    <a:pt x="3666198" y="1104900"/>
                  </a:lnTo>
                  <a:lnTo>
                    <a:pt x="3672941" y="1104900"/>
                  </a:lnTo>
                  <a:lnTo>
                    <a:pt x="3676319" y="1092200"/>
                  </a:lnTo>
                  <a:lnTo>
                    <a:pt x="3693172" y="1092200"/>
                  </a:lnTo>
                  <a:lnTo>
                    <a:pt x="3693172" y="1104900"/>
                  </a:lnTo>
                  <a:lnTo>
                    <a:pt x="3696551" y="1104900"/>
                  </a:lnTo>
                  <a:lnTo>
                    <a:pt x="3693172" y="1117600"/>
                  </a:lnTo>
                  <a:lnTo>
                    <a:pt x="3686429" y="1104900"/>
                  </a:lnTo>
                  <a:lnTo>
                    <a:pt x="3679685" y="1104900"/>
                  </a:lnTo>
                  <a:lnTo>
                    <a:pt x="3679685" y="1117600"/>
                  </a:lnTo>
                  <a:lnTo>
                    <a:pt x="3662819" y="1117600"/>
                  </a:lnTo>
                  <a:lnTo>
                    <a:pt x="3662819" y="1143000"/>
                  </a:lnTo>
                  <a:lnTo>
                    <a:pt x="3703294" y="1143000"/>
                  </a:lnTo>
                  <a:lnTo>
                    <a:pt x="3715626" y="1130300"/>
                  </a:lnTo>
                  <a:lnTo>
                    <a:pt x="3723538" y="1117600"/>
                  </a:lnTo>
                  <a:lnTo>
                    <a:pt x="3726904" y="1104900"/>
                  </a:lnTo>
                  <a:lnTo>
                    <a:pt x="3719842" y="1104900"/>
                  </a:lnTo>
                  <a:lnTo>
                    <a:pt x="3713416" y="1117600"/>
                  </a:lnTo>
                  <a:lnTo>
                    <a:pt x="3699929" y="1117600"/>
                  </a:lnTo>
                  <a:lnTo>
                    <a:pt x="3699929" y="1104900"/>
                  </a:lnTo>
                  <a:lnTo>
                    <a:pt x="3703294" y="1104900"/>
                  </a:lnTo>
                  <a:lnTo>
                    <a:pt x="3703294" y="1092200"/>
                  </a:lnTo>
                  <a:lnTo>
                    <a:pt x="3696551" y="1092200"/>
                  </a:lnTo>
                  <a:lnTo>
                    <a:pt x="3698875" y="1079500"/>
                  </a:lnTo>
                  <a:lnTo>
                    <a:pt x="3726904" y="1079500"/>
                  </a:lnTo>
                  <a:lnTo>
                    <a:pt x="3730282" y="1066800"/>
                  </a:lnTo>
                  <a:lnTo>
                    <a:pt x="3744353" y="1066800"/>
                  </a:lnTo>
                  <a:lnTo>
                    <a:pt x="3759365" y="1054100"/>
                  </a:lnTo>
                  <a:lnTo>
                    <a:pt x="3772484" y="1054100"/>
                  </a:lnTo>
                  <a:lnTo>
                    <a:pt x="3780866" y="1079500"/>
                  </a:lnTo>
                  <a:lnTo>
                    <a:pt x="3804475" y="1079500"/>
                  </a:lnTo>
                  <a:lnTo>
                    <a:pt x="3817975" y="1066800"/>
                  </a:lnTo>
                  <a:lnTo>
                    <a:pt x="3858437" y="1066800"/>
                  </a:lnTo>
                  <a:lnTo>
                    <a:pt x="3868559" y="1079500"/>
                  </a:lnTo>
                  <a:lnTo>
                    <a:pt x="3871938" y="1092200"/>
                  </a:lnTo>
                  <a:lnTo>
                    <a:pt x="3859288" y="1104900"/>
                  </a:lnTo>
                  <a:lnTo>
                    <a:pt x="3833990" y="1117600"/>
                  </a:lnTo>
                  <a:lnTo>
                    <a:pt x="3821341" y="1130300"/>
                  </a:lnTo>
                  <a:lnTo>
                    <a:pt x="3827399" y="1143000"/>
                  </a:lnTo>
                  <a:lnTo>
                    <a:pt x="3927005" y="1143000"/>
                  </a:lnTo>
                  <a:lnTo>
                    <a:pt x="3952875" y="1155700"/>
                  </a:lnTo>
                  <a:lnTo>
                    <a:pt x="3960418" y="1155700"/>
                  </a:lnTo>
                  <a:lnTo>
                    <a:pt x="3967632" y="1143000"/>
                  </a:lnTo>
                  <a:lnTo>
                    <a:pt x="3979862" y="1143000"/>
                  </a:lnTo>
                  <a:lnTo>
                    <a:pt x="3976484" y="1130300"/>
                  </a:lnTo>
                  <a:lnTo>
                    <a:pt x="3969740" y="1130300"/>
                  </a:lnTo>
                  <a:lnTo>
                    <a:pt x="3966375" y="1117600"/>
                  </a:lnTo>
                  <a:lnTo>
                    <a:pt x="3968064" y="1117600"/>
                  </a:lnTo>
                  <a:lnTo>
                    <a:pt x="3978173" y="1104900"/>
                  </a:lnTo>
                  <a:lnTo>
                    <a:pt x="3989984" y="1104900"/>
                  </a:lnTo>
                  <a:lnTo>
                    <a:pt x="3989984" y="1111173"/>
                  </a:lnTo>
                  <a:lnTo>
                    <a:pt x="3986606" y="1121283"/>
                  </a:lnTo>
                  <a:lnTo>
                    <a:pt x="3986606" y="1128014"/>
                  </a:lnTo>
                  <a:lnTo>
                    <a:pt x="3996728" y="1107808"/>
                  </a:lnTo>
                  <a:lnTo>
                    <a:pt x="3993350" y="1107808"/>
                  </a:lnTo>
                  <a:lnTo>
                    <a:pt x="3993350" y="1104900"/>
                  </a:lnTo>
                  <a:lnTo>
                    <a:pt x="4006850" y="1104900"/>
                  </a:lnTo>
                  <a:lnTo>
                    <a:pt x="4010215" y="1092200"/>
                  </a:lnTo>
                  <a:lnTo>
                    <a:pt x="4013593" y="1092200"/>
                  </a:lnTo>
                  <a:lnTo>
                    <a:pt x="4016959" y="1104900"/>
                  </a:lnTo>
                  <a:lnTo>
                    <a:pt x="4010215" y="1117600"/>
                  </a:lnTo>
                  <a:lnTo>
                    <a:pt x="4006850" y="1117600"/>
                  </a:lnTo>
                  <a:lnTo>
                    <a:pt x="4006850" y="1130300"/>
                  </a:lnTo>
                  <a:lnTo>
                    <a:pt x="4010215" y="1130300"/>
                  </a:lnTo>
                  <a:lnTo>
                    <a:pt x="4013593" y="1117600"/>
                  </a:lnTo>
                  <a:lnTo>
                    <a:pt x="4023703" y="1117600"/>
                  </a:lnTo>
                  <a:lnTo>
                    <a:pt x="4026712" y="1130300"/>
                  </a:lnTo>
                  <a:lnTo>
                    <a:pt x="4030027" y="1130300"/>
                  </a:lnTo>
                  <a:lnTo>
                    <a:pt x="4032720" y="1143000"/>
                  </a:lnTo>
                  <a:lnTo>
                    <a:pt x="4165676" y="1143000"/>
                  </a:lnTo>
                  <a:lnTo>
                    <a:pt x="4209211" y="1130300"/>
                  </a:lnTo>
                  <a:lnTo>
                    <a:pt x="4234510" y="1130300"/>
                  </a:lnTo>
                  <a:lnTo>
                    <a:pt x="4244314" y="1117600"/>
                  </a:lnTo>
                  <a:lnTo>
                    <a:pt x="4249686" y="1104900"/>
                  </a:lnTo>
                  <a:lnTo>
                    <a:pt x="4240200" y="1092200"/>
                  </a:lnTo>
                  <a:lnTo>
                    <a:pt x="4224388" y="1092200"/>
                  </a:lnTo>
                  <a:lnTo>
                    <a:pt x="4213631" y="1079500"/>
                  </a:lnTo>
                  <a:lnTo>
                    <a:pt x="4219333" y="1066800"/>
                  </a:lnTo>
                  <a:lnTo>
                    <a:pt x="4226077" y="1054100"/>
                  </a:lnTo>
                  <a:lnTo>
                    <a:pt x="4239565" y="1054100"/>
                  </a:lnTo>
                  <a:lnTo>
                    <a:pt x="4242943" y="1041400"/>
                  </a:lnTo>
                  <a:lnTo>
                    <a:pt x="4246308" y="1041400"/>
                  </a:lnTo>
                  <a:lnTo>
                    <a:pt x="4249686" y="1054100"/>
                  </a:lnTo>
                  <a:lnTo>
                    <a:pt x="4263174" y="1054100"/>
                  </a:lnTo>
                  <a:lnTo>
                    <a:pt x="4266552" y="1066800"/>
                  </a:lnTo>
                  <a:lnTo>
                    <a:pt x="4269918" y="1066800"/>
                  </a:lnTo>
                  <a:lnTo>
                    <a:pt x="4259796" y="1092200"/>
                  </a:lnTo>
                  <a:lnTo>
                    <a:pt x="4253052" y="1079500"/>
                  </a:lnTo>
                  <a:lnTo>
                    <a:pt x="4256430" y="1092200"/>
                  </a:lnTo>
                  <a:lnTo>
                    <a:pt x="4253052" y="1092200"/>
                  </a:lnTo>
                  <a:lnTo>
                    <a:pt x="4257637" y="1104900"/>
                  </a:lnTo>
                  <a:lnTo>
                    <a:pt x="4261904" y="1117600"/>
                  </a:lnTo>
                  <a:lnTo>
                    <a:pt x="4266806" y="1130300"/>
                  </a:lnTo>
                  <a:lnTo>
                    <a:pt x="4273296" y="1143000"/>
                  </a:lnTo>
                  <a:lnTo>
                    <a:pt x="4281411" y="1143000"/>
                  </a:lnTo>
                  <a:lnTo>
                    <a:pt x="4298899" y="1117600"/>
                  </a:lnTo>
                  <a:lnTo>
                    <a:pt x="4303649" y="1117600"/>
                  </a:lnTo>
                  <a:lnTo>
                    <a:pt x="4315142" y="1117600"/>
                  </a:lnTo>
                  <a:lnTo>
                    <a:pt x="4332630" y="1130300"/>
                  </a:lnTo>
                  <a:lnTo>
                    <a:pt x="4344124" y="1130300"/>
                  </a:lnTo>
                  <a:lnTo>
                    <a:pt x="4344124" y="1117600"/>
                  </a:lnTo>
                  <a:lnTo>
                    <a:pt x="4340745" y="1117600"/>
                  </a:lnTo>
                  <a:lnTo>
                    <a:pt x="4344124" y="1104900"/>
                  </a:lnTo>
                  <a:lnTo>
                    <a:pt x="4350867" y="1104900"/>
                  </a:lnTo>
                  <a:lnTo>
                    <a:pt x="4347489" y="1117600"/>
                  </a:lnTo>
                  <a:lnTo>
                    <a:pt x="4347489" y="1130300"/>
                  </a:lnTo>
                  <a:lnTo>
                    <a:pt x="4344124" y="1130300"/>
                  </a:lnTo>
                  <a:lnTo>
                    <a:pt x="4351756" y="1143000"/>
                  </a:lnTo>
                  <a:lnTo>
                    <a:pt x="4493793" y="1143000"/>
                  </a:lnTo>
                  <a:lnTo>
                    <a:pt x="4505744" y="1130300"/>
                  </a:lnTo>
                  <a:lnTo>
                    <a:pt x="4516132" y="1117600"/>
                  </a:lnTo>
                  <a:lnTo>
                    <a:pt x="4489145" y="1117600"/>
                  </a:lnTo>
                  <a:lnTo>
                    <a:pt x="4495901" y="1104900"/>
                  </a:lnTo>
                  <a:lnTo>
                    <a:pt x="4494212" y="1098550"/>
                  </a:lnTo>
                  <a:lnTo>
                    <a:pt x="4490313" y="1104900"/>
                  </a:lnTo>
                  <a:lnTo>
                    <a:pt x="4485779" y="1104900"/>
                  </a:lnTo>
                  <a:lnTo>
                    <a:pt x="4485779" y="1092200"/>
                  </a:lnTo>
                  <a:lnTo>
                    <a:pt x="4492523" y="1092200"/>
                  </a:lnTo>
                  <a:lnTo>
                    <a:pt x="4494212" y="1098550"/>
                  </a:lnTo>
                  <a:lnTo>
                    <a:pt x="4498111" y="1092200"/>
                  </a:lnTo>
                  <a:lnTo>
                    <a:pt x="4502645" y="1079500"/>
                  </a:lnTo>
                  <a:lnTo>
                    <a:pt x="4494733" y="1079500"/>
                  </a:lnTo>
                  <a:lnTo>
                    <a:pt x="4507179" y="1066800"/>
                  </a:lnTo>
                  <a:lnTo>
                    <a:pt x="4509389" y="1066800"/>
                  </a:lnTo>
                  <a:lnTo>
                    <a:pt x="4509389" y="1054100"/>
                  </a:lnTo>
                  <a:lnTo>
                    <a:pt x="4512754" y="1054100"/>
                  </a:lnTo>
                  <a:lnTo>
                    <a:pt x="4512754" y="1066800"/>
                  </a:lnTo>
                  <a:lnTo>
                    <a:pt x="4516132" y="1066800"/>
                  </a:lnTo>
                  <a:lnTo>
                    <a:pt x="4522876" y="1041400"/>
                  </a:lnTo>
                  <a:lnTo>
                    <a:pt x="4509389" y="1041400"/>
                  </a:lnTo>
                  <a:lnTo>
                    <a:pt x="4539742" y="1016000"/>
                  </a:lnTo>
                  <a:lnTo>
                    <a:pt x="4539742" y="1041400"/>
                  </a:lnTo>
                  <a:lnTo>
                    <a:pt x="4532998" y="1041400"/>
                  </a:lnTo>
                  <a:lnTo>
                    <a:pt x="4529620" y="1054100"/>
                  </a:lnTo>
                  <a:lnTo>
                    <a:pt x="4519511" y="1054100"/>
                  </a:lnTo>
                  <a:lnTo>
                    <a:pt x="4519511" y="1066800"/>
                  </a:lnTo>
                  <a:lnTo>
                    <a:pt x="4536364" y="1066800"/>
                  </a:lnTo>
                  <a:lnTo>
                    <a:pt x="4536364" y="1079500"/>
                  </a:lnTo>
                  <a:lnTo>
                    <a:pt x="4549864" y="1079500"/>
                  </a:lnTo>
                  <a:lnTo>
                    <a:pt x="4553229" y="1066800"/>
                  </a:lnTo>
                  <a:lnTo>
                    <a:pt x="4556607" y="1066800"/>
                  </a:lnTo>
                  <a:lnTo>
                    <a:pt x="4556607" y="1054100"/>
                  </a:lnTo>
                  <a:lnTo>
                    <a:pt x="4559973" y="1054100"/>
                  </a:lnTo>
                  <a:lnTo>
                    <a:pt x="4559973" y="1041400"/>
                  </a:lnTo>
                  <a:lnTo>
                    <a:pt x="4576838" y="1041400"/>
                  </a:lnTo>
                  <a:lnTo>
                    <a:pt x="4576838" y="1028700"/>
                  </a:lnTo>
                  <a:lnTo>
                    <a:pt x="4573473" y="1028700"/>
                  </a:lnTo>
                  <a:lnTo>
                    <a:pt x="4573473" y="1016000"/>
                  </a:lnTo>
                  <a:lnTo>
                    <a:pt x="4576838" y="1003300"/>
                  </a:lnTo>
                  <a:lnTo>
                    <a:pt x="4591494" y="1016000"/>
                  </a:lnTo>
                  <a:lnTo>
                    <a:pt x="4580217" y="1016000"/>
                  </a:lnTo>
                  <a:lnTo>
                    <a:pt x="4576838" y="1028700"/>
                  </a:lnTo>
                  <a:lnTo>
                    <a:pt x="4593704" y="1028700"/>
                  </a:lnTo>
                  <a:lnTo>
                    <a:pt x="4597082" y="1016000"/>
                  </a:lnTo>
                  <a:lnTo>
                    <a:pt x="4637557" y="1016000"/>
                  </a:lnTo>
                  <a:lnTo>
                    <a:pt x="4637557" y="1028700"/>
                  </a:lnTo>
                  <a:lnTo>
                    <a:pt x="4644301" y="1028700"/>
                  </a:lnTo>
                  <a:lnTo>
                    <a:pt x="4647666" y="1041400"/>
                  </a:lnTo>
                  <a:lnTo>
                    <a:pt x="4647666" y="1028700"/>
                  </a:lnTo>
                  <a:lnTo>
                    <a:pt x="4651045" y="1028700"/>
                  </a:lnTo>
                  <a:lnTo>
                    <a:pt x="4651045" y="1041400"/>
                  </a:lnTo>
                  <a:lnTo>
                    <a:pt x="4673384" y="1041400"/>
                  </a:lnTo>
                  <a:lnTo>
                    <a:pt x="4685665" y="1054100"/>
                  </a:lnTo>
                  <a:lnTo>
                    <a:pt x="4698263" y="1054100"/>
                  </a:lnTo>
                  <a:lnTo>
                    <a:pt x="4701324" y="1066800"/>
                  </a:lnTo>
                  <a:lnTo>
                    <a:pt x="4705007" y="1066800"/>
                  </a:lnTo>
                  <a:lnTo>
                    <a:pt x="4708690" y="1079500"/>
                  </a:lnTo>
                  <a:lnTo>
                    <a:pt x="4718494" y="1079500"/>
                  </a:lnTo>
                  <a:lnTo>
                    <a:pt x="4718494" y="1066800"/>
                  </a:lnTo>
                  <a:lnTo>
                    <a:pt x="4731994" y="1066800"/>
                  </a:lnTo>
                  <a:lnTo>
                    <a:pt x="4735360" y="1054100"/>
                  </a:lnTo>
                  <a:lnTo>
                    <a:pt x="4758448" y="1054100"/>
                  </a:lnTo>
                  <a:lnTo>
                    <a:pt x="4776355" y="1066800"/>
                  </a:lnTo>
                  <a:lnTo>
                    <a:pt x="4796066" y="1066800"/>
                  </a:lnTo>
                  <a:lnTo>
                    <a:pt x="4816310" y="1066800"/>
                  </a:lnTo>
                  <a:lnTo>
                    <a:pt x="4819675" y="1054100"/>
                  </a:lnTo>
                  <a:lnTo>
                    <a:pt x="4819675" y="1066800"/>
                  </a:lnTo>
                  <a:lnTo>
                    <a:pt x="4816310" y="1066800"/>
                  </a:lnTo>
                  <a:lnTo>
                    <a:pt x="4816310" y="1079500"/>
                  </a:lnTo>
                  <a:lnTo>
                    <a:pt x="4829797" y="1079500"/>
                  </a:lnTo>
                  <a:lnTo>
                    <a:pt x="4839919" y="1066800"/>
                  </a:lnTo>
                  <a:lnTo>
                    <a:pt x="4835385" y="1066800"/>
                  </a:lnTo>
                  <a:lnTo>
                    <a:pt x="4827587" y="1054100"/>
                  </a:lnTo>
                  <a:lnTo>
                    <a:pt x="4823053" y="1054100"/>
                  </a:lnTo>
                  <a:lnTo>
                    <a:pt x="4829797" y="1041400"/>
                  </a:lnTo>
                  <a:lnTo>
                    <a:pt x="4850041" y="1041400"/>
                  </a:lnTo>
                  <a:lnTo>
                    <a:pt x="4853406" y="1054100"/>
                  </a:lnTo>
                  <a:lnTo>
                    <a:pt x="4853406" y="1066800"/>
                  </a:lnTo>
                  <a:lnTo>
                    <a:pt x="4856785" y="1079500"/>
                  </a:lnTo>
                  <a:lnTo>
                    <a:pt x="4863528" y="1079500"/>
                  </a:lnTo>
                  <a:lnTo>
                    <a:pt x="4863528" y="1092200"/>
                  </a:lnTo>
                  <a:lnTo>
                    <a:pt x="4866894" y="1092200"/>
                  </a:lnTo>
                  <a:lnTo>
                    <a:pt x="4859363" y="1104900"/>
                  </a:lnTo>
                  <a:lnTo>
                    <a:pt x="4845558" y="1104900"/>
                  </a:lnTo>
                  <a:lnTo>
                    <a:pt x="4839919" y="1117600"/>
                  </a:lnTo>
                  <a:lnTo>
                    <a:pt x="4842129" y="1117600"/>
                  </a:lnTo>
                  <a:lnTo>
                    <a:pt x="4854562" y="1130300"/>
                  </a:lnTo>
                  <a:lnTo>
                    <a:pt x="4860150" y="1130300"/>
                  </a:lnTo>
                  <a:lnTo>
                    <a:pt x="4885868" y="1155700"/>
                  </a:lnTo>
                  <a:lnTo>
                    <a:pt x="4914112" y="1155700"/>
                  </a:lnTo>
                  <a:lnTo>
                    <a:pt x="4939830" y="1143000"/>
                  </a:lnTo>
                  <a:lnTo>
                    <a:pt x="4957965" y="1117600"/>
                  </a:lnTo>
                  <a:lnTo>
                    <a:pt x="4951222" y="1117600"/>
                  </a:lnTo>
                  <a:lnTo>
                    <a:pt x="4947844" y="1104900"/>
                  </a:lnTo>
                  <a:lnTo>
                    <a:pt x="4963871" y="1104900"/>
                  </a:lnTo>
                  <a:lnTo>
                    <a:pt x="4971453" y="1092200"/>
                  </a:lnTo>
                  <a:lnTo>
                    <a:pt x="4968087" y="1104900"/>
                  </a:lnTo>
                  <a:lnTo>
                    <a:pt x="4964709" y="1104900"/>
                  </a:lnTo>
                  <a:lnTo>
                    <a:pt x="4957965" y="1117600"/>
                  </a:lnTo>
                  <a:lnTo>
                    <a:pt x="4977308" y="1155700"/>
                  </a:lnTo>
                  <a:lnTo>
                    <a:pt x="4993805" y="1168400"/>
                  </a:lnTo>
                  <a:lnTo>
                    <a:pt x="5013452" y="1168400"/>
                  </a:lnTo>
                  <a:lnTo>
                    <a:pt x="5042281" y="1155700"/>
                  </a:lnTo>
                  <a:lnTo>
                    <a:pt x="5028793" y="1143000"/>
                  </a:lnTo>
                  <a:lnTo>
                    <a:pt x="5032159" y="1143000"/>
                  </a:lnTo>
                  <a:lnTo>
                    <a:pt x="5014252" y="1130300"/>
                  </a:lnTo>
                  <a:lnTo>
                    <a:pt x="5000129" y="1130300"/>
                  </a:lnTo>
                  <a:lnTo>
                    <a:pt x="4996116" y="1117600"/>
                  </a:lnTo>
                  <a:lnTo>
                    <a:pt x="5008550" y="1092200"/>
                  </a:lnTo>
                  <a:lnTo>
                    <a:pt x="5011928" y="1092200"/>
                  </a:lnTo>
                  <a:lnTo>
                    <a:pt x="5008550" y="1079500"/>
                  </a:lnTo>
                  <a:lnTo>
                    <a:pt x="5018671" y="1079500"/>
                  </a:lnTo>
                  <a:lnTo>
                    <a:pt x="5011928" y="1092200"/>
                  </a:lnTo>
                  <a:lnTo>
                    <a:pt x="5028793" y="1092200"/>
                  </a:lnTo>
                  <a:lnTo>
                    <a:pt x="5022050" y="1066800"/>
                  </a:lnTo>
                  <a:lnTo>
                    <a:pt x="5032159" y="1066800"/>
                  </a:lnTo>
                  <a:lnTo>
                    <a:pt x="5035537" y="1054100"/>
                  </a:lnTo>
                  <a:lnTo>
                    <a:pt x="5015306" y="1054100"/>
                  </a:lnTo>
                  <a:lnTo>
                    <a:pt x="5015306" y="1066800"/>
                  </a:lnTo>
                  <a:lnTo>
                    <a:pt x="5011928" y="1066800"/>
                  </a:lnTo>
                  <a:lnTo>
                    <a:pt x="5011928" y="1054100"/>
                  </a:lnTo>
                  <a:lnTo>
                    <a:pt x="5008550" y="1054100"/>
                  </a:lnTo>
                  <a:lnTo>
                    <a:pt x="5005184" y="1041400"/>
                  </a:lnTo>
                  <a:lnTo>
                    <a:pt x="4998440" y="1041400"/>
                  </a:lnTo>
                  <a:lnTo>
                    <a:pt x="4995062" y="1028700"/>
                  </a:lnTo>
                  <a:lnTo>
                    <a:pt x="4995062" y="1079500"/>
                  </a:lnTo>
                  <a:lnTo>
                    <a:pt x="4991697" y="1079500"/>
                  </a:lnTo>
                  <a:lnTo>
                    <a:pt x="4991697" y="1075270"/>
                  </a:lnTo>
                  <a:lnTo>
                    <a:pt x="4984940" y="1066800"/>
                  </a:lnTo>
                  <a:lnTo>
                    <a:pt x="4988318" y="1066800"/>
                  </a:lnTo>
                  <a:lnTo>
                    <a:pt x="4984940" y="1054100"/>
                  </a:lnTo>
                  <a:lnTo>
                    <a:pt x="4981575" y="1066800"/>
                  </a:lnTo>
                  <a:lnTo>
                    <a:pt x="4978197" y="1066800"/>
                  </a:lnTo>
                  <a:lnTo>
                    <a:pt x="4973879" y="1092200"/>
                  </a:lnTo>
                  <a:lnTo>
                    <a:pt x="4963871" y="1079500"/>
                  </a:lnTo>
                  <a:lnTo>
                    <a:pt x="4934356" y="1079500"/>
                  </a:lnTo>
                  <a:lnTo>
                    <a:pt x="4941100" y="1104900"/>
                  </a:lnTo>
                  <a:lnTo>
                    <a:pt x="4934356" y="1104900"/>
                  </a:lnTo>
                  <a:lnTo>
                    <a:pt x="4930978" y="1117600"/>
                  </a:lnTo>
                  <a:lnTo>
                    <a:pt x="4924234" y="1117600"/>
                  </a:lnTo>
                  <a:lnTo>
                    <a:pt x="4924234" y="1104900"/>
                  </a:lnTo>
                  <a:lnTo>
                    <a:pt x="4934356" y="1079500"/>
                  </a:lnTo>
                  <a:lnTo>
                    <a:pt x="4927612" y="1079500"/>
                  </a:lnTo>
                  <a:lnTo>
                    <a:pt x="4924234" y="1092200"/>
                  </a:lnTo>
                  <a:lnTo>
                    <a:pt x="4917491" y="1092200"/>
                  </a:lnTo>
                  <a:lnTo>
                    <a:pt x="4917491" y="1104900"/>
                  </a:lnTo>
                  <a:lnTo>
                    <a:pt x="4914112" y="1092200"/>
                  </a:lnTo>
                  <a:lnTo>
                    <a:pt x="4883759" y="1092200"/>
                  </a:lnTo>
                  <a:lnTo>
                    <a:pt x="4887138" y="1079500"/>
                  </a:lnTo>
                  <a:lnTo>
                    <a:pt x="4890503" y="1079500"/>
                  </a:lnTo>
                  <a:lnTo>
                    <a:pt x="4887138" y="1066800"/>
                  </a:lnTo>
                  <a:lnTo>
                    <a:pt x="4873650" y="1066800"/>
                  </a:lnTo>
                  <a:lnTo>
                    <a:pt x="4880394" y="1041400"/>
                  </a:lnTo>
                  <a:lnTo>
                    <a:pt x="4890567" y="1054100"/>
                  </a:lnTo>
                  <a:lnTo>
                    <a:pt x="4924234" y="1054100"/>
                  </a:lnTo>
                  <a:lnTo>
                    <a:pt x="4924234" y="1066800"/>
                  </a:lnTo>
                  <a:lnTo>
                    <a:pt x="4900625" y="1066800"/>
                  </a:lnTo>
                  <a:lnTo>
                    <a:pt x="4900625" y="1079500"/>
                  </a:lnTo>
                  <a:lnTo>
                    <a:pt x="4924234" y="1079500"/>
                  </a:lnTo>
                  <a:lnTo>
                    <a:pt x="4927612" y="1066800"/>
                  </a:lnTo>
                  <a:lnTo>
                    <a:pt x="4939093" y="1066800"/>
                  </a:lnTo>
                  <a:lnTo>
                    <a:pt x="4956594" y="1054100"/>
                  </a:lnTo>
                  <a:lnTo>
                    <a:pt x="4984940" y="1054100"/>
                  </a:lnTo>
                  <a:lnTo>
                    <a:pt x="4988318" y="1054100"/>
                  </a:lnTo>
                  <a:lnTo>
                    <a:pt x="4991697" y="1066800"/>
                  </a:lnTo>
                  <a:lnTo>
                    <a:pt x="4991697" y="1075270"/>
                  </a:lnTo>
                  <a:lnTo>
                    <a:pt x="4995062" y="1079500"/>
                  </a:lnTo>
                  <a:lnTo>
                    <a:pt x="4995062" y="1028700"/>
                  </a:lnTo>
                  <a:lnTo>
                    <a:pt x="5010658" y="1028700"/>
                  </a:lnTo>
                  <a:lnTo>
                    <a:pt x="5019256" y="1016000"/>
                  </a:lnTo>
                  <a:lnTo>
                    <a:pt x="5028793" y="1016000"/>
                  </a:lnTo>
                  <a:lnTo>
                    <a:pt x="5028793" y="1028700"/>
                  </a:lnTo>
                  <a:lnTo>
                    <a:pt x="5025415" y="1028700"/>
                  </a:lnTo>
                  <a:lnTo>
                    <a:pt x="5035537" y="1054100"/>
                  </a:lnTo>
                  <a:lnTo>
                    <a:pt x="5052403" y="1054100"/>
                  </a:lnTo>
                  <a:lnTo>
                    <a:pt x="5059146" y="1041400"/>
                  </a:lnTo>
                  <a:lnTo>
                    <a:pt x="5052403" y="1041400"/>
                  </a:lnTo>
                  <a:lnTo>
                    <a:pt x="5049024" y="1028700"/>
                  </a:lnTo>
                  <a:lnTo>
                    <a:pt x="5059146" y="1028700"/>
                  </a:lnTo>
                  <a:lnTo>
                    <a:pt x="5069268" y="1041400"/>
                  </a:lnTo>
                  <a:lnTo>
                    <a:pt x="5072634" y="1041400"/>
                  </a:lnTo>
                  <a:lnTo>
                    <a:pt x="5067579" y="1054100"/>
                  </a:lnTo>
                  <a:lnTo>
                    <a:pt x="5057457" y="1066800"/>
                  </a:lnTo>
                  <a:lnTo>
                    <a:pt x="5059146" y="1066800"/>
                  </a:lnTo>
                  <a:lnTo>
                    <a:pt x="5069268" y="1079500"/>
                  </a:lnTo>
                  <a:lnTo>
                    <a:pt x="5072634" y="1079500"/>
                  </a:lnTo>
                  <a:lnTo>
                    <a:pt x="5069268" y="1066800"/>
                  </a:lnTo>
                  <a:lnTo>
                    <a:pt x="5072634" y="1066800"/>
                  </a:lnTo>
                  <a:lnTo>
                    <a:pt x="5072634" y="1079500"/>
                  </a:lnTo>
                  <a:lnTo>
                    <a:pt x="5072634" y="1083132"/>
                  </a:lnTo>
                  <a:lnTo>
                    <a:pt x="5069268" y="1079500"/>
                  </a:lnTo>
                  <a:lnTo>
                    <a:pt x="5072634" y="1085850"/>
                  </a:lnTo>
                  <a:lnTo>
                    <a:pt x="5072634" y="1092200"/>
                  </a:lnTo>
                  <a:lnTo>
                    <a:pt x="5062525" y="1092200"/>
                  </a:lnTo>
                  <a:lnTo>
                    <a:pt x="5062525" y="1079500"/>
                  </a:lnTo>
                  <a:lnTo>
                    <a:pt x="5059146" y="1079500"/>
                  </a:lnTo>
                  <a:lnTo>
                    <a:pt x="5055768" y="1092200"/>
                  </a:lnTo>
                  <a:lnTo>
                    <a:pt x="5049024" y="1092200"/>
                  </a:lnTo>
                  <a:lnTo>
                    <a:pt x="5049024" y="1104900"/>
                  </a:lnTo>
                  <a:lnTo>
                    <a:pt x="5052403" y="1104900"/>
                  </a:lnTo>
                  <a:lnTo>
                    <a:pt x="5052403" y="1117600"/>
                  </a:lnTo>
                  <a:lnTo>
                    <a:pt x="5049024" y="1130300"/>
                  </a:lnTo>
                  <a:lnTo>
                    <a:pt x="5035537" y="1130300"/>
                  </a:lnTo>
                  <a:lnTo>
                    <a:pt x="5032159" y="1143000"/>
                  </a:lnTo>
                  <a:lnTo>
                    <a:pt x="5049024" y="1143000"/>
                  </a:lnTo>
                  <a:lnTo>
                    <a:pt x="5069268" y="1168400"/>
                  </a:lnTo>
                  <a:lnTo>
                    <a:pt x="5069268" y="1143000"/>
                  </a:lnTo>
                  <a:lnTo>
                    <a:pt x="5066208" y="1130300"/>
                  </a:lnTo>
                  <a:lnTo>
                    <a:pt x="5058829" y="1117600"/>
                  </a:lnTo>
                  <a:lnTo>
                    <a:pt x="5089499" y="1117600"/>
                  </a:lnTo>
                  <a:lnTo>
                    <a:pt x="5089499" y="1104900"/>
                  </a:lnTo>
                  <a:lnTo>
                    <a:pt x="5092878" y="1104900"/>
                  </a:lnTo>
                  <a:lnTo>
                    <a:pt x="5081067" y="1092200"/>
                  </a:lnTo>
                  <a:lnTo>
                    <a:pt x="5102987" y="1092200"/>
                  </a:lnTo>
                  <a:lnTo>
                    <a:pt x="5092878" y="1104900"/>
                  </a:lnTo>
                  <a:lnTo>
                    <a:pt x="5096243" y="1104900"/>
                  </a:lnTo>
                  <a:lnTo>
                    <a:pt x="5102987" y="1117600"/>
                  </a:lnTo>
                  <a:lnTo>
                    <a:pt x="5106365" y="1117600"/>
                  </a:lnTo>
                  <a:lnTo>
                    <a:pt x="5120957" y="1104900"/>
                  </a:lnTo>
                  <a:lnTo>
                    <a:pt x="5134610" y="1104900"/>
                  </a:lnTo>
                  <a:lnTo>
                    <a:pt x="5147627" y="1117600"/>
                  </a:lnTo>
                  <a:lnTo>
                    <a:pt x="5156962" y="1117600"/>
                  </a:lnTo>
                  <a:lnTo>
                    <a:pt x="5156962" y="1130300"/>
                  </a:lnTo>
                  <a:lnTo>
                    <a:pt x="5150205" y="1130300"/>
                  </a:lnTo>
                  <a:lnTo>
                    <a:pt x="5150205" y="1143000"/>
                  </a:lnTo>
                  <a:lnTo>
                    <a:pt x="5146840" y="1143000"/>
                  </a:lnTo>
                  <a:lnTo>
                    <a:pt x="5129974" y="1143000"/>
                  </a:lnTo>
                  <a:lnTo>
                    <a:pt x="5129974" y="1155700"/>
                  </a:lnTo>
                  <a:lnTo>
                    <a:pt x="5133352" y="1155700"/>
                  </a:lnTo>
                  <a:lnTo>
                    <a:pt x="5140096" y="1168400"/>
                  </a:lnTo>
                  <a:lnTo>
                    <a:pt x="5160327" y="1168400"/>
                  </a:lnTo>
                  <a:lnTo>
                    <a:pt x="5160327" y="1155700"/>
                  </a:lnTo>
                  <a:lnTo>
                    <a:pt x="5163705" y="1155700"/>
                  </a:lnTo>
                  <a:lnTo>
                    <a:pt x="5163705" y="1168400"/>
                  </a:lnTo>
                  <a:lnTo>
                    <a:pt x="5195163" y="1181100"/>
                  </a:lnTo>
                  <a:lnTo>
                    <a:pt x="5228209" y="1181100"/>
                  </a:lnTo>
                  <a:lnTo>
                    <a:pt x="5261876" y="1193800"/>
                  </a:lnTo>
                  <a:lnTo>
                    <a:pt x="5305361" y="1193800"/>
                  </a:lnTo>
                  <a:lnTo>
                    <a:pt x="5305361" y="1181100"/>
                  </a:lnTo>
                  <a:lnTo>
                    <a:pt x="5328069" y="1193800"/>
                  </a:lnTo>
                  <a:lnTo>
                    <a:pt x="5398109" y="1193800"/>
                  </a:lnTo>
                  <a:lnTo>
                    <a:pt x="5408231" y="1168400"/>
                  </a:lnTo>
                  <a:lnTo>
                    <a:pt x="5409920" y="1168400"/>
                  </a:lnTo>
                  <a:lnTo>
                    <a:pt x="5416664" y="1155700"/>
                  </a:lnTo>
                  <a:lnTo>
                    <a:pt x="5416664" y="1143000"/>
                  </a:lnTo>
                  <a:lnTo>
                    <a:pt x="5433530" y="1143000"/>
                  </a:lnTo>
                  <a:lnTo>
                    <a:pt x="5436730" y="1155115"/>
                  </a:lnTo>
                  <a:lnTo>
                    <a:pt x="5433530" y="1158316"/>
                  </a:lnTo>
                  <a:lnTo>
                    <a:pt x="5440273" y="1165047"/>
                  </a:lnTo>
                  <a:lnTo>
                    <a:pt x="5447017" y="1165047"/>
                  </a:lnTo>
                  <a:lnTo>
                    <a:pt x="5447017" y="1161681"/>
                  </a:lnTo>
                  <a:lnTo>
                    <a:pt x="5450383" y="1158316"/>
                  </a:lnTo>
                  <a:lnTo>
                    <a:pt x="5447766" y="1155700"/>
                  </a:lnTo>
                  <a:lnTo>
                    <a:pt x="5467248" y="1155700"/>
                  </a:lnTo>
                  <a:lnTo>
                    <a:pt x="5467248" y="1168400"/>
                  </a:lnTo>
                  <a:lnTo>
                    <a:pt x="5457139" y="1168400"/>
                  </a:lnTo>
                  <a:lnTo>
                    <a:pt x="5457139" y="1181100"/>
                  </a:lnTo>
                  <a:lnTo>
                    <a:pt x="5457139" y="1193800"/>
                  </a:lnTo>
                  <a:lnTo>
                    <a:pt x="5453761" y="1181100"/>
                  </a:lnTo>
                  <a:lnTo>
                    <a:pt x="5457139" y="1181100"/>
                  </a:lnTo>
                  <a:lnTo>
                    <a:pt x="5457139" y="1168400"/>
                  </a:lnTo>
                  <a:lnTo>
                    <a:pt x="5436895" y="1168400"/>
                  </a:lnTo>
                  <a:lnTo>
                    <a:pt x="5433530" y="1181100"/>
                  </a:lnTo>
                  <a:lnTo>
                    <a:pt x="5426773" y="1181100"/>
                  </a:lnTo>
                  <a:lnTo>
                    <a:pt x="5433530" y="1193800"/>
                  </a:lnTo>
                  <a:lnTo>
                    <a:pt x="5440273" y="1193800"/>
                  </a:lnTo>
                  <a:lnTo>
                    <a:pt x="5440273" y="1206500"/>
                  </a:lnTo>
                  <a:lnTo>
                    <a:pt x="5460504" y="1206500"/>
                  </a:lnTo>
                  <a:lnTo>
                    <a:pt x="5460504" y="1193800"/>
                  </a:lnTo>
                  <a:lnTo>
                    <a:pt x="5463883" y="1193800"/>
                  </a:lnTo>
                  <a:lnTo>
                    <a:pt x="5470626" y="1206500"/>
                  </a:lnTo>
                  <a:lnTo>
                    <a:pt x="5493817" y="1206500"/>
                  </a:lnTo>
                  <a:lnTo>
                    <a:pt x="5491442" y="1193800"/>
                  </a:lnTo>
                  <a:lnTo>
                    <a:pt x="5506567" y="1193800"/>
                  </a:lnTo>
                  <a:lnTo>
                    <a:pt x="5523750" y="1206500"/>
                  </a:lnTo>
                  <a:lnTo>
                    <a:pt x="5539664" y="1206500"/>
                  </a:lnTo>
                  <a:lnTo>
                    <a:pt x="5554942" y="1219200"/>
                  </a:lnTo>
                  <a:lnTo>
                    <a:pt x="5534711" y="1168400"/>
                  </a:lnTo>
                  <a:lnTo>
                    <a:pt x="5527967" y="1143000"/>
                  </a:lnTo>
                  <a:lnTo>
                    <a:pt x="5524589" y="1155700"/>
                  </a:lnTo>
                  <a:lnTo>
                    <a:pt x="5507723" y="1155700"/>
                  </a:lnTo>
                  <a:lnTo>
                    <a:pt x="5500979" y="1143000"/>
                  </a:lnTo>
                  <a:lnTo>
                    <a:pt x="5487492" y="1143000"/>
                  </a:lnTo>
                  <a:lnTo>
                    <a:pt x="5485485" y="1155700"/>
                  </a:lnTo>
                  <a:lnTo>
                    <a:pt x="5484114" y="1155700"/>
                  </a:lnTo>
                  <a:lnTo>
                    <a:pt x="5482742" y="1168400"/>
                  </a:lnTo>
                  <a:lnTo>
                    <a:pt x="5480748" y="1168400"/>
                  </a:lnTo>
                  <a:lnTo>
                    <a:pt x="5482742" y="1155700"/>
                  </a:lnTo>
                  <a:lnTo>
                    <a:pt x="5485485" y="1143000"/>
                  </a:lnTo>
                  <a:lnTo>
                    <a:pt x="5477370" y="1143000"/>
                  </a:lnTo>
                  <a:lnTo>
                    <a:pt x="5477370" y="1168400"/>
                  </a:lnTo>
                  <a:lnTo>
                    <a:pt x="5477370" y="1181100"/>
                  </a:lnTo>
                  <a:lnTo>
                    <a:pt x="5473992" y="1181100"/>
                  </a:lnTo>
                  <a:lnTo>
                    <a:pt x="5470626" y="1168400"/>
                  </a:lnTo>
                  <a:lnTo>
                    <a:pt x="5477370" y="1168400"/>
                  </a:lnTo>
                  <a:lnTo>
                    <a:pt x="5477370" y="1143000"/>
                  </a:lnTo>
                  <a:lnTo>
                    <a:pt x="5473992" y="1143000"/>
                  </a:lnTo>
                  <a:lnTo>
                    <a:pt x="5473992" y="1130300"/>
                  </a:lnTo>
                  <a:lnTo>
                    <a:pt x="5470626" y="1130300"/>
                  </a:lnTo>
                  <a:lnTo>
                    <a:pt x="5468048" y="1117600"/>
                  </a:lnTo>
                  <a:lnTo>
                    <a:pt x="5465140" y="1117600"/>
                  </a:lnTo>
                  <a:lnTo>
                    <a:pt x="5461609" y="1104900"/>
                  </a:lnTo>
                  <a:lnTo>
                    <a:pt x="5457139" y="1092200"/>
                  </a:lnTo>
                  <a:lnTo>
                    <a:pt x="5477891" y="1104900"/>
                  </a:lnTo>
                  <a:lnTo>
                    <a:pt x="5499290" y="1104900"/>
                  </a:lnTo>
                  <a:lnTo>
                    <a:pt x="5520690" y="1117600"/>
                  </a:lnTo>
                  <a:lnTo>
                    <a:pt x="5608904" y="1117600"/>
                  </a:lnTo>
                  <a:lnTo>
                    <a:pt x="5608904" y="1130300"/>
                  </a:lnTo>
                  <a:lnTo>
                    <a:pt x="5588673" y="1130300"/>
                  </a:lnTo>
                  <a:lnTo>
                    <a:pt x="5592038" y="1143000"/>
                  </a:lnTo>
                  <a:lnTo>
                    <a:pt x="5581929" y="1143000"/>
                  </a:lnTo>
                  <a:lnTo>
                    <a:pt x="5591518" y="1155700"/>
                  </a:lnTo>
                  <a:lnTo>
                    <a:pt x="5609437" y="1168400"/>
                  </a:lnTo>
                  <a:lnTo>
                    <a:pt x="5619026" y="1181100"/>
                  </a:lnTo>
                  <a:lnTo>
                    <a:pt x="5615648" y="1181100"/>
                  </a:lnTo>
                  <a:lnTo>
                    <a:pt x="5594312" y="1181100"/>
                  </a:lnTo>
                  <a:lnTo>
                    <a:pt x="5588673" y="1168400"/>
                  </a:lnTo>
                  <a:lnTo>
                    <a:pt x="5588673" y="1193800"/>
                  </a:lnTo>
                  <a:lnTo>
                    <a:pt x="5584139" y="1193800"/>
                  </a:lnTo>
                  <a:lnTo>
                    <a:pt x="5576341" y="1206500"/>
                  </a:lnTo>
                  <a:lnTo>
                    <a:pt x="5571807" y="1219200"/>
                  </a:lnTo>
                  <a:lnTo>
                    <a:pt x="5631091" y="1219200"/>
                  </a:lnTo>
                  <a:lnTo>
                    <a:pt x="5649379" y="1231900"/>
                  </a:lnTo>
                  <a:lnTo>
                    <a:pt x="5646217" y="1219200"/>
                  </a:lnTo>
                  <a:lnTo>
                    <a:pt x="5636095" y="1219200"/>
                  </a:lnTo>
                  <a:lnTo>
                    <a:pt x="5629148" y="1206500"/>
                  </a:lnTo>
                  <a:lnTo>
                    <a:pt x="5672988" y="1206500"/>
                  </a:lnTo>
                  <a:lnTo>
                    <a:pt x="5665406" y="1193800"/>
                  </a:lnTo>
                  <a:lnTo>
                    <a:pt x="5650230" y="1181100"/>
                  </a:lnTo>
                  <a:lnTo>
                    <a:pt x="5642635" y="1168400"/>
                  </a:lnTo>
                  <a:lnTo>
                    <a:pt x="5639257" y="1155700"/>
                  </a:lnTo>
                  <a:lnTo>
                    <a:pt x="5639257" y="1143000"/>
                  </a:lnTo>
                  <a:lnTo>
                    <a:pt x="5638101" y="1143000"/>
                  </a:lnTo>
                  <a:lnTo>
                    <a:pt x="5632513" y="1133906"/>
                  </a:lnTo>
                  <a:lnTo>
                    <a:pt x="5632513" y="1155700"/>
                  </a:lnTo>
                  <a:lnTo>
                    <a:pt x="5629148" y="1168400"/>
                  </a:lnTo>
                  <a:lnTo>
                    <a:pt x="5625770" y="1168400"/>
                  </a:lnTo>
                  <a:lnTo>
                    <a:pt x="5622404" y="1155700"/>
                  </a:lnTo>
                  <a:lnTo>
                    <a:pt x="5632513" y="1155700"/>
                  </a:lnTo>
                  <a:lnTo>
                    <a:pt x="5632513" y="1133906"/>
                  </a:lnTo>
                  <a:lnTo>
                    <a:pt x="5630303" y="1130300"/>
                  </a:lnTo>
                  <a:lnTo>
                    <a:pt x="5625770" y="1130300"/>
                  </a:lnTo>
                  <a:lnTo>
                    <a:pt x="5622404" y="1117600"/>
                  </a:lnTo>
                  <a:lnTo>
                    <a:pt x="5650750" y="1117600"/>
                  </a:lnTo>
                  <a:lnTo>
                    <a:pt x="5662866" y="1130300"/>
                  </a:lnTo>
                  <a:lnTo>
                    <a:pt x="5666244" y="1130300"/>
                  </a:lnTo>
                  <a:lnTo>
                    <a:pt x="5666244" y="1117600"/>
                  </a:lnTo>
                  <a:lnTo>
                    <a:pt x="5673306" y="1130300"/>
                  </a:lnTo>
                  <a:lnTo>
                    <a:pt x="5686171" y="1130300"/>
                  </a:lnTo>
                  <a:lnTo>
                    <a:pt x="5693232" y="1143000"/>
                  </a:lnTo>
                  <a:lnTo>
                    <a:pt x="5693232" y="1155700"/>
                  </a:lnTo>
                  <a:lnTo>
                    <a:pt x="5726950" y="1155700"/>
                  </a:lnTo>
                  <a:lnTo>
                    <a:pt x="5730329" y="1143000"/>
                  </a:lnTo>
                  <a:lnTo>
                    <a:pt x="5723585" y="1143000"/>
                  </a:lnTo>
                  <a:lnTo>
                    <a:pt x="5720207" y="1130300"/>
                  </a:lnTo>
                  <a:lnTo>
                    <a:pt x="5747194" y="1130300"/>
                  </a:lnTo>
                  <a:lnTo>
                    <a:pt x="5740451" y="1143000"/>
                  </a:lnTo>
                  <a:lnTo>
                    <a:pt x="5737072" y="1143000"/>
                  </a:lnTo>
                  <a:lnTo>
                    <a:pt x="5747194" y="1155700"/>
                  </a:lnTo>
                  <a:lnTo>
                    <a:pt x="5767425" y="1155700"/>
                  </a:lnTo>
                  <a:lnTo>
                    <a:pt x="5767425" y="1168400"/>
                  </a:lnTo>
                  <a:lnTo>
                    <a:pt x="5780913" y="1168400"/>
                  </a:lnTo>
                  <a:lnTo>
                    <a:pt x="5780913" y="1130300"/>
                  </a:lnTo>
                  <a:lnTo>
                    <a:pt x="5787669" y="1130300"/>
                  </a:lnTo>
                  <a:lnTo>
                    <a:pt x="5787669" y="1143000"/>
                  </a:lnTo>
                  <a:lnTo>
                    <a:pt x="5794413" y="1143000"/>
                  </a:lnTo>
                  <a:lnTo>
                    <a:pt x="5804522" y="1155700"/>
                  </a:lnTo>
                  <a:lnTo>
                    <a:pt x="5807900" y="1143000"/>
                  </a:lnTo>
                  <a:lnTo>
                    <a:pt x="5818022" y="1143000"/>
                  </a:lnTo>
                  <a:lnTo>
                    <a:pt x="5821388" y="1155700"/>
                  </a:lnTo>
                  <a:lnTo>
                    <a:pt x="5828131" y="1155700"/>
                  </a:lnTo>
                  <a:lnTo>
                    <a:pt x="5834888" y="1168400"/>
                  </a:lnTo>
                  <a:lnTo>
                    <a:pt x="5845048" y="1155700"/>
                  </a:lnTo>
                  <a:lnTo>
                    <a:pt x="5866663" y="1155700"/>
                  </a:lnTo>
                  <a:lnTo>
                    <a:pt x="5878728" y="1143000"/>
                  </a:lnTo>
                  <a:lnTo>
                    <a:pt x="5875350" y="1143000"/>
                  </a:lnTo>
                  <a:lnTo>
                    <a:pt x="5871984" y="1130300"/>
                  </a:lnTo>
                  <a:lnTo>
                    <a:pt x="5890006" y="1130300"/>
                  </a:lnTo>
                  <a:lnTo>
                    <a:pt x="5895594" y="1117600"/>
                  </a:lnTo>
                  <a:lnTo>
                    <a:pt x="5900598" y="1130300"/>
                  </a:lnTo>
                  <a:lnTo>
                    <a:pt x="5905284" y="1143000"/>
                  </a:lnTo>
                  <a:lnTo>
                    <a:pt x="5909348" y="1155700"/>
                  </a:lnTo>
                  <a:lnTo>
                    <a:pt x="5912459" y="1168400"/>
                  </a:lnTo>
                  <a:lnTo>
                    <a:pt x="5929744" y="1155700"/>
                  </a:lnTo>
                  <a:lnTo>
                    <a:pt x="5939434" y="1155700"/>
                  </a:lnTo>
                  <a:lnTo>
                    <a:pt x="5946610" y="1168400"/>
                  </a:lnTo>
                  <a:lnTo>
                    <a:pt x="5956300" y="1181100"/>
                  </a:lnTo>
                  <a:lnTo>
                    <a:pt x="5963043" y="1181100"/>
                  </a:lnTo>
                  <a:lnTo>
                    <a:pt x="5966422" y="1181100"/>
                  </a:lnTo>
                  <a:lnTo>
                    <a:pt x="5969787" y="1193800"/>
                  </a:lnTo>
                  <a:lnTo>
                    <a:pt x="5999619" y="1193800"/>
                  </a:lnTo>
                  <a:lnTo>
                    <a:pt x="6010262" y="1181100"/>
                  </a:lnTo>
                  <a:lnTo>
                    <a:pt x="6013640" y="1181100"/>
                  </a:lnTo>
                  <a:lnTo>
                    <a:pt x="6017006" y="1168400"/>
                  </a:lnTo>
                  <a:lnTo>
                    <a:pt x="6020384" y="1168400"/>
                  </a:lnTo>
                  <a:lnTo>
                    <a:pt x="6028499" y="1155700"/>
                  </a:lnTo>
                  <a:lnTo>
                    <a:pt x="6052109" y="1155700"/>
                  </a:lnTo>
                  <a:lnTo>
                    <a:pt x="6049365" y="1168400"/>
                  </a:lnTo>
                  <a:lnTo>
                    <a:pt x="6047371" y="1181100"/>
                  </a:lnTo>
                  <a:lnTo>
                    <a:pt x="6057481" y="1181100"/>
                  </a:lnTo>
                  <a:lnTo>
                    <a:pt x="6057481" y="1188618"/>
                  </a:lnTo>
                  <a:lnTo>
                    <a:pt x="6054115" y="1185252"/>
                  </a:lnTo>
                  <a:lnTo>
                    <a:pt x="6050737" y="1185252"/>
                  </a:lnTo>
                  <a:lnTo>
                    <a:pt x="6047371" y="1188618"/>
                  </a:lnTo>
                  <a:lnTo>
                    <a:pt x="6043993" y="1188618"/>
                  </a:lnTo>
                  <a:lnTo>
                    <a:pt x="6040615" y="1191996"/>
                  </a:lnTo>
                  <a:lnTo>
                    <a:pt x="6033871" y="1195362"/>
                  </a:lnTo>
                  <a:lnTo>
                    <a:pt x="6030506" y="1202093"/>
                  </a:lnTo>
                  <a:lnTo>
                    <a:pt x="6040615" y="1202613"/>
                  </a:lnTo>
                  <a:lnTo>
                    <a:pt x="6060859" y="1204937"/>
                  </a:lnTo>
                  <a:lnTo>
                    <a:pt x="6070981" y="1205458"/>
                  </a:lnTo>
                  <a:lnTo>
                    <a:pt x="6074346" y="1202093"/>
                  </a:lnTo>
                  <a:lnTo>
                    <a:pt x="6070981" y="1202093"/>
                  </a:lnTo>
                  <a:lnTo>
                    <a:pt x="6067603" y="1198727"/>
                  </a:lnTo>
                  <a:lnTo>
                    <a:pt x="6067603" y="1195362"/>
                  </a:lnTo>
                  <a:lnTo>
                    <a:pt x="6064275" y="1193711"/>
                  </a:lnTo>
                  <a:lnTo>
                    <a:pt x="6064847" y="1192631"/>
                  </a:lnTo>
                  <a:lnTo>
                    <a:pt x="6070981" y="1181100"/>
                  </a:lnTo>
                  <a:lnTo>
                    <a:pt x="6081090" y="1181100"/>
                  </a:lnTo>
                  <a:lnTo>
                    <a:pt x="6087846" y="1193800"/>
                  </a:lnTo>
                  <a:lnTo>
                    <a:pt x="6094590" y="1193800"/>
                  </a:lnTo>
                  <a:lnTo>
                    <a:pt x="6097956" y="1181100"/>
                  </a:lnTo>
                  <a:lnTo>
                    <a:pt x="6105017" y="1181100"/>
                  </a:lnTo>
                  <a:lnTo>
                    <a:pt x="6117882" y="1193800"/>
                  </a:lnTo>
                  <a:lnTo>
                    <a:pt x="6118199" y="1193800"/>
                  </a:lnTo>
                  <a:lnTo>
                    <a:pt x="6121565" y="1193800"/>
                  </a:lnTo>
                  <a:lnTo>
                    <a:pt x="6128309" y="1206500"/>
                  </a:lnTo>
                  <a:lnTo>
                    <a:pt x="6131687" y="1206500"/>
                  </a:lnTo>
                  <a:lnTo>
                    <a:pt x="6135065" y="1193800"/>
                  </a:lnTo>
                  <a:lnTo>
                    <a:pt x="6135065" y="1206500"/>
                  </a:lnTo>
                  <a:lnTo>
                    <a:pt x="6145492" y="1206500"/>
                  </a:lnTo>
                  <a:lnTo>
                    <a:pt x="6158357" y="1219200"/>
                  </a:lnTo>
                  <a:lnTo>
                    <a:pt x="6165418" y="1219200"/>
                  </a:lnTo>
                  <a:lnTo>
                    <a:pt x="6165418" y="1206500"/>
                  </a:lnTo>
                  <a:lnTo>
                    <a:pt x="6157874" y="1206500"/>
                  </a:lnTo>
                  <a:lnTo>
                    <a:pt x="6150661" y="1193800"/>
                  </a:lnTo>
                  <a:lnTo>
                    <a:pt x="6142698" y="1193800"/>
                  </a:lnTo>
                  <a:lnTo>
                    <a:pt x="6150661" y="1181100"/>
                  </a:lnTo>
                  <a:lnTo>
                    <a:pt x="6151918" y="1181100"/>
                  </a:lnTo>
                  <a:lnTo>
                    <a:pt x="6151918" y="1168400"/>
                  </a:lnTo>
                  <a:lnTo>
                    <a:pt x="6155296" y="1155700"/>
                  </a:lnTo>
                  <a:lnTo>
                    <a:pt x="6172162" y="1143000"/>
                  </a:lnTo>
                  <a:lnTo>
                    <a:pt x="6175527" y="1143000"/>
                  </a:lnTo>
                  <a:lnTo>
                    <a:pt x="6178905" y="1155700"/>
                  </a:lnTo>
                  <a:lnTo>
                    <a:pt x="6182284" y="1155700"/>
                  </a:lnTo>
                  <a:lnTo>
                    <a:pt x="6179223" y="1168400"/>
                  </a:lnTo>
                  <a:lnTo>
                    <a:pt x="6171844" y="1181100"/>
                  </a:lnTo>
                  <a:lnTo>
                    <a:pt x="6175527" y="1181100"/>
                  </a:lnTo>
                  <a:lnTo>
                    <a:pt x="6185649" y="1193800"/>
                  </a:lnTo>
                  <a:lnTo>
                    <a:pt x="6185649" y="1206500"/>
                  </a:lnTo>
                  <a:lnTo>
                    <a:pt x="6189027" y="1206500"/>
                  </a:lnTo>
                  <a:lnTo>
                    <a:pt x="6202515" y="1206500"/>
                  </a:lnTo>
                  <a:lnTo>
                    <a:pt x="6202515" y="1219200"/>
                  </a:lnTo>
                  <a:lnTo>
                    <a:pt x="6205893" y="1219200"/>
                  </a:lnTo>
                  <a:lnTo>
                    <a:pt x="6205893" y="1206500"/>
                  </a:lnTo>
                  <a:lnTo>
                    <a:pt x="6209258" y="1206500"/>
                  </a:lnTo>
                  <a:lnTo>
                    <a:pt x="6209258" y="1219200"/>
                  </a:lnTo>
                  <a:lnTo>
                    <a:pt x="6238240" y="1219200"/>
                  </a:lnTo>
                  <a:lnTo>
                    <a:pt x="6246355" y="1206500"/>
                  </a:lnTo>
                  <a:lnTo>
                    <a:pt x="6249733" y="1219200"/>
                  </a:lnTo>
                  <a:lnTo>
                    <a:pt x="6253111" y="1219200"/>
                  </a:lnTo>
                  <a:lnTo>
                    <a:pt x="6256477" y="1231900"/>
                  </a:lnTo>
                  <a:lnTo>
                    <a:pt x="6266599" y="1231900"/>
                  </a:lnTo>
                  <a:lnTo>
                    <a:pt x="6266599" y="1244600"/>
                  </a:lnTo>
                  <a:lnTo>
                    <a:pt x="6268809" y="1244600"/>
                  </a:lnTo>
                  <a:lnTo>
                    <a:pt x="6281242" y="1257300"/>
                  </a:lnTo>
                  <a:lnTo>
                    <a:pt x="6286830" y="1257300"/>
                  </a:lnTo>
                  <a:lnTo>
                    <a:pt x="6286830" y="1270000"/>
                  </a:lnTo>
                  <a:lnTo>
                    <a:pt x="6293574" y="1282700"/>
                  </a:lnTo>
                  <a:lnTo>
                    <a:pt x="6276721" y="1282700"/>
                  </a:lnTo>
                  <a:lnTo>
                    <a:pt x="6267094" y="1306842"/>
                  </a:lnTo>
                  <a:lnTo>
                    <a:pt x="6264491" y="1295400"/>
                  </a:lnTo>
                  <a:lnTo>
                    <a:pt x="6266599" y="1295400"/>
                  </a:lnTo>
                  <a:lnTo>
                    <a:pt x="6269964" y="1282700"/>
                  </a:lnTo>
                  <a:lnTo>
                    <a:pt x="6266599" y="1282700"/>
                  </a:lnTo>
                  <a:lnTo>
                    <a:pt x="6269964" y="1270000"/>
                  </a:lnTo>
                  <a:lnTo>
                    <a:pt x="6263221" y="1270000"/>
                  </a:lnTo>
                  <a:lnTo>
                    <a:pt x="6259855" y="1257300"/>
                  </a:lnTo>
                  <a:lnTo>
                    <a:pt x="6256477" y="1270000"/>
                  </a:lnTo>
                  <a:lnTo>
                    <a:pt x="6253111" y="1270000"/>
                  </a:lnTo>
                  <a:lnTo>
                    <a:pt x="6249733" y="1282700"/>
                  </a:lnTo>
                  <a:lnTo>
                    <a:pt x="6256477" y="1282700"/>
                  </a:lnTo>
                  <a:lnTo>
                    <a:pt x="6260960" y="1295400"/>
                  </a:lnTo>
                  <a:lnTo>
                    <a:pt x="6242990" y="1295400"/>
                  </a:lnTo>
                  <a:lnTo>
                    <a:pt x="6249733" y="1282700"/>
                  </a:lnTo>
                  <a:lnTo>
                    <a:pt x="6229502" y="1282700"/>
                  </a:lnTo>
                  <a:lnTo>
                    <a:pt x="6219380" y="1308100"/>
                  </a:lnTo>
                  <a:lnTo>
                    <a:pt x="6245834" y="1308100"/>
                  </a:lnTo>
                  <a:lnTo>
                    <a:pt x="6263754" y="1320800"/>
                  </a:lnTo>
                  <a:lnTo>
                    <a:pt x="6273343" y="1320800"/>
                  </a:lnTo>
                  <a:lnTo>
                    <a:pt x="6273343" y="1308100"/>
                  </a:lnTo>
                  <a:lnTo>
                    <a:pt x="6283464" y="1295400"/>
                  </a:lnTo>
                  <a:lnTo>
                    <a:pt x="6283464" y="1308100"/>
                  </a:lnTo>
                  <a:lnTo>
                    <a:pt x="6280086" y="1308100"/>
                  </a:lnTo>
                  <a:lnTo>
                    <a:pt x="6288202" y="1320800"/>
                  </a:lnTo>
                  <a:lnTo>
                    <a:pt x="6313817" y="1320800"/>
                  </a:lnTo>
                  <a:lnTo>
                    <a:pt x="6344171" y="1308100"/>
                  </a:lnTo>
                  <a:lnTo>
                    <a:pt x="6337427" y="1308100"/>
                  </a:lnTo>
                  <a:lnTo>
                    <a:pt x="6347549" y="1282700"/>
                  </a:lnTo>
                  <a:lnTo>
                    <a:pt x="6357658" y="1282700"/>
                  </a:lnTo>
                  <a:lnTo>
                    <a:pt x="6357658" y="1270000"/>
                  </a:lnTo>
                  <a:lnTo>
                    <a:pt x="6350914" y="1270000"/>
                  </a:lnTo>
                  <a:lnTo>
                    <a:pt x="6344171" y="1270000"/>
                  </a:lnTo>
                  <a:lnTo>
                    <a:pt x="6344171" y="1282700"/>
                  </a:lnTo>
                  <a:lnTo>
                    <a:pt x="6334049" y="1282700"/>
                  </a:lnTo>
                  <a:lnTo>
                    <a:pt x="6333528" y="1295400"/>
                  </a:lnTo>
                  <a:lnTo>
                    <a:pt x="6331204" y="1308100"/>
                  </a:lnTo>
                  <a:lnTo>
                    <a:pt x="6323939" y="1308100"/>
                  </a:lnTo>
                  <a:lnTo>
                    <a:pt x="6323939" y="1295400"/>
                  </a:lnTo>
                  <a:lnTo>
                    <a:pt x="6313817" y="1282700"/>
                  </a:lnTo>
                  <a:lnTo>
                    <a:pt x="6310439" y="1270000"/>
                  </a:lnTo>
                  <a:lnTo>
                    <a:pt x="6300330" y="1270000"/>
                  </a:lnTo>
                  <a:lnTo>
                    <a:pt x="6300267" y="1257300"/>
                  </a:lnTo>
                  <a:lnTo>
                    <a:pt x="6299898" y="1257300"/>
                  </a:lnTo>
                  <a:lnTo>
                    <a:pt x="6298908" y="1244600"/>
                  </a:lnTo>
                  <a:lnTo>
                    <a:pt x="6296952" y="1244600"/>
                  </a:lnTo>
                  <a:lnTo>
                    <a:pt x="6300330" y="1231900"/>
                  </a:lnTo>
                  <a:lnTo>
                    <a:pt x="6310439" y="1231900"/>
                  </a:lnTo>
                  <a:lnTo>
                    <a:pt x="6310439" y="1219200"/>
                  </a:lnTo>
                  <a:lnTo>
                    <a:pt x="6318555" y="1231900"/>
                  </a:lnTo>
                  <a:lnTo>
                    <a:pt x="6336055" y="1244600"/>
                  </a:lnTo>
                  <a:lnTo>
                    <a:pt x="6344171" y="1257300"/>
                  </a:lnTo>
                  <a:lnTo>
                    <a:pt x="6350914" y="1244600"/>
                  </a:lnTo>
                  <a:lnTo>
                    <a:pt x="6354292" y="1244600"/>
                  </a:lnTo>
                  <a:lnTo>
                    <a:pt x="6350914" y="1231900"/>
                  </a:lnTo>
                  <a:lnTo>
                    <a:pt x="6354292" y="1231900"/>
                  </a:lnTo>
                  <a:lnTo>
                    <a:pt x="6354292" y="1244600"/>
                  </a:lnTo>
                  <a:lnTo>
                    <a:pt x="6361036" y="1244600"/>
                  </a:lnTo>
                  <a:lnTo>
                    <a:pt x="6361036" y="1231900"/>
                  </a:lnTo>
                  <a:lnTo>
                    <a:pt x="6384645" y="1231900"/>
                  </a:lnTo>
                  <a:lnTo>
                    <a:pt x="6384645" y="1257300"/>
                  </a:lnTo>
                  <a:lnTo>
                    <a:pt x="6402032" y="1257300"/>
                  </a:lnTo>
                  <a:lnTo>
                    <a:pt x="6403416" y="1255471"/>
                  </a:lnTo>
                  <a:lnTo>
                    <a:pt x="6394767" y="1244600"/>
                  </a:lnTo>
                  <a:lnTo>
                    <a:pt x="6398133" y="1244600"/>
                  </a:lnTo>
                  <a:lnTo>
                    <a:pt x="6403708" y="1255090"/>
                  </a:lnTo>
                  <a:lnTo>
                    <a:pt x="6411620" y="1244600"/>
                  </a:lnTo>
                  <a:lnTo>
                    <a:pt x="6414998" y="1244600"/>
                  </a:lnTo>
                  <a:lnTo>
                    <a:pt x="6438608" y="1244600"/>
                  </a:lnTo>
                  <a:lnTo>
                    <a:pt x="6438608" y="1257300"/>
                  </a:lnTo>
                  <a:lnTo>
                    <a:pt x="6435230" y="1257300"/>
                  </a:lnTo>
                  <a:lnTo>
                    <a:pt x="6414998" y="1244600"/>
                  </a:lnTo>
                  <a:lnTo>
                    <a:pt x="6414998" y="1257300"/>
                  </a:lnTo>
                  <a:lnTo>
                    <a:pt x="6428486" y="1257300"/>
                  </a:lnTo>
                  <a:lnTo>
                    <a:pt x="6428486" y="1270000"/>
                  </a:lnTo>
                  <a:lnTo>
                    <a:pt x="6438608" y="1270000"/>
                  </a:lnTo>
                  <a:lnTo>
                    <a:pt x="6446139" y="1282700"/>
                  </a:lnTo>
                  <a:lnTo>
                    <a:pt x="6459956" y="1282700"/>
                  </a:lnTo>
                  <a:lnTo>
                    <a:pt x="6465595" y="1295400"/>
                  </a:lnTo>
                  <a:lnTo>
                    <a:pt x="6465595" y="1282700"/>
                  </a:lnTo>
                  <a:lnTo>
                    <a:pt x="6472339" y="1282700"/>
                  </a:lnTo>
                  <a:lnTo>
                    <a:pt x="6472339" y="1295400"/>
                  </a:lnTo>
                  <a:lnTo>
                    <a:pt x="6482448" y="1295400"/>
                  </a:lnTo>
                  <a:lnTo>
                    <a:pt x="6482448" y="1282700"/>
                  </a:lnTo>
                  <a:lnTo>
                    <a:pt x="6489509" y="1282700"/>
                  </a:lnTo>
                  <a:lnTo>
                    <a:pt x="6482143" y="1270000"/>
                  </a:lnTo>
                  <a:lnTo>
                    <a:pt x="6479083" y="1270000"/>
                  </a:lnTo>
                  <a:lnTo>
                    <a:pt x="6468961" y="1257300"/>
                  </a:lnTo>
                  <a:lnTo>
                    <a:pt x="6479083" y="1257300"/>
                  </a:lnTo>
                  <a:lnTo>
                    <a:pt x="6488671" y="1244600"/>
                  </a:lnTo>
                  <a:lnTo>
                    <a:pt x="6497637" y="1231900"/>
                  </a:lnTo>
                  <a:lnTo>
                    <a:pt x="6506591" y="1231900"/>
                  </a:lnTo>
                  <a:lnTo>
                    <a:pt x="6516179" y="1219200"/>
                  </a:lnTo>
                  <a:lnTo>
                    <a:pt x="6531889" y="1219200"/>
                  </a:lnTo>
                  <a:lnTo>
                    <a:pt x="6564554" y="1231900"/>
                  </a:lnTo>
                  <a:lnTo>
                    <a:pt x="6580264" y="1231900"/>
                  </a:lnTo>
                  <a:lnTo>
                    <a:pt x="6580264" y="1219200"/>
                  </a:lnTo>
                  <a:lnTo>
                    <a:pt x="6575679" y="1219200"/>
                  </a:lnTo>
                  <a:lnTo>
                    <a:pt x="6571412" y="1206500"/>
                  </a:lnTo>
                  <a:lnTo>
                    <a:pt x="6566509" y="1206500"/>
                  </a:lnTo>
                  <a:lnTo>
                    <a:pt x="6560032" y="1193800"/>
                  </a:lnTo>
                  <a:lnTo>
                    <a:pt x="6553276" y="1193800"/>
                  </a:lnTo>
                  <a:lnTo>
                    <a:pt x="6543688" y="1181100"/>
                  </a:lnTo>
                  <a:lnTo>
                    <a:pt x="6525768" y="1155700"/>
                  </a:lnTo>
                  <a:lnTo>
                    <a:pt x="6516179" y="1143000"/>
                  </a:lnTo>
                  <a:lnTo>
                    <a:pt x="6522923" y="1130300"/>
                  </a:lnTo>
                  <a:lnTo>
                    <a:pt x="6536423" y="1130300"/>
                  </a:lnTo>
                  <a:lnTo>
                    <a:pt x="6539789" y="1117600"/>
                  </a:lnTo>
                  <a:lnTo>
                    <a:pt x="6560032" y="1117600"/>
                  </a:lnTo>
                  <a:lnTo>
                    <a:pt x="6560032" y="1104900"/>
                  </a:lnTo>
                  <a:lnTo>
                    <a:pt x="6563398" y="1104900"/>
                  </a:lnTo>
                  <a:lnTo>
                    <a:pt x="6563398" y="1092200"/>
                  </a:lnTo>
                  <a:lnTo>
                    <a:pt x="6562242" y="1092200"/>
                  </a:lnTo>
                  <a:lnTo>
                    <a:pt x="6554444" y="1079500"/>
                  </a:lnTo>
                  <a:lnTo>
                    <a:pt x="6557442" y="1079500"/>
                  </a:lnTo>
                  <a:lnTo>
                    <a:pt x="6564668" y="1066800"/>
                  </a:lnTo>
                  <a:lnTo>
                    <a:pt x="6572364" y="1066800"/>
                  </a:lnTo>
                  <a:lnTo>
                    <a:pt x="6564554" y="1054100"/>
                  </a:lnTo>
                  <a:lnTo>
                    <a:pt x="6556654" y="1054100"/>
                  </a:lnTo>
                  <a:lnTo>
                    <a:pt x="6556654" y="1041400"/>
                  </a:lnTo>
                  <a:lnTo>
                    <a:pt x="6560032" y="1041400"/>
                  </a:lnTo>
                  <a:lnTo>
                    <a:pt x="6560032" y="1028700"/>
                  </a:lnTo>
                  <a:lnTo>
                    <a:pt x="6580264" y="1028700"/>
                  </a:lnTo>
                  <a:lnTo>
                    <a:pt x="6580264" y="1041400"/>
                  </a:lnTo>
                  <a:lnTo>
                    <a:pt x="6576885" y="1054100"/>
                  </a:lnTo>
                  <a:lnTo>
                    <a:pt x="6583947" y="1054100"/>
                  </a:lnTo>
                  <a:lnTo>
                    <a:pt x="6596812" y="1041400"/>
                  </a:lnTo>
                  <a:lnTo>
                    <a:pt x="6610934" y="1041400"/>
                  </a:lnTo>
                  <a:lnTo>
                    <a:pt x="6623799" y="1054100"/>
                  </a:lnTo>
                  <a:lnTo>
                    <a:pt x="6630860" y="1054100"/>
                  </a:lnTo>
                  <a:lnTo>
                    <a:pt x="6641236" y="1041400"/>
                  </a:lnTo>
                  <a:lnTo>
                    <a:pt x="6647218" y="1028700"/>
                  </a:lnTo>
                  <a:lnTo>
                    <a:pt x="6653200" y="1016000"/>
                  </a:lnTo>
                  <a:lnTo>
                    <a:pt x="6668325" y="1016000"/>
                  </a:lnTo>
                  <a:lnTo>
                    <a:pt x="6688188" y="1003300"/>
                  </a:lnTo>
                  <a:lnTo>
                    <a:pt x="6690665" y="1016000"/>
                  </a:lnTo>
                  <a:lnTo>
                    <a:pt x="6692824" y="1028700"/>
                  </a:lnTo>
                  <a:lnTo>
                    <a:pt x="6694360" y="1041400"/>
                  </a:lnTo>
                  <a:lnTo>
                    <a:pt x="6694932" y="1041400"/>
                  </a:lnTo>
                  <a:lnTo>
                    <a:pt x="6686880" y="1052195"/>
                  </a:lnTo>
                  <a:lnTo>
                    <a:pt x="6688188" y="1054100"/>
                  </a:lnTo>
                  <a:lnTo>
                    <a:pt x="6713753" y="1066800"/>
                  </a:lnTo>
                  <a:lnTo>
                    <a:pt x="6728244" y="1066800"/>
                  </a:lnTo>
                  <a:lnTo>
                    <a:pt x="6737045" y="1054100"/>
                  </a:lnTo>
                  <a:lnTo>
                    <a:pt x="6745529" y="1028700"/>
                  </a:lnTo>
                  <a:lnTo>
                    <a:pt x="6756336" y="1041400"/>
                  </a:lnTo>
                  <a:lnTo>
                    <a:pt x="6763652" y="1041400"/>
                  </a:lnTo>
                  <a:lnTo>
                    <a:pt x="6767817" y="1028700"/>
                  </a:lnTo>
                  <a:lnTo>
                    <a:pt x="6792747" y="1028700"/>
                  </a:lnTo>
                  <a:lnTo>
                    <a:pt x="6792747" y="1020279"/>
                  </a:lnTo>
                  <a:lnTo>
                    <a:pt x="6806031" y="1028700"/>
                  </a:lnTo>
                  <a:lnTo>
                    <a:pt x="6807924" y="1028700"/>
                  </a:lnTo>
                  <a:lnTo>
                    <a:pt x="6797802" y="1016000"/>
                  </a:lnTo>
                  <a:lnTo>
                    <a:pt x="6792747" y="1016000"/>
                  </a:lnTo>
                  <a:lnTo>
                    <a:pt x="6796125" y="1003300"/>
                  </a:lnTo>
                  <a:lnTo>
                    <a:pt x="6806235" y="1003300"/>
                  </a:lnTo>
                  <a:lnTo>
                    <a:pt x="6806235" y="990600"/>
                  </a:lnTo>
                  <a:lnTo>
                    <a:pt x="6802869" y="990600"/>
                  </a:lnTo>
                  <a:lnTo>
                    <a:pt x="6806235" y="977900"/>
                  </a:lnTo>
                  <a:lnTo>
                    <a:pt x="6806235" y="965200"/>
                  </a:lnTo>
                  <a:lnTo>
                    <a:pt x="6823100" y="965200"/>
                  </a:lnTo>
                  <a:lnTo>
                    <a:pt x="6829844" y="952500"/>
                  </a:lnTo>
                  <a:lnTo>
                    <a:pt x="6830377" y="965200"/>
                  </a:lnTo>
                  <a:lnTo>
                    <a:pt x="6832689" y="977900"/>
                  </a:lnTo>
                  <a:lnTo>
                    <a:pt x="6833222" y="990600"/>
                  </a:lnTo>
                  <a:lnTo>
                    <a:pt x="6829844" y="990600"/>
                  </a:lnTo>
                  <a:lnTo>
                    <a:pt x="6823100" y="990600"/>
                  </a:lnTo>
                  <a:lnTo>
                    <a:pt x="6816357" y="1003300"/>
                  </a:lnTo>
                  <a:lnTo>
                    <a:pt x="6819735" y="1003300"/>
                  </a:lnTo>
                  <a:lnTo>
                    <a:pt x="6823100" y="1016000"/>
                  </a:lnTo>
                  <a:lnTo>
                    <a:pt x="6826478" y="1016000"/>
                  </a:lnTo>
                  <a:lnTo>
                    <a:pt x="6823100" y="1028700"/>
                  </a:lnTo>
                  <a:lnTo>
                    <a:pt x="6833222" y="1028700"/>
                  </a:lnTo>
                  <a:lnTo>
                    <a:pt x="6833222" y="1016000"/>
                  </a:lnTo>
                  <a:lnTo>
                    <a:pt x="6829844" y="1016000"/>
                  </a:lnTo>
                  <a:lnTo>
                    <a:pt x="6829844" y="1003300"/>
                  </a:lnTo>
                  <a:lnTo>
                    <a:pt x="6839966" y="1003300"/>
                  </a:lnTo>
                  <a:lnTo>
                    <a:pt x="6839966" y="1013523"/>
                  </a:lnTo>
                  <a:lnTo>
                    <a:pt x="6839966" y="1016000"/>
                  </a:lnTo>
                  <a:lnTo>
                    <a:pt x="6842442" y="1016000"/>
                  </a:lnTo>
                  <a:lnTo>
                    <a:pt x="6843344" y="1016901"/>
                  </a:lnTo>
                  <a:lnTo>
                    <a:pt x="6843344" y="1016000"/>
                  </a:lnTo>
                  <a:lnTo>
                    <a:pt x="6846710" y="1016000"/>
                  </a:lnTo>
                  <a:lnTo>
                    <a:pt x="6850088" y="1003300"/>
                  </a:lnTo>
                  <a:lnTo>
                    <a:pt x="6848919" y="1003300"/>
                  </a:lnTo>
                  <a:lnTo>
                    <a:pt x="6841122" y="990600"/>
                  </a:lnTo>
                  <a:lnTo>
                    <a:pt x="6836588" y="990600"/>
                  </a:lnTo>
                  <a:lnTo>
                    <a:pt x="6836588" y="977900"/>
                  </a:lnTo>
                  <a:lnTo>
                    <a:pt x="6839966" y="977900"/>
                  </a:lnTo>
                  <a:lnTo>
                    <a:pt x="6839966" y="965200"/>
                  </a:lnTo>
                  <a:lnTo>
                    <a:pt x="6846710" y="965200"/>
                  </a:lnTo>
                  <a:lnTo>
                    <a:pt x="6843344" y="977900"/>
                  </a:lnTo>
                  <a:lnTo>
                    <a:pt x="6839966" y="977900"/>
                  </a:lnTo>
                  <a:lnTo>
                    <a:pt x="6846710" y="990600"/>
                  </a:lnTo>
                  <a:lnTo>
                    <a:pt x="6860197" y="990600"/>
                  </a:lnTo>
                  <a:lnTo>
                    <a:pt x="6856831" y="977900"/>
                  </a:lnTo>
                  <a:lnTo>
                    <a:pt x="6890563" y="977900"/>
                  </a:lnTo>
                  <a:lnTo>
                    <a:pt x="6887184" y="990600"/>
                  </a:lnTo>
                  <a:lnTo>
                    <a:pt x="6883806" y="990600"/>
                  </a:lnTo>
                  <a:lnTo>
                    <a:pt x="6884784" y="994321"/>
                  </a:lnTo>
                  <a:lnTo>
                    <a:pt x="6883806" y="993330"/>
                  </a:lnTo>
                  <a:lnTo>
                    <a:pt x="6880441" y="1000061"/>
                  </a:lnTo>
                  <a:lnTo>
                    <a:pt x="6873697" y="1006792"/>
                  </a:lnTo>
                  <a:lnTo>
                    <a:pt x="6870319" y="1013523"/>
                  </a:lnTo>
                  <a:lnTo>
                    <a:pt x="6866953" y="1013523"/>
                  </a:lnTo>
                  <a:lnTo>
                    <a:pt x="6863575" y="1016901"/>
                  </a:lnTo>
                  <a:lnTo>
                    <a:pt x="6863575" y="1020267"/>
                  </a:lnTo>
                  <a:lnTo>
                    <a:pt x="6866953" y="1020267"/>
                  </a:lnTo>
                  <a:lnTo>
                    <a:pt x="6874015" y="1017206"/>
                  </a:lnTo>
                  <a:lnTo>
                    <a:pt x="6886867" y="1009840"/>
                  </a:lnTo>
                  <a:lnTo>
                    <a:pt x="6893928" y="1006792"/>
                  </a:lnTo>
                  <a:lnTo>
                    <a:pt x="6890563" y="1003427"/>
                  </a:lnTo>
                  <a:lnTo>
                    <a:pt x="6890486" y="1003300"/>
                  </a:lnTo>
                  <a:lnTo>
                    <a:pt x="6897306" y="1003300"/>
                  </a:lnTo>
                  <a:lnTo>
                    <a:pt x="6897306" y="990600"/>
                  </a:lnTo>
                  <a:lnTo>
                    <a:pt x="6900672" y="977900"/>
                  </a:lnTo>
                  <a:lnTo>
                    <a:pt x="6896519" y="965200"/>
                  </a:lnTo>
                  <a:lnTo>
                    <a:pt x="6897725" y="939800"/>
                  </a:lnTo>
                  <a:lnTo>
                    <a:pt x="6894512" y="927100"/>
                  </a:lnTo>
                  <a:lnTo>
                    <a:pt x="6870319" y="927100"/>
                  </a:lnTo>
                  <a:lnTo>
                    <a:pt x="6870319" y="914400"/>
                  </a:lnTo>
                  <a:lnTo>
                    <a:pt x="6873380" y="914400"/>
                  </a:lnTo>
                  <a:lnTo>
                    <a:pt x="6880758" y="901700"/>
                  </a:lnTo>
                  <a:lnTo>
                    <a:pt x="6883806" y="889000"/>
                  </a:lnTo>
                  <a:lnTo>
                    <a:pt x="6887184" y="889000"/>
                  </a:lnTo>
                  <a:lnTo>
                    <a:pt x="6893928" y="876300"/>
                  </a:lnTo>
                  <a:lnTo>
                    <a:pt x="6890563" y="876300"/>
                  </a:lnTo>
                  <a:lnTo>
                    <a:pt x="6883806" y="863600"/>
                  </a:lnTo>
                  <a:lnTo>
                    <a:pt x="6900672" y="863600"/>
                  </a:lnTo>
                  <a:lnTo>
                    <a:pt x="6910108" y="850900"/>
                  </a:lnTo>
                  <a:lnTo>
                    <a:pt x="6915302" y="838200"/>
                  </a:lnTo>
                  <a:lnTo>
                    <a:pt x="6920497" y="825500"/>
                  </a:lnTo>
                  <a:lnTo>
                    <a:pt x="6927710" y="812800"/>
                  </a:lnTo>
                  <a:lnTo>
                    <a:pt x="6914007" y="787400"/>
                  </a:lnTo>
                  <a:lnTo>
                    <a:pt x="6914591" y="774700"/>
                  </a:lnTo>
                  <a:lnTo>
                    <a:pt x="6918985" y="762000"/>
                  </a:lnTo>
                  <a:lnTo>
                    <a:pt x="6923392" y="749300"/>
                  </a:lnTo>
                  <a:lnTo>
                    <a:pt x="6934403" y="736600"/>
                  </a:lnTo>
                  <a:lnTo>
                    <a:pt x="6937832" y="723900"/>
                  </a:lnTo>
                  <a:lnTo>
                    <a:pt x="6939039" y="711200"/>
                  </a:lnTo>
                  <a:lnTo>
                    <a:pt x="6939623" y="711200"/>
                  </a:lnTo>
                  <a:lnTo>
                    <a:pt x="6941147" y="698500"/>
                  </a:lnTo>
                  <a:lnTo>
                    <a:pt x="6934403" y="685800"/>
                  </a:lnTo>
                  <a:lnTo>
                    <a:pt x="6924281" y="685800"/>
                  </a:lnTo>
                  <a:lnTo>
                    <a:pt x="6939458" y="647700"/>
                  </a:lnTo>
                  <a:lnTo>
                    <a:pt x="6947052" y="622300"/>
                  </a:lnTo>
                  <a:lnTo>
                    <a:pt x="6954647" y="609600"/>
                  </a:lnTo>
                  <a:close/>
                </a:path>
              </a:pathLst>
            </a:custGeom>
            <a:solidFill>
              <a:srgbClr val="F1D4BC"/>
            </a:solidFill>
          </p:spPr>
          <p:txBody>
            <a:bodyPr wrap="square" lIns="0" tIns="0" rIns="0" bIns="0" rtlCol="0"/>
            <a:lstStyle/>
            <a:p>
              <a:endParaRPr/>
            </a:p>
          </p:txBody>
        </p:sp>
        <p:sp>
          <p:nvSpPr>
            <p:cNvPr id="86" name="object 86"/>
            <p:cNvSpPr/>
            <p:nvPr/>
          </p:nvSpPr>
          <p:spPr>
            <a:xfrm>
              <a:off x="4172229" y="2289974"/>
              <a:ext cx="1548130" cy="84455"/>
            </a:xfrm>
            <a:custGeom>
              <a:avLst/>
              <a:gdLst/>
              <a:ahLst/>
              <a:cxnLst/>
              <a:rect l="l" t="t" r="r" b="b"/>
              <a:pathLst>
                <a:path w="1548129" h="84455">
                  <a:moveTo>
                    <a:pt x="6743" y="67335"/>
                  </a:moveTo>
                  <a:lnTo>
                    <a:pt x="3378" y="67335"/>
                  </a:lnTo>
                  <a:lnTo>
                    <a:pt x="3378" y="63969"/>
                  </a:lnTo>
                  <a:lnTo>
                    <a:pt x="0" y="63969"/>
                  </a:lnTo>
                  <a:lnTo>
                    <a:pt x="0" y="70713"/>
                  </a:lnTo>
                  <a:lnTo>
                    <a:pt x="3378" y="74079"/>
                  </a:lnTo>
                  <a:lnTo>
                    <a:pt x="6743" y="70713"/>
                  </a:lnTo>
                  <a:lnTo>
                    <a:pt x="6743" y="67335"/>
                  </a:lnTo>
                  <a:close/>
                </a:path>
                <a:path w="1548129" h="84455">
                  <a:moveTo>
                    <a:pt x="10121" y="77444"/>
                  </a:moveTo>
                  <a:lnTo>
                    <a:pt x="6743" y="77444"/>
                  </a:lnTo>
                  <a:lnTo>
                    <a:pt x="6743" y="74079"/>
                  </a:lnTo>
                  <a:lnTo>
                    <a:pt x="3378" y="74079"/>
                  </a:lnTo>
                  <a:lnTo>
                    <a:pt x="3378" y="77444"/>
                  </a:lnTo>
                  <a:lnTo>
                    <a:pt x="0" y="80810"/>
                  </a:lnTo>
                  <a:lnTo>
                    <a:pt x="3378" y="80810"/>
                  </a:lnTo>
                  <a:lnTo>
                    <a:pt x="3378" y="84175"/>
                  </a:lnTo>
                  <a:lnTo>
                    <a:pt x="6743" y="84175"/>
                  </a:lnTo>
                  <a:lnTo>
                    <a:pt x="6743" y="80810"/>
                  </a:lnTo>
                  <a:lnTo>
                    <a:pt x="10121" y="80810"/>
                  </a:lnTo>
                  <a:lnTo>
                    <a:pt x="10121" y="77444"/>
                  </a:lnTo>
                  <a:close/>
                </a:path>
                <a:path w="1548129" h="84455">
                  <a:moveTo>
                    <a:pt x="13487" y="57238"/>
                  </a:moveTo>
                  <a:lnTo>
                    <a:pt x="10121" y="57238"/>
                  </a:lnTo>
                  <a:lnTo>
                    <a:pt x="10121" y="60604"/>
                  </a:lnTo>
                  <a:lnTo>
                    <a:pt x="13487" y="57238"/>
                  </a:lnTo>
                  <a:close/>
                </a:path>
                <a:path w="1548129" h="84455">
                  <a:moveTo>
                    <a:pt x="1487385" y="26936"/>
                  </a:moveTo>
                  <a:lnTo>
                    <a:pt x="1484020" y="26936"/>
                  </a:lnTo>
                  <a:lnTo>
                    <a:pt x="1484020" y="30302"/>
                  </a:lnTo>
                  <a:lnTo>
                    <a:pt x="1487385" y="26936"/>
                  </a:lnTo>
                  <a:close/>
                </a:path>
                <a:path w="1548129" h="84455">
                  <a:moveTo>
                    <a:pt x="1544726" y="6731"/>
                  </a:moveTo>
                  <a:lnTo>
                    <a:pt x="1537982" y="3365"/>
                  </a:lnTo>
                  <a:lnTo>
                    <a:pt x="1534604" y="0"/>
                  </a:lnTo>
                  <a:lnTo>
                    <a:pt x="1531239" y="0"/>
                  </a:lnTo>
                  <a:lnTo>
                    <a:pt x="1531239" y="3365"/>
                  </a:lnTo>
                  <a:lnTo>
                    <a:pt x="1527860" y="3365"/>
                  </a:lnTo>
                  <a:lnTo>
                    <a:pt x="1527860" y="6731"/>
                  </a:lnTo>
                  <a:lnTo>
                    <a:pt x="1531239" y="10096"/>
                  </a:lnTo>
                  <a:lnTo>
                    <a:pt x="1537982" y="10096"/>
                  </a:lnTo>
                  <a:lnTo>
                    <a:pt x="1541360" y="13462"/>
                  </a:lnTo>
                  <a:lnTo>
                    <a:pt x="1541360" y="10096"/>
                  </a:lnTo>
                  <a:lnTo>
                    <a:pt x="1544726" y="10096"/>
                  </a:lnTo>
                  <a:lnTo>
                    <a:pt x="1544726" y="6731"/>
                  </a:lnTo>
                  <a:close/>
                </a:path>
                <a:path w="1548129" h="84455">
                  <a:moveTo>
                    <a:pt x="1548104" y="16827"/>
                  </a:moveTo>
                  <a:lnTo>
                    <a:pt x="1544726" y="13462"/>
                  </a:lnTo>
                  <a:lnTo>
                    <a:pt x="1541360" y="16827"/>
                  </a:lnTo>
                  <a:lnTo>
                    <a:pt x="1541360" y="20205"/>
                  </a:lnTo>
                  <a:lnTo>
                    <a:pt x="1544726" y="20205"/>
                  </a:lnTo>
                  <a:lnTo>
                    <a:pt x="1548104" y="16827"/>
                  </a:lnTo>
                  <a:close/>
                </a:path>
              </a:pathLst>
            </a:custGeom>
            <a:solidFill>
              <a:srgbClr val="F1D4BC"/>
            </a:solidFill>
          </p:spPr>
          <p:txBody>
            <a:bodyPr wrap="square" lIns="0" tIns="0" rIns="0" bIns="0" rtlCol="0"/>
            <a:lstStyle/>
            <a:p>
              <a:endParaRPr/>
            </a:p>
          </p:txBody>
        </p:sp>
      </p:grpSp>
      <p:sp>
        <p:nvSpPr>
          <p:cNvPr id="87" name="object 87"/>
          <p:cNvSpPr txBox="1">
            <a:spLocks noGrp="1"/>
          </p:cNvSpPr>
          <p:nvPr>
            <p:ph type="title"/>
          </p:nvPr>
        </p:nvSpPr>
        <p:spPr>
          <a:xfrm>
            <a:off x="1423365" y="185840"/>
            <a:ext cx="6105169" cy="438069"/>
          </a:xfrm>
          <a:prstGeom prst="rect">
            <a:avLst/>
          </a:prstGeom>
        </p:spPr>
        <p:txBody>
          <a:bodyPr vert="horz" wrap="square" lIns="0" tIns="7112" rIns="0" bIns="0" rtlCol="0">
            <a:spAutoFit/>
          </a:bodyPr>
          <a:lstStyle/>
          <a:p>
            <a:pPr marL="7112">
              <a:spcBef>
                <a:spcPts val="56"/>
              </a:spcBef>
            </a:pPr>
            <a:r>
              <a:rPr sz="2800" b="1" spc="-3" dirty="0">
                <a:solidFill>
                  <a:srgbClr val="FF0000"/>
                </a:solidFill>
                <a:latin typeface="Times New Roman" pitchFamily="18" charset="0"/>
                <a:cs typeface="Times New Roman" pitchFamily="18" charset="0"/>
              </a:rPr>
              <a:t>Giới thiệu đề</a:t>
            </a:r>
            <a:r>
              <a:rPr sz="2800" b="1" spc="-45" dirty="0">
                <a:solidFill>
                  <a:srgbClr val="FF0000"/>
                </a:solidFill>
                <a:latin typeface="Times New Roman" pitchFamily="18" charset="0"/>
                <a:cs typeface="Times New Roman" pitchFamily="18" charset="0"/>
              </a:rPr>
              <a:t> </a:t>
            </a:r>
            <a:r>
              <a:rPr sz="2800" b="1" spc="-3" dirty="0">
                <a:solidFill>
                  <a:srgbClr val="FF0000"/>
                </a:solidFill>
                <a:latin typeface="Times New Roman" pitchFamily="18" charset="0"/>
                <a:cs typeface="Times New Roman" pitchFamily="18" charset="0"/>
              </a:rPr>
              <a:t>tài</a:t>
            </a:r>
            <a:endParaRPr sz="2800" dirty="0">
              <a:solidFill>
                <a:srgbClr val="FF0000"/>
              </a:solidFill>
              <a:latin typeface="Times New Roman" pitchFamily="18" charset="0"/>
              <a:cs typeface="Times New Roman" pitchFamily="18" charset="0"/>
            </a:endParaRPr>
          </a:p>
        </p:txBody>
      </p:sp>
      <p:sp>
        <p:nvSpPr>
          <p:cNvPr id="89" name="object 89"/>
          <p:cNvSpPr/>
          <p:nvPr/>
        </p:nvSpPr>
        <p:spPr>
          <a:xfrm>
            <a:off x="0" y="1692338"/>
            <a:ext cx="184468" cy="262890"/>
          </a:xfrm>
          <a:custGeom>
            <a:avLst/>
            <a:gdLst/>
            <a:ahLst/>
            <a:cxnLst/>
            <a:rect l="l" t="t" r="r" b="b"/>
            <a:pathLst>
              <a:path w="368935" h="394335">
                <a:moveTo>
                  <a:pt x="168811" y="187989"/>
                </a:moveTo>
                <a:lnTo>
                  <a:pt x="101109" y="187989"/>
                </a:lnTo>
                <a:lnTo>
                  <a:pt x="108855" y="186304"/>
                </a:lnTo>
                <a:lnTo>
                  <a:pt x="108855" y="171560"/>
                </a:lnTo>
                <a:lnTo>
                  <a:pt x="108075" y="171560"/>
                </a:lnTo>
                <a:lnTo>
                  <a:pt x="106343" y="165557"/>
                </a:lnTo>
                <a:lnTo>
                  <a:pt x="103726" y="159027"/>
                </a:lnTo>
                <a:lnTo>
                  <a:pt x="102784" y="152287"/>
                </a:lnTo>
                <a:lnTo>
                  <a:pt x="101700" y="143246"/>
                </a:lnTo>
                <a:lnTo>
                  <a:pt x="100861" y="134146"/>
                </a:lnTo>
                <a:lnTo>
                  <a:pt x="99966" y="123220"/>
                </a:lnTo>
                <a:lnTo>
                  <a:pt x="99250" y="115005"/>
                </a:lnTo>
                <a:lnTo>
                  <a:pt x="95343" y="70185"/>
                </a:lnTo>
                <a:lnTo>
                  <a:pt x="93380" y="29312"/>
                </a:lnTo>
                <a:lnTo>
                  <a:pt x="92945" y="15586"/>
                </a:lnTo>
                <a:lnTo>
                  <a:pt x="92771" y="10952"/>
                </a:lnTo>
                <a:lnTo>
                  <a:pt x="92735" y="3791"/>
                </a:lnTo>
                <a:lnTo>
                  <a:pt x="107808" y="0"/>
                </a:lnTo>
                <a:lnTo>
                  <a:pt x="110321" y="5792"/>
                </a:lnTo>
                <a:lnTo>
                  <a:pt x="122114" y="52998"/>
                </a:lnTo>
                <a:lnTo>
                  <a:pt x="123875" y="70983"/>
                </a:lnTo>
                <a:lnTo>
                  <a:pt x="124560" y="77578"/>
                </a:lnTo>
                <a:lnTo>
                  <a:pt x="125838" y="87096"/>
                </a:lnTo>
                <a:lnTo>
                  <a:pt x="127278" y="96933"/>
                </a:lnTo>
                <a:lnTo>
                  <a:pt x="128638" y="106790"/>
                </a:lnTo>
                <a:lnTo>
                  <a:pt x="129685" y="115005"/>
                </a:lnTo>
                <a:lnTo>
                  <a:pt x="130110" y="123259"/>
                </a:lnTo>
                <a:lnTo>
                  <a:pt x="132665" y="141295"/>
                </a:lnTo>
                <a:lnTo>
                  <a:pt x="137117" y="170612"/>
                </a:lnTo>
                <a:lnTo>
                  <a:pt x="139629" y="171244"/>
                </a:lnTo>
                <a:lnTo>
                  <a:pt x="181131" y="171244"/>
                </a:lnTo>
                <a:lnTo>
                  <a:pt x="180899" y="171560"/>
                </a:lnTo>
                <a:lnTo>
                  <a:pt x="108855" y="171560"/>
                </a:lnTo>
                <a:lnTo>
                  <a:pt x="108227" y="172086"/>
                </a:lnTo>
                <a:lnTo>
                  <a:pt x="180513" y="172086"/>
                </a:lnTo>
                <a:lnTo>
                  <a:pt x="168811" y="187989"/>
                </a:lnTo>
                <a:close/>
              </a:path>
              <a:path w="368935" h="394335">
                <a:moveTo>
                  <a:pt x="181131" y="171244"/>
                </a:moveTo>
                <a:lnTo>
                  <a:pt x="139629" y="171244"/>
                </a:lnTo>
                <a:lnTo>
                  <a:pt x="142351" y="168190"/>
                </a:lnTo>
                <a:lnTo>
                  <a:pt x="145386" y="165346"/>
                </a:lnTo>
                <a:lnTo>
                  <a:pt x="147584" y="161871"/>
                </a:lnTo>
                <a:lnTo>
                  <a:pt x="157373" y="146982"/>
                </a:lnTo>
                <a:lnTo>
                  <a:pt x="167564" y="132408"/>
                </a:lnTo>
                <a:lnTo>
                  <a:pt x="178363" y="118270"/>
                </a:lnTo>
                <a:lnTo>
                  <a:pt x="189977" y="104684"/>
                </a:lnTo>
                <a:lnTo>
                  <a:pt x="196104" y="96856"/>
                </a:lnTo>
                <a:lnTo>
                  <a:pt x="201465" y="88347"/>
                </a:lnTo>
                <a:lnTo>
                  <a:pt x="206552" y="79581"/>
                </a:lnTo>
                <a:lnTo>
                  <a:pt x="211854" y="70983"/>
                </a:lnTo>
                <a:lnTo>
                  <a:pt x="241267" y="42547"/>
                </a:lnTo>
                <a:lnTo>
                  <a:pt x="254142" y="46655"/>
                </a:lnTo>
                <a:lnTo>
                  <a:pt x="241390" y="84833"/>
                </a:lnTo>
                <a:lnTo>
                  <a:pt x="193144" y="154867"/>
                </a:lnTo>
                <a:lnTo>
                  <a:pt x="181131" y="171244"/>
                </a:lnTo>
                <a:close/>
              </a:path>
              <a:path w="368935" h="394335">
                <a:moveTo>
                  <a:pt x="92056" y="287618"/>
                </a:moveTo>
                <a:lnTo>
                  <a:pt x="53483" y="287618"/>
                </a:lnTo>
                <a:lnTo>
                  <a:pt x="53587" y="285723"/>
                </a:lnTo>
                <a:lnTo>
                  <a:pt x="57146" y="281615"/>
                </a:lnTo>
                <a:lnTo>
                  <a:pt x="61055" y="277671"/>
                </a:lnTo>
                <a:lnTo>
                  <a:pt x="64347" y="273295"/>
                </a:lnTo>
                <a:lnTo>
                  <a:pt x="67823" y="268872"/>
                </a:lnTo>
                <a:lnTo>
                  <a:pt x="70754" y="263817"/>
                </a:lnTo>
                <a:lnTo>
                  <a:pt x="73999" y="259078"/>
                </a:lnTo>
                <a:lnTo>
                  <a:pt x="84819" y="243583"/>
                </a:lnTo>
                <a:lnTo>
                  <a:pt x="90294" y="235900"/>
                </a:lnTo>
                <a:lnTo>
                  <a:pt x="95876" y="228325"/>
                </a:lnTo>
                <a:lnTo>
                  <a:pt x="101633" y="220637"/>
                </a:lnTo>
                <a:lnTo>
                  <a:pt x="101109" y="218742"/>
                </a:lnTo>
                <a:lnTo>
                  <a:pt x="92840" y="213686"/>
                </a:lnTo>
                <a:lnTo>
                  <a:pt x="82813" y="207313"/>
                </a:lnTo>
                <a:lnTo>
                  <a:pt x="63033" y="194211"/>
                </a:lnTo>
                <a:lnTo>
                  <a:pt x="53064" y="187779"/>
                </a:lnTo>
                <a:lnTo>
                  <a:pt x="43612" y="182012"/>
                </a:lnTo>
                <a:lnTo>
                  <a:pt x="34053" y="176404"/>
                </a:lnTo>
                <a:lnTo>
                  <a:pt x="24552" y="170717"/>
                </a:lnTo>
                <a:lnTo>
                  <a:pt x="15277" y="164714"/>
                </a:lnTo>
                <a:lnTo>
                  <a:pt x="3470" y="156416"/>
                </a:lnTo>
                <a:lnTo>
                  <a:pt x="0" y="153853"/>
                </a:lnTo>
                <a:lnTo>
                  <a:pt x="0" y="119893"/>
                </a:lnTo>
                <a:lnTo>
                  <a:pt x="53169" y="150391"/>
                </a:lnTo>
                <a:lnTo>
                  <a:pt x="85513" y="171454"/>
                </a:lnTo>
                <a:lnTo>
                  <a:pt x="87502" y="176299"/>
                </a:lnTo>
                <a:lnTo>
                  <a:pt x="90956" y="178932"/>
                </a:lnTo>
                <a:lnTo>
                  <a:pt x="101109" y="187989"/>
                </a:lnTo>
                <a:lnTo>
                  <a:pt x="168811" y="187989"/>
                </a:lnTo>
                <a:lnTo>
                  <a:pt x="160669" y="199047"/>
                </a:lnTo>
                <a:lnTo>
                  <a:pt x="157214" y="203681"/>
                </a:lnTo>
                <a:lnTo>
                  <a:pt x="150515" y="212001"/>
                </a:lnTo>
                <a:lnTo>
                  <a:pt x="152190" y="214424"/>
                </a:lnTo>
                <a:lnTo>
                  <a:pt x="161882" y="218580"/>
                </a:lnTo>
                <a:lnTo>
                  <a:pt x="167970" y="221058"/>
                </a:lnTo>
                <a:lnTo>
                  <a:pt x="174018" y="223616"/>
                </a:lnTo>
                <a:lnTo>
                  <a:pt x="179929" y="226430"/>
                </a:lnTo>
                <a:lnTo>
                  <a:pt x="185162" y="229063"/>
                </a:lnTo>
                <a:lnTo>
                  <a:pt x="189349" y="233591"/>
                </a:lnTo>
                <a:lnTo>
                  <a:pt x="200235" y="239594"/>
                </a:lnTo>
                <a:lnTo>
                  <a:pt x="206411" y="242016"/>
                </a:lnTo>
                <a:lnTo>
                  <a:pt x="212482" y="244649"/>
                </a:lnTo>
                <a:lnTo>
                  <a:pt x="222588" y="248862"/>
                </a:lnTo>
                <a:lnTo>
                  <a:pt x="148631" y="248862"/>
                </a:lnTo>
                <a:lnTo>
                  <a:pt x="150485" y="255392"/>
                </a:lnTo>
                <a:lnTo>
                  <a:pt x="116706" y="255392"/>
                </a:lnTo>
                <a:lnTo>
                  <a:pt x="111367" y="262553"/>
                </a:lnTo>
                <a:lnTo>
                  <a:pt x="107494" y="268135"/>
                </a:lnTo>
                <a:lnTo>
                  <a:pt x="103182" y="273455"/>
                </a:lnTo>
                <a:lnTo>
                  <a:pt x="92056" y="287618"/>
                </a:lnTo>
                <a:close/>
              </a:path>
              <a:path w="368935" h="394335">
                <a:moveTo>
                  <a:pt x="152923" y="249283"/>
                </a:moveTo>
                <a:lnTo>
                  <a:pt x="148631" y="248862"/>
                </a:lnTo>
                <a:lnTo>
                  <a:pt x="222588" y="248862"/>
                </a:lnTo>
                <a:lnTo>
                  <a:pt x="222841" y="248967"/>
                </a:lnTo>
                <a:lnTo>
                  <a:pt x="155435" y="248967"/>
                </a:lnTo>
                <a:lnTo>
                  <a:pt x="152923" y="249283"/>
                </a:lnTo>
                <a:close/>
              </a:path>
              <a:path w="368935" h="394335">
                <a:moveTo>
                  <a:pt x="356618" y="337960"/>
                </a:moveTo>
                <a:lnTo>
                  <a:pt x="350442" y="335327"/>
                </a:lnTo>
                <a:lnTo>
                  <a:pt x="313363" y="318858"/>
                </a:lnTo>
                <a:lnTo>
                  <a:pt x="300932" y="313526"/>
                </a:lnTo>
                <a:lnTo>
                  <a:pt x="294546" y="310893"/>
                </a:lnTo>
                <a:lnTo>
                  <a:pt x="287219" y="310367"/>
                </a:lnTo>
                <a:lnTo>
                  <a:pt x="280834" y="307734"/>
                </a:lnTo>
                <a:lnTo>
                  <a:pt x="273069" y="304400"/>
                </a:lnTo>
                <a:lnTo>
                  <a:pt x="265421" y="300809"/>
                </a:lnTo>
                <a:lnTo>
                  <a:pt x="250165" y="293411"/>
                </a:lnTo>
                <a:lnTo>
                  <a:pt x="248071" y="292463"/>
                </a:lnTo>
                <a:lnTo>
                  <a:pt x="245873" y="291936"/>
                </a:lnTo>
                <a:lnTo>
                  <a:pt x="243780" y="290989"/>
                </a:lnTo>
                <a:lnTo>
                  <a:pt x="220202" y="280760"/>
                </a:lnTo>
                <a:lnTo>
                  <a:pt x="208452" y="275542"/>
                </a:lnTo>
                <a:lnTo>
                  <a:pt x="196781" y="270136"/>
                </a:lnTo>
                <a:lnTo>
                  <a:pt x="186862" y="265244"/>
                </a:lnTo>
                <a:lnTo>
                  <a:pt x="167180" y="254985"/>
                </a:lnTo>
                <a:lnTo>
                  <a:pt x="157319" y="249915"/>
                </a:lnTo>
                <a:lnTo>
                  <a:pt x="155435" y="248967"/>
                </a:lnTo>
                <a:lnTo>
                  <a:pt x="222841" y="248967"/>
                </a:lnTo>
                <a:lnTo>
                  <a:pt x="240352" y="256142"/>
                </a:lnTo>
                <a:lnTo>
                  <a:pt x="254110" y="262170"/>
                </a:lnTo>
                <a:lnTo>
                  <a:pt x="267436" y="268977"/>
                </a:lnTo>
                <a:lnTo>
                  <a:pt x="274961" y="272481"/>
                </a:lnTo>
                <a:lnTo>
                  <a:pt x="282653" y="275125"/>
                </a:lnTo>
                <a:lnTo>
                  <a:pt x="290436" y="277719"/>
                </a:lnTo>
                <a:lnTo>
                  <a:pt x="297791" y="280878"/>
                </a:lnTo>
                <a:lnTo>
                  <a:pt x="305573" y="284492"/>
                </a:lnTo>
                <a:lnTo>
                  <a:pt x="313571" y="287671"/>
                </a:lnTo>
                <a:lnTo>
                  <a:pt x="321608" y="290771"/>
                </a:lnTo>
                <a:lnTo>
                  <a:pt x="329508" y="294148"/>
                </a:lnTo>
                <a:lnTo>
                  <a:pt x="363317" y="312684"/>
                </a:lnTo>
                <a:lnTo>
                  <a:pt x="368551" y="322267"/>
                </a:lnTo>
                <a:lnTo>
                  <a:pt x="365515" y="333958"/>
                </a:lnTo>
                <a:lnTo>
                  <a:pt x="356618" y="337960"/>
                </a:lnTo>
                <a:close/>
              </a:path>
              <a:path w="368935" h="394335">
                <a:moveTo>
                  <a:pt x="157947" y="393883"/>
                </a:moveTo>
                <a:lnTo>
                  <a:pt x="135617" y="357968"/>
                </a:lnTo>
                <a:lnTo>
                  <a:pt x="126786" y="314790"/>
                </a:lnTo>
                <a:lnTo>
                  <a:pt x="119008" y="264554"/>
                </a:lnTo>
                <a:lnTo>
                  <a:pt x="117939" y="261079"/>
                </a:lnTo>
                <a:lnTo>
                  <a:pt x="116706" y="255392"/>
                </a:lnTo>
                <a:lnTo>
                  <a:pt x="150485" y="255392"/>
                </a:lnTo>
                <a:lnTo>
                  <a:pt x="153970" y="261079"/>
                </a:lnTo>
                <a:lnTo>
                  <a:pt x="153237" y="266134"/>
                </a:lnTo>
                <a:lnTo>
                  <a:pt x="153060" y="273455"/>
                </a:lnTo>
                <a:lnTo>
                  <a:pt x="154336" y="280391"/>
                </a:lnTo>
                <a:lnTo>
                  <a:pt x="156240" y="287149"/>
                </a:lnTo>
                <a:lnTo>
                  <a:pt x="157990" y="294148"/>
                </a:lnTo>
                <a:lnTo>
                  <a:pt x="166864" y="337960"/>
                </a:lnTo>
                <a:lnTo>
                  <a:pt x="172287" y="374188"/>
                </a:lnTo>
                <a:lnTo>
                  <a:pt x="171695" y="382434"/>
                </a:lnTo>
                <a:lnTo>
                  <a:pt x="168886" y="388735"/>
                </a:lnTo>
                <a:lnTo>
                  <a:pt x="164192" y="392686"/>
                </a:lnTo>
                <a:lnTo>
                  <a:pt x="157947" y="393883"/>
                </a:lnTo>
                <a:close/>
              </a:path>
              <a:path w="368935" h="394335">
                <a:moveTo>
                  <a:pt x="16006" y="362700"/>
                </a:moveTo>
                <a:lnTo>
                  <a:pt x="14335" y="358075"/>
                </a:lnTo>
                <a:lnTo>
                  <a:pt x="11927" y="354600"/>
                </a:lnTo>
                <a:lnTo>
                  <a:pt x="12241" y="351335"/>
                </a:lnTo>
                <a:lnTo>
                  <a:pt x="12765" y="346596"/>
                </a:lnTo>
                <a:lnTo>
                  <a:pt x="14335" y="341962"/>
                </a:lnTo>
                <a:lnTo>
                  <a:pt x="16742" y="337854"/>
                </a:lnTo>
                <a:lnTo>
                  <a:pt x="21575" y="329345"/>
                </a:lnTo>
                <a:lnTo>
                  <a:pt x="45213" y="292779"/>
                </a:lnTo>
                <a:lnTo>
                  <a:pt x="50121" y="287618"/>
                </a:lnTo>
                <a:lnTo>
                  <a:pt x="50866" y="286776"/>
                </a:lnTo>
                <a:lnTo>
                  <a:pt x="53483" y="287618"/>
                </a:lnTo>
                <a:lnTo>
                  <a:pt x="92056" y="287618"/>
                </a:lnTo>
                <a:lnTo>
                  <a:pt x="89739" y="290567"/>
                </a:lnTo>
                <a:lnTo>
                  <a:pt x="82773" y="299035"/>
                </a:lnTo>
                <a:lnTo>
                  <a:pt x="75464" y="307207"/>
                </a:lnTo>
                <a:lnTo>
                  <a:pt x="68124" y="316190"/>
                </a:lnTo>
                <a:lnTo>
                  <a:pt x="61883" y="325835"/>
                </a:lnTo>
                <a:lnTo>
                  <a:pt x="56152" y="335776"/>
                </a:lnTo>
                <a:lnTo>
                  <a:pt x="50342" y="345648"/>
                </a:lnTo>
                <a:lnTo>
                  <a:pt x="48563" y="348597"/>
                </a:lnTo>
                <a:lnTo>
                  <a:pt x="46993" y="351651"/>
                </a:lnTo>
                <a:lnTo>
                  <a:pt x="45133" y="354600"/>
                </a:lnTo>
                <a:lnTo>
                  <a:pt x="39646" y="361761"/>
                </a:lnTo>
                <a:lnTo>
                  <a:pt x="16952" y="361761"/>
                </a:lnTo>
                <a:lnTo>
                  <a:pt x="16006" y="362700"/>
                </a:lnTo>
                <a:close/>
              </a:path>
              <a:path w="368935" h="394335">
                <a:moveTo>
                  <a:pt x="38407" y="362709"/>
                </a:moveTo>
                <a:lnTo>
                  <a:pt x="16009" y="362709"/>
                </a:lnTo>
                <a:lnTo>
                  <a:pt x="16952" y="361761"/>
                </a:lnTo>
                <a:lnTo>
                  <a:pt x="39646" y="361761"/>
                </a:lnTo>
                <a:lnTo>
                  <a:pt x="39342" y="362158"/>
                </a:lnTo>
                <a:lnTo>
                  <a:pt x="38407" y="362709"/>
                </a:lnTo>
                <a:close/>
              </a:path>
              <a:path w="368935" h="394335">
                <a:moveTo>
                  <a:pt x="24694" y="366505"/>
                </a:moveTo>
                <a:lnTo>
                  <a:pt x="15172" y="363446"/>
                </a:lnTo>
                <a:lnTo>
                  <a:pt x="16006" y="362700"/>
                </a:lnTo>
                <a:lnTo>
                  <a:pt x="38407" y="362709"/>
                </a:lnTo>
                <a:lnTo>
                  <a:pt x="32627" y="366119"/>
                </a:lnTo>
                <a:lnTo>
                  <a:pt x="24694" y="366505"/>
                </a:lnTo>
                <a:close/>
              </a:path>
            </a:pathLst>
          </a:custGeom>
          <a:solidFill>
            <a:srgbClr val="FFB09A"/>
          </a:solidFill>
        </p:spPr>
        <p:txBody>
          <a:bodyPr wrap="square" lIns="0" tIns="0" rIns="0" bIns="0" rtlCol="0"/>
          <a:lstStyle/>
          <a:p>
            <a:endParaRPr/>
          </a:p>
        </p:txBody>
      </p:sp>
      <p:sp>
        <p:nvSpPr>
          <p:cNvPr id="90" name="object 90"/>
          <p:cNvSpPr/>
          <p:nvPr/>
        </p:nvSpPr>
        <p:spPr>
          <a:xfrm>
            <a:off x="3503928" y="493693"/>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B09A"/>
          </a:solidFill>
        </p:spPr>
        <p:txBody>
          <a:bodyPr wrap="square" lIns="0" tIns="0" rIns="0" bIns="0" rtlCol="0"/>
          <a:lstStyle/>
          <a:p>
            <a:endParaRPr/>
          </a:p>
        </p:txBody>
      </p:sp>
      <p:sp>
        <p:nvSpPr>
          <p:cNvPr id="91" name="object 91"/>
          <p:cNvSpPr/>
          <p:nvPr/>
        </p:nvSpPr>
        <p:spPr>
          <a:xfrm>
            <a:off x="7737901" y="998347"/>
            <a:ext cx="209550" cy="262467"/>
          </a:xfrm>
          <a:custGeom>
            <a:avLst/>
            <a:gdLst/>
            <a:ahLst/>
            <a:cxnLst/>
            <a:rect l="l" t="t" r="r" b="b"/>
            <a:pathLst>
              <a:path w="419100" h="393700">
                <a:moveTo>
                  <a:pt x="218153" y="187959"/>
                </a:moveTo>
                <a:lnTo>
                  <a:pt x="151044" y="187959"/>
                </a:lnTo>
                <a:lnTo>
                  <a:pt x="158790" y="185419"/>
                </a:lnTo>
                <a:lnTo>
                  <a:pt x="158790" y="171449"/>
                </a:lnTo>
                <a:lnTo>
                  <a:pt x="158162" y="171449"/>
                </a:lnTo>
                <a:lnTo>
                  <a:pt x="156277" y="165099"/>
                </a:lnTo>
                <a:lnTo>
                  <a:pt x="153661" y="158749"/>
                </a:lnTo>
                <a:lnTo>
                  <a:pt x="151634" y="142239"/>
                </a:lnTo>
                <a:lnTo>
                  <a:pt x="150689" y="132079"/>
                </a:lnTo>
                <a:lnTo>
                  <a:pt x="149941" y="123189"/>
                </a:lnTo>
                <a:lnTo>
                  <a:pt x="147007" y="91439"/>
                </a:lnTo>
                <a:lnTo>
                  <a:pt x="143847" y="41909"/>
                </a:lnTo>
                <a:lnTo>
                  <a:pt x="142670" y="2539"/>
                </a:lnTo>
                <a:lnTo>
                  <a:pt x="157743" y="0"/>
                </a:lnTo>
                <a:lnTo>
                  <a:pt x="169977" y="38099"/>
                </a:lnTo>
                <a:lnTo>
                  <a:pt x="173444" y="67309"/>
                </a:lnTo>
                <a:lnTo>
                  <a:pt x="174451" y="76199"/>
                </a:lnTo>
                <a:lnTo>
                  <a:pt x="175773" y="86359"/>
                </a:lnTo>
                <a:lnTo>
                  <a:pt x="177212" y="96519"/>
                </a:lnTo>
                <a:lnTo>
                  <a:pt x="178573" y="106679"/>
                </a:lnTo>
                <a:lnTo>
                  <a:pt x="179620" y="114299"/>
                </a:lnTo>
                <a:lnTo>
                  <a:pt x="180038" y="123189"/>
                </a:lnTo>
                <a:lnTo>
                  <a:pt x="182577" y="140969"/>
                </a:lnTo>
                <a:lnTo>
                  <a:pt x="184042" y="149859"/>
                </a:lnTo>
                <a:lnTo>
                  <a:pt x="187052" y="170179"/>
                </a:lnTo>
                <a:lnTo>
                  <a:pt x="231262" y="170179"/>
                </a:lnTo>
                <a:lnTo>
                  <a:pt x="228535" y="173989"/>
                </a:lnTo>
                <a:lnTo>
                  <a:pt x="218153" y="187959"/>
                </a:lnTo>
                <a:close/>
              </a:path>
              <a:path w="419100" h="393700">
                <a:moveTo>
                  <a:pt x="231262" y="170179"/>
                </a:moveTo>
                <a:lnTo>
                  <a:pt x="189564" y="170179"/>
                </a:lnTo>
                <a:lnTo>
                  <a:pt x="192285" y="167639"/>
                </a:lnTo>
                <a:lnTo>
                  <a:pt x="195321" y="165099"/>
                </a:lnTo>
                <a:lnTo>
                  <a:pt x="197519" y="161289"/>
                </a:lnTo>
                <a:lnTo>
                  <a:pt x="207308" y="146049"/>
                </a:lnTo>
                <a:lnTo>
                  <a:pt x="217499" y="132079"/>
                </a:lnTo>
                <a:lnTo>
                  <a:pt x="228298" y="118109"/>
                </a:lnTo>
                <a:lnTo>
                  <a:pt x="239912" y="104139"/>
                </a:lnTo>
                <a:lnTo>
                  <a:pt x="246039" y="96519"/>
                </a:lnTo>
                <a:lnTo>
                  <a:pt x="251400" y="87629"/>
                </a:lnTo>
                <a:lnTo>
                  <a:pt x="256486" y="78739"/>
                </a:lnTo>
                <a:lnTo>
                  <a:pt x="261789" y="69849"/>
                </a:lnTo>
                <a:lnTo>
                  <a:pt x="265534" y="64769"/>
                </a:lnTo>
                <a:lnTo>
                  <a:pt x="269378" y="58419"/>
                </a:lnTo>
                <a:lnTo>
                  <a:pt x="273535" y="53339"/>
                </a:lnTo>
                <a:lnTo>
                  <a:pt x="278222" y="48259"/>
                </a:lnTo>
                <a:lnTo>
                  <a:pt x="282723" y="44449"/>
                </a:lnTo>
                <a:lnTo>
                  <a:pt x="291202" y="41909"/>
                </a:lnTo>
                <a:lnTo>
                  <a:pt x="296226" y="43179"/>
                </a:lnTo>
                <a:lnTo>
                  <a:pt x="304077" y="45719"/>
                </a:lnTo>
                <a:lnTo>
                  <a:pt x="303030" y="55879"/>
                </a:lnTo>
                <a:lnTo>
                  <a:pt x="300937" y="62229"/>
                </a:lnTo>
                <a:lnTo>
                  <a:pt x="298151" y="69849"/>
                </a:lnTo>
                <a:lnTo>
                  <a:pt x="294905" y="77469"/>
                </a:lnTo>
                <a:lnTo>
                  <a:pt x="291325" y="83819"/>
                </a:lnTo>
                <a:lnTo>
                  <a:pt x="287538" y="91439"/>
                </a:lnTo>
                <a:lnTo>
                  <a:pt x="283984" y="97789"/>
                </a:lnTo>
                <a:lnTo>
                  <a:pt x="280146" y="102869"/>
                </a:lnTo>
                <a:lnTo>
                  <a:pt x="276131" y="109219"/>
                </a:lnTo>
                <a:lnTo>
                  <a:pt x="272047" y="114299"/>
                </a:lnTo>
                <a:lnTo>
                  <a:pt x="257582" y="134619"/>
                </a:lnTo>
                <a:lnTo>
                  <a:pt x="243078" y="153669"/>
                </a:lnTo>
                <a:lnTo>
                  <a:pt x="231262" y="170179"/>
                </a:lnTo>
                <a:close/>
              </a:path>
              <a:path w="419100" h="393700">
                <a:moveTo>
                  <a:pt x="10676" y="123189"/>
                </a:moveTo>
                <a:lnTo>
                  <a:pt x="7641" y="118109"/>
                </a:lnTo>
                <a:lnTo>
                  <a:pt x="4186" y="114299"/>
                </a:lnTo>
                <a:lnTo>
                  <a:pt x="1988" y="109219"/>
                </a:lnTo>
                <a:lnTo>
                  <a:pt x="628" y="106679"/>
                </a:lnTo>
                <a:lnTo>
                  <a:pt x="0" y="101599"/>
                </a:lnTo>
                <a:lnTo>
                  <a:pt x="1360" y="99059"/>
                </a:lnTo>
                <a:lnTo>
                  <a:pt x="3140" y="96519"/>
                </a:lnTo>
                <a:lnTo>
                  <a:pt x="7431" y="93979"/>
                </a:lnTo>
                <a:lnTo>
                  <a:pt x="10572" y="93979"/>
                </a:lnTo>
                <a:lnTo>
                  <a:pt x="16015" y="95249"/>
                </a:lnTo>
                <a:lnTo>
                  <a:pt x="21762" y="95249"/>
                </a:lnTo>
                <a:lnTo>
                  <a:pt x="25854" y="107949"/>
                </a:lnTo>
                <a:lnTo>
                  <a:pt x="34333" y="110489"/>
                </a:lnTo>
                <a:lnTo>
                  <a:pt x="51490" y="120649"/>
                </a:lnTo>
                <a:lnTo>
                  <a:pt x="17585" y="120649"/>
                </a:lnTo>
                <a:lnTo>
                  <a:pt x="10676" y="123189"/>
                </a:lnTo>
                <a:close/>
              </a:path>
              <a:path w="419100" h="393700">
                <a:moveTo>
                  <a:pt x="21762" y="95249"/>
                </a:moveTo>
                <a:lnTo>
                  <a:pt x="16015" y="95249"/>
                </a:lnTo>
                <a:lnTo>
                  <a:pt x="21353" y="93979"/>
                </a:lnTo>
                <a:lnTo>
                  <a:pt x="21762" y="95249"/>
                </a:lnTo>
                <a:close/>
              </a:path>
              <a:path w="419100" h="393700">
                <a:moveTo>
                  <a:pt x="141762" y="287019"/>
                </a:moveTo>
                <a:lnTo>
                  <a:pt x="103417" y="287019"/>
                </a:lnTo>
                <a:lnTo>
                  <a:pt x="103522" y="284479"/>
                </a:lnTo>
                <a:lnTo>
                  <a:pt x="107081" y="280669"/>
                </a:lnTo>
                <a:lnTo>
                  <a:pt x="110954" y="276859"/>
                </a:lnTo>
                <a:lnTo>
                  <a:pt x="114199" y="273049"/>
                </a:lnTo>
                <a:lnTo>
                  <a:pt x="117758" y="267969"/>
                </a:lnTo>
                <a:lnTo>
                  <a:pt x="120688" y="262889"/>
                </a:lnTo>
                <a:lnTo>
                  <a:pt x="123933" y="257809"/>
                </a:lnTo>
                <a:lnTo>
                  <a:pt x="134754" y="242569"/>
                </a:lnTo>
                <a:lnTo>
                  <a:pt x="140228" y="234949"/>
                </a:lnTo>
                <a:lnTo>
                  <a:pt x="145810" y="227329"/>
                </a:lnTo>
                <a:lnTo>
                  <a:pt x="151567" y="219709"/>
                </a:lnTo>
                <a:lnTo>
                  <a:pt x="151044" y="218439"/>
                </a:lnTo>
                <a:lnTo>
                  <a:pt x="142775" y="213359"/>
                </a:lnTo>
                <a:lnTo>
                  <a:pt x="122847" y="200659"/>
                </a:lnTo>
                <a:lnTo>
                  <a:pt x="112967" y="193039"/>
                </a:lnTo>
                <a:lnTo>
                  <a:pt x="102999" y="186689"/>
                </a:lnTo>
                <a:lnTo>
                  <a:pt x="93547" y="181609"/>
                </a:lnTo>
                <a:lnTo>
                  <a:pt x="83987" y="175259"/>
                </a:lnTo>
                <a:lnTo>
                  <a:pt x="74486" y="170179"/>
                </a:lnTo>
                <a:lnTo>
                  <a:pt x="65211" y="163829"/>
                </a:lnTo>
                <a:lnTo>
                  <a:pt x="53404" y="156209"/>
                </a:lnTo>
                <a:lnTo>
                  <a:pt x="41804" y="147319"/>
                </a:lnTo>
                <a:lnTo>
                  <a:pt x="18945" y="129539"/>
                </a:lnTo>
                <a:lnTo>
                  <a:pt x="17375" y="128269"/>
                </a:lnTo>
                <a:lnTo>
                  <a:pt x="18003" y="124459"/>
                </a:lnTo>
                <a:lnTo>
                  <a:pt x="17585" y="120649"/>
                </a:lnTo>
                <a:lnTo>
                  <a:pt x="51490" y="120649"/>
                </a:lnTo>
                <a:lnTo>
                  <a:pt x="55779" y="123189"/>
                </a:lnTo>
                <a:lnTo>
                  <a:pt x="103103" y="149859"/>
                </a:lnTo>
                <a:lnTo>
                  <a:pt x="110442" y="153669"/>
                </a:lnTo>
                <a:lnTo>
                  <a:pt x="124844" y="163829"/>
                </a:lnTo>
                <a:lnTo>
                  <a:pt x="131888" y="167639"/>
                </a:lnTo>
                <a:lnTo>
                  <a:pt x="135447" y="171449"/>
                </a:lnTo>
                <a:lnTo>
                  <a:pt x="137436" y="175259"/>
                </a:lnTo>
                <a:lnTo>
                  <a:pt x="140890" y="177799"/>
                </a:lnTo>
                <a:lnTo>
                  <a:pt x="151044" y="187959"/>
                </a:lnTo>
                <a:lnTo>
                  <a:pt x="218153" y="187959"/>
                </a:lnTo>
                <a:lnTo>
                  <a:pt x="210603" y="198119"/>
                </a:lnTo>
                <a:lnTo>
                  <a:pt x="207149" y="203199"/>
                </a:lnTo>
                <a:lnTo>
                  <a:pt x="200450" y="210819"/>
                </a:lnTo>
                <a:lnTo>
                  <a:pt x="202125" y="213359"/>
                </a:lnTo>
                <a:lnTo>
                  <a:pt x="211817" y="218439"/>
                </a:lnTo>
                <a:lnTo>
                  <a:pt x="223952" y="223519"/>
                </a:lnTo>
                <a:lnTo>
                  <a:pt x="229863" y="226059"/>
                </a:lnTo>
                <a:lnTo>
                  <a:pt x="235097" y="228599"/>
                </a:lnTo>
                <a:lnTo>
                  <a:pt x="239284" y="232409"/>
                </a:lnTo>
                <a:lnTo>
                  <a:pt x="244413" y="236219"/>
                </a:lnTo>
                <a:lnTo>
                  <a:pt x="250170" y="238759"/>
                </a:lnTo>
                <a:lnTo>
                  <a:pt x="262417" y="243839"/>
                </a:lnTo>
                <a:lnTo>
                  <a:pt x="270766" y="247649"/>
                </a:lnTo>
                <a:lnTo>
                  <a:pt x="198566" y="247649"/>
                </a:lnTo>
                <a:lnTo>
                  <a:pt x="200450" y="255269"/>
                </a:lnTo>
                <a:lnTo>
                  <a:pt x="166640" y="255269"/>
                </a:lnTo>
                <a:lnTo>
                  <a:pt x="161302" y="261619"/>
                </a:lnTo>
                <a:lnTo>
                  <a:pt x="157429" y="267969"/>
                </a:lnTo>
                <a:lnTo>
                  <a:pt x="141762" y="287019"/>
                </a:lnTo>
                <a:close/>
              </a:path>
              <a:path w="419100" h="393700">
                <a:moveTo>
                  <a:pt x="406553" y="337819"/>
                </a:moveTo>
                <a:lnTo>
                  <a:pt x="400377" y="335279"/>
                </a:lnTo>
                <a:lnTo>
                  <a:pt x="388004" y="328929"/>
                </a:lnTo>
                <a:lnTo>
                  <a:pt x="363298" y="318769"/>
                </a:lnTo>
                <a:lnTo>
                  <a:pt x="350866" y="312419"/>
                </a:lnTo>
                <a:lnTo>
                  <a:pt x="344481" y="309879"/>
                </a:lnTo>
                <a:lnTo>
                  <a:pt x="337154" y="309879"/>
                </a:lnTo>
                <a:lnTo>
                  <a:pt x="330769" y="307339"/>
                </a:lnTo>
                <a:lnTo>
                  <a:pt x="307747" y="295909"/>
                </a:lnTo>
                <a:lnTo>
                  <a:pt x="300099" y="293369"/>
                </a:lnTo>
                <a:lnTo>
                  <a:pt x="298006" y="292099"/>
                </a:lnTo>
                <a:lnTo>
                  <a:pt x="295808" y="290829"/>
                </a:lnTo>
                <a:lnTo>
                  <a:pt x="293714" y="290829"/>
                </a:lnTo>
                <a:lnTo>
                  <a:pt x="270136" y="280669"/>
                </a:lnTo>
                <a:lnTo>
                  <a:pt x="258387" y="274319"/>
                </a:lnTo>
                <a:lnTo>
                  <a:pt x="246716" y="269239"/>
                </a:lnTo>
                <a:lnTo>
                  <a:pt x="207254" y="248919"/>
                </a:lnTo>
                <a:lnTo>
                  <a:pt x="202857" y="248919"/>
                </a:lnTo>
                <a:lnTo>
                  <a:pt x="198566" y="247649"/>
                </a:lnTo>
                <a:lnTo>
                  <a:pt x="270766" y="247649"/>
                </a:lnTo>
                <a:lnTo>
                  <a:pt x="276332" y="250189"/>
                </a:lnTo>
                <a:lnTo>
                  <a:pt x="290286" y="255269"/>
                </a:lnTo>
                <a:lnTo>
                  <a:pt x="304044" y="261619"/>
                </a:lnTo>
                <a:lnTo>
                  <a:pt x="317370" y="267969"/>
                </a:lnTo>
                <a:lnTo>
                  <a:pt x="324896" y="271779"/>
                </a:lnTo>
                <a:lnTo>
                  <a:pt x="340260" y="276859"/>
                </a:lnTo>
                <a:lnTo>
                  <a:pt x="347726" y="280669"/>
                </a:lnTo>
                <a:lnTo>
                  <a:pt x="355508" y="284479"/>
                </a:lnTo>
                <a:lnTo>
                  <a:pt x="371542" y="289559"/>
                </a:lnTo>
                <a:lnTo>
                  <a:pt x="379442" y="293369"/>
                </a:lnTo>
                <a:lnTo>
                  <a:pt x="388140" y="297179"/>
                </a:lnTo>
                <a:lnTo>
                  <a:pt x="396739" y="302259"/>
                </a:lnTo>
                <a:lnTo>
                  <a:pt x="405143" y="307339"/>
                </a:lnTo>
                <a:lnTo>
                  <a:pt x="413252" y="312419"/>
                </a:lnTo>
                <a:lnTo>
                  <a:pt x="416392" y="313689"/>
                </a:lnTo>
                <a:lnTo>
                  <a:pt x="418485" y="321309"/>
                </a:lnTo>
                <a:lnTo>
                  <a:pt x="417439" y="325119"/>
                </a:lnTo>
                <a:lnTo>
                  <a:pt x="415450" y="332739"/>
                </a:lnTo>
                <a:lnTo>
                  <a:pt x="406553" y="337819"/>
                </a:lnTo>
                <a:close/>
              </a:path>
              <a:path w="419100" h="393700">
                <a:moveTo>
                  <a:pt x="207882" y="393699"/>
                </a:moveTo>
                <a:lnTo>
                  <a:pt x="185552" y="356869"/>
                </a:lnTo>
                <a:lnTo>
                  <a:pt x="182485" y="342899"/>
                </a:lnTo>
                <a:lnTo>
                  <a:pt x="174766" y="302259"/>
                </a:lnTo>
                <a:lnTo>
                  <a:pt x="171259" y="279399"/>
                </a:lnTo>
                <a:lnTo>
                  <a:pt x="169466" y="267969"/>
                </a:lnTo>
                <a:lnTo>
                  <a:pt x="168943" y="264159"/>
                </a:lnTo>
                <a:lnTo>
                  <a:pt x="167896" y="260349"/>
                </a:lnTo>
                <a:lnTo>
                  <a:pt x="166640" y="255269"/>
                </a:lnTo>
                <a:lnTo>
                  <a:pt x="200450" y="255269"/>
                </a:lnTo>
                <a:lnTo>
                  <a:pt x="203904" y="260349"/>
                </a:lnTo>
                <a:lnTo>
                  <a:pt x="203171" y="265429"/>
                </a:lnTo>
                <a:lnTo>
                  <a:pt x="202995" y="273049"/>
                </a:lnTo>
                <a:lnTo>
                  <a:pt x="204270" y="279399"/>
                </a:lnTo>
                <a:lnTo>
                  <a:pt x="206174" y="287019"/>
                </a:lnTo>
                <a:lnTo>
                  <a:pt x="207882" y="293369"/>
                </a:lnTo>
                <a:lnTo>
                  <a:pt x="210126" y="304799"/>
                </a:lnTo>
                <a:lnTo>
                  <a:pt x="218439" y="346709"/>
                </a:lnTo>
                <a:lnTo>
                  <a:pt x="222222" y="373379"/>
                </a:lnTo>
                <a:lnTo>
                  <a:pt x="221630" y="382269"/>
                </a:lnTo>
                <a:lnTo>
                  <a:pt x="218820" y="388619"/>
                </a:lnTo>
                <a:lnTo>
                  <a:pt x="214126" y="392429"/>
                </a:lnTo>
                <a:lnTo>
                  <a:pt x="207882" y="393699"/>
                </a:lnTo>
                <a:close/>
              </a:path>
              <a:path w="419100" h="393700">
                <a:moveTo>
                  <a:pt x="65944" y="361949"/>
                </a:moveTo>
                <a:lnTo>
                  <a:pt x="64269" y="356869"/>
                </a:lnTo>
                <a:lnTo>
                  <a:pt x="61862" y="354329"/>
                </a:lnTo>
                <a:lnTo>
                  <a:pt x="62176" y="350519"/>
                </a:lnTo>
                <a:lnTo>
                  <a:pt x="62699" y="345439"/>
                </a:lnTo>
                <a:lnTo>
                  <a:pt x="64269" y="341629"/>
                </a:lnTo>
                <a:lnTo>
                  <a:pt x="66677" y="337819"/>
                </a:lnTo>
                <a:lnTo>
                  <a:pt x="71510" y="328929"/>
                </a:lnTo>
                <a:lnTo>
                  <a:pt x="76451" y="320039"/>
                </a:lnTo>
                <a:lnTo>
                  <a:pt x="81529" y="312419"/>
                </a:lnTo>
                <a:lnTo>
                  <a:pt x="86774" y="303529"/>
                </a:lnTo>
                <a:lnTo>
                  <a:pt x="90752" y="297179"/>
                </a:lnTo>
                <a:lnTo>
                  <a:pt x="95148" y="292099"/>
                </a:lnTo>
                <a:lnTo>
                  <a:pt x="99963" y="287019"/>
                </a:lnTo>
                <a:lnTo>
                  <a:pt x="100800" y="285749"/>
                </a:lnTo>
                <a:lnTo>
                  <a:pt x="103417" y="287019"/>
                </a:lnTo>
                <a:lnTo>
                  <a:pt x="141762" y="287019"/>
                </a:lnTo>
                <a:lnTo>
                  <a:pt x="139674" y="289559"/>
                </a:lnTo>
                <a:lnTo>
                  <a:pt x="132708" y="298449"/>
                </a:lnTo>
                <a:lnTo>
                  <a:pt x="125399" y="306069"/>
                </a:lnTo>
                <a:lnTo>
                  <a:pt x="118058" y="314959"/>
                </a:lnTo>
                <a:lnTo>
                  <a:pt x="111817" y="325119"/>
                </a:lnTo>
                <a:lnTo>
                  <a:pt x="106086" y="335279"/>
                </a:lnTo>
                <a:lnTo>
                  <a:pt x="100277" y="345439"/>
                </a:lnTo>
                <a:lnTo>
                  <a:pt x="98498" y="347979"/>
                </a:lnTo>
                <a:lnTo>
                  <a:pt x="96927" y="350519"/>
                </a:lnTo>
                <a:lnTo>
                  <a:pt x="95148" y="354329"/>
                </a:lnTo>
                <a:lnTo>
                  <a:pt x="90255" y="360679"/>
                </a:lnTo>
                <a:lnTo>
                  <a:pt x="66886" y="360679"/>
                </a:lnTo>
                <a:lnTo>
                  <a:pt x="65944" y="361949"/>
                </a:lnTo>
                <a:close/>
              </a:path>
              <a:path w="419100" h="393700">
                <a:moveTo>
                  <a:pt x="82561" y="365759"/>
                </a:moveTo>
                <a:lnTo>
                  <a:pt x="74629" y="365759"/>
                </a:lnTo>
                <a:lnTo>
                  <a:pt x="65107" y="363219"/>
                </a:lnTo>
                <a:lnTo>
                  <a:pt x="66049" y="361949"/>
                </a:lnTo>
                <a:lnTo>
                  <a:pt x="66886" y="360679"/>
                </a:lnTo>
                <a:lnTo>
                  <a:pt x="90255" y="360679"/>
                </a:lnTo>
                <a:lnTo>
                  <a:pt x="89277" y="361949"/>
                </a:lnTo>
                <a:lnTo>
                  <a:pt x="82561" y="365759"/>
                </a:lnTo>
                <a:close/>
              </a:path>
            </a:pathLst>
          </a:custGeom>
          <a:solidFill>
            <a:srgbClr val="FFB09A"/>
          </a:solidFill>
        </p:spPr>
        <p:txBody>
          <a:bodyPr wrap="square" lIns="0" tIns="0" rIns="0" bIns="0" rtlCol="0"/>
          <a:lstStyle/>
          <a:p>
            <a:endParaRPr/>
          </a:p>
        </p:txBody>
      </p:sp>
      <p:sp>
        <p:nvSpPr>
          <p:cNvPr id="92" name="object 92"/>
          <p:cNvSpPr/>
          <p:nvPr/>
        </p:nvSpPr>
        <p:spPr>
          <a:xfrm>
            <a:off x="598362" y="1"/>
            <a:ext cx="209550" cy="228600"/>
          </a:xfrm>
          <a:custGeom>
            <a:avLst/>
            <a:gdLst/>
            <a:ahLst/>
            <a:cxnLst/>
            <a:rect l="l" t="t" r="r" b="b"/>
            <a:pathLst>
              <a:path w="419100" h="342900">
                <a:moveTo>
                  <a:pt x="218745" y="136842"/>
                </a:moveTo>
                <a:lnTo>
                  <a:pt x="151044" y="136842"/>
                </a:lnTo>
                <a:lnTo>
                  <a:pt x="158790" y="135156"/>
                </a:lnTo>
                <a:lnTo>
                  <a:pt x="158790" y="120412"/>
                </a:lnTo>
                <a:lnTo>
                  <a:pt x="158010" y="120412"/>
                </a:lnTo>
                <a:lnTo>
                  <a:pt x="156277" y="114409"/>
                </a:lnTo>
                <a:lnTo>
                  <a:pt x="153661" y="107880"/>
                </a:lnTo>
                <a:lnTo>
                  <a:pt x="152719" y="101139"/>
                </a:lnTo>
                <a:lnTo>
                  <a:pt x="151634" y="92099"/>
                </a:lnTo>
                <a:lnTo>
                  <a:pt x="150795" y="82999"/>
                </a:lnTo>
                <a:lnTo>
                  <a:pt x="149900" y="72072"/>
                </a:lnTo>
                <a:lnTo>
                  <a:pt x="149155" y="63541"/>
                </a:lnTo>
                <a:lnTo>
                  <a:pt x="145277" y="19037"/>
                </a:lnTo>
                <a:lnTo>
                  <a:pt x="144235" y="0"/>
                </a:lnTo>
                <a:lnTo>
                  <a:pt x="171780" y="0"/>
                </a:lnTo>
                <a:lnTo>
                  <a:pt x="172049" y="1851"/>
                </a:lnTo>
                <a:lnTo>
                  <a:pt x="173810" y="19835"/>
                </a:lnTo>
                <a:lnTo>
                  <a:pt x="174494" y="26431"/>
                </a:lnTo>
                <a:lnTo>
                  <a:pt x="175773" y="35948"/>
                </a:lnTo>
                <a:lnTo>
                  <a:pt x="177350" y="46785"/>
                </a:lnTo>
                <a:lnTo>
                  <a:pt x="178613" y="55959"/>
                </a:lnTo>
                <a:lnTo>
                  <a:pt x="179579" y="63541"/>
                </a:lnTo>
                <a:lnTo>
                  <a:pt x="179663" y="64700"/>
                </a:lnTo>
                <a:lnTo>
                  <a:pt x="180053" y="72177"/>
                </a:lnTo>
                <a:lnTo>
                  <a:pt x="182600" y="90147"/>
                </a:lnTo>
                <a:lnTo>
                  <a:pt x="187052" y="119464"/>
                </a:lnTo>
                <a:lnTo>
                  <a:pt x="189564" y="120096"/>
                </a:lnTo>
                <a:lnTo>
                  <a:pt x="231065" y="120096"/>
                </a:lnTo>
                <a:lnTo>
                  <a:pt x="230833" y="120412"/>
                </a:lnTo>
                <a:lnTo>
                  <a:pt x="158790" y="120412"/>
                </a:lnTo>
                <a:lnTo>
                  <a:pt x="158162" y="120939"/>
                </a:lnTo>
                <a:lnTo>
                  <a:pt x="230447" y="120939"/>
                </a:lnTo>
                <a:lnTo>
                  <a:pt x="218745" y="136842"/>
                </a:lnTo>
                <a:close/>
              </a:path>
              <a:path w="419100" h="342900">
                <a:moveTo>
                  <a:pt x="231065" y="120096"/>
                </a:moveTo>
                <a:lnTo>
                  <a:pt x="189564" y="120096"/>
                </a:lnTo>
                <a:lnTo>
                  <a:pt x="192285" y="117042"/>
                </a:lnTo>
                <a:lnTo>
                  <a:pt x="195321" y="114198"/>
                </a:lnTo>
                <a:lnTo>
                  <a:pt x="197519" y="110723"/>
                </a:lnTo>
                <a:lnTo>
                  <a:pt x="207308" y="95834"/>
                </a:lnTo>
                <a:lnTo>
                  <a:pt x="217499" y="81261"/>
                </a:lnTo>
                <a:lnTo>
                  <a:pt x="228298" y="67122"/>
                </a:lnTo>
                <a:lnTo>
                  <a:pt x="239912" y="53536"/>
                </a:lnTo>
                <a:lnTo>
                  <a:pt x="246039" y="45708"/>
                </a:lnTo>
                <a:lnTo>
                  <a:pt x="251400" y="37199"/>
                </a:lnTo>
                <a:lnTo>
                  <a:pt x="256486" y="28433"/>
                </a:lnTo>
                <a:lnTo>
                  <a:pt x="261789" y="19835"/>
                </a:lnTo>
                <a:lnTo>
                  <a:pt x="265534" y="14138"/>
                </a:lnTo>
                <a:lnTo>
                  <a:pt x="269378" y="8461"/>
                </a:lnTo>
                <a:lnTo>
                  <a:pt x="273535" y="3100"/>
                </a:lnTo>
                <a:lnTo>
                  <a:pt x="276595" y="0"/>
                </a:lnTo>
                <a:lnTo>
                  <a:pt x="303586" y="0"/>
                </a:lnTo>
                <a:lnTo>
                  <a:pt x="287538" y="40793"/>
                </a:lnTo>
                <a:lnTo>
                  <a:pt x="243078" y="103720"/>
                </a:lnTo>
                <a:lnTo>
                  <a:pt x="231065" y="120096"/>
                </a:lnTo>
                <a:close/>
              </a:path>
              <a:path w="419100" h="342900">
                <a:moveTo>
                  <a:pt x="10676" y="72177"/>
                </a:moveTo>
                <a:lnTo>
                  <a:pt x="7641" y="67649"/>
                </a:lnTo>
                <a:lnTo>
                  <a:pt x="4186" y="63541"/>
                </a:lnTo>
                <a:lnTo>
                  <a:pt x="1988" y="58802"/>
                </a:lnTo>
                <a:lnTo>
                  <a:pt x="628" y="55959"/>
                </a:lnTo>
                <a:lnTo>
                  <a:pt x="0" y="51325"/>
                </a:lnTo>
                <a:lnTo>
                  <a:pt x="1360" y="49113"/>
                </a:lnTo>
                <a:lnTo>
                  <a:pt x="3140" y="46480"/>
                </a:lnTo>
                <a:lnTo>
                  <a:pt x="7431" y="43953"/>
                </a:lnTo>
                <a:lnTo>
                  <a:pt x="10572" y="44058"/>
                </a:lnTo>
                <a:lnTo>
                  <a:pt x="16015" y="44163"/>
                </a:lnTo>
                <a:lnTo>
                  <a:pt x="21426" y="44163"/>
                </a:lnTo>
                <a:lnTo>
                  <a:pt x="25854" y="57012"/>
                </a:lnTo>
                <a:lnTo>
                  <a:pt x="34333" y="59750"/>
                </a:lnTo>
                <a:lnTo>
                  <a:pt x="52422" y="70176"/>
                </a:lnTo>
                <a:lnTo>
                  <a:pt x="17585" y="70176"/>
                </a:lnTo>
                <a:lnTo>
                  <a:pt x="10676" y="72177"/>
                </a:lnTo>
                <a:close/>
              </a:path>
              <a:path w="419100" h="342900">
                <a:moveTo>
                  <a:pt x="21426" y="44163"/>
                </a:moveTo>
                <a:lnTo>
                  <a:pt x="16015" y="44163"/>
                </a:lnTo>
                <a:lnTo>
                  <a:pt x="21353" y="43953"/>
                </a:lnTo>
                <a:lnTo>
                  <a:pt x="21426" y="44163"/>
                </a:lnTo>
                <a:close/>
              </a:path>
              <a:path w="419100" h="342900">
                <a:moveTo>
                  <a:pt x="141990" y="236471"/>
                </a:moveTo>
                <a:lnTo>
                  <a:pt x="103417" y="236471"/>
                </a:lnTo>
                <a:lnTo>
                  <a:pt x="103522" y="234575"/>
                </a:lnTo>
                <a:lnTo>
                  <a:pt x="107081" y="230468"/>
                </a:lnTo>
                <a:lnTo>
                  <a:pt x="110990" y="226523"/>
                </a:lnTo>
                <a:lnTo>
                  <a:pt x="114281" y="222148"/>
                </a:lnTo>
                <a:lnTo>
                  <a:pt x="117758" y="217724"/>
                </a:lnTo>
                <a:lnTo>
                  <a:pt x="120688" y="212669"/>
                </a:lnTo>
                <a:lnTo>
                  <a:pt x="123933" y="207930"/>
                </a:lnTo>
                <a:lnTo>
                  <a:pt x="134754" y="192435"/>
                </a:lnTo>
                <a:lnTo>
                  <a:pt x="140228" y="184752"/>
                </a:lnTo>
                <a:lnTo>
                  <a:pt x="145810" y="177178"/>
                </a:lnTo>
                <a:lnTo>
                  <a:pt x="151567" y="169490"/>
                </a:lnTo>
                <a:lnTo>
                  <a:pt x="151044" y="167594"/>
                </a:lnTo>
                <a:lnTo>
                  <a:pt x="142775" y="162539"/>
                </a:lnTo>
                <a:lnTo>
                  <a:pt x="132747" y="156165"/>
                </a:lnTo>
                <a:lnTo>
                  <a:pt x="112967" y="143063"/>
                </a:lnTo>
                <a:lnTo>
                  <a:pt x="102999" y="136631"/>
                </a:lnTo>
                <a:lnTo>
                  <a:pt x="93547" y="130865"/>
                </a:lnTo>
                <a:lnTo>
                  <a:pt x="83987" y="125257"/>
                </a:lnTo>
                <a:lnTo>
                  <a:pt x="74486" y="119570"/>
                </a:lnTo>
                <a:lnTo>
                  <a:pt x="41804" y="96703"/>
                </a:lnTo>
                <a:lnTo>
                  <a:pt x="17375" y="77864"/>
                </a:lnTo>
                <a:lnTo>
                  <a:pt x="18003" y="73757"/>
                </a:lnTo>
                <a:lnTo>
                  <a:pt x="17585" y="70176"/>
                </a:lnTo>
                <a:lnTo>
                  <a:pt x="52422" y="70176"/>
                </a:lnTo>
                <a:lnTo>
                  <a:pt x="103103" y="99244"/>
                </a:lnTo>
                <a:lnTo>
                  <a:pt x="135447" y="120307"/>
                </a:lnTo>
                <a:lnTo>
                  <a:pt x="137436" y="125151"/>
                </a:lnTo>
                <a:lnTo>
                  <a:pt x="140890" y="127784"/>
                </a:lnTo>
                <a:lnTo>
                  <a:pt x="151044" y="136842"/>
                </a:lnTo>
                <a:lnTo>
                  <a:pt x="218745" y="136842"/>
                </a:lnTo>
                <a:lnTo>
                  <a:pt x="210603" y="147900"/>
                </a:lnTo>
                <a:lnTo>
                  <a:pt x="207149" y="152534"/>
                </a:lnTo>
                <a:lnTo>
                  <a:pt x="200450" y="160854"/>
                </a:lnTo>
                <a:lnTo>
                  <a:pt x="202125" y="163276"/>
                </a:lnTo>
                <a:lnTo>
                  <a:pt x="211817" y="167433"/>
                </a:lnTo>
                <a:lnTo>
                  <a:pt x="217904" y="169911"/>
                </a:lnTo>
                <a:lnTo>
                  <a:pt x="223952" y="172468"/>
                </a:lnTo>
                <a:lnTo>
                  <a:pt x="229863" y="175282"/>
                </a:lnTo>
                <a:lnTo>
                  <a:pt x="235097" y="177915"/>
                </a:lnTo>
                <a:lnTo>
                  <a:pt x="239284" y="182443"/>
                </a:lnTo>
                <a:lnTo>
                  <a:pt x="250170" y="188447"/>
                </a:lnTo>
                <a:lnTo>
                  <a:pt x="256346" y="190869"/>
                </a:lnTo>
                <a:lnTo>
                  <a:pt x="262417" y="193502"/>
                </a:lnTo>
                <a:lnTo>
                  <a:pt x="272522" y="197714"/>
                </a:lnTo>
                <a:lnTo>
                  <a:pt x="198566" y="197714"/>
                </a:lnTo>
                <a:lnTo>
                  <a:pt x="200420" y="204244"/>
                </a:lnTo>
                <a:lnTo>
                  <a:pt x="166640" y="204244"/>
                </a:lnTo>
                <a:lnTo>
                  <a:pt x="161302" y="211405"/>
                </a:lnTo>
                <a:lnTo>
                  <a:pt x="157429" y="216987"/>
                </a:lnTo>
                <a:lnTo>
                  <a:pt x="153117" y="222307"/>
                </a:lnTo>
                <a:lnTo>
                  <a:pt x="141990" y="236471"/>
                </a:lnTo>
                <a:close/>
              </a:path>
              <a:path w="419100" h="342900">
                <a:moveTo>
                  <a:pt x="202857" y="198136"/>
                </a:moveTo>
                <a:lnTo>
                  <a:pt x="198566" y="197714"/>
                </a:lnTo>
                <a:lnTo>
                  <a:pt x="272522" y="197714"/>
                </a:lnTo>
                <a:lnTo>
                  <a:pt x="272775" y="197820"/>
                </a:lnTo>
                <a:lnTo>
                  <a:pt x="205370" y="197820"/>
                </a:lnTo>
                <a:lnTo>
                  <a:pt x="202857" y="198136"/>
                </a:lnTo>
                <a:close/>
              </a:path>
              <a:path w="419100" h="342900">
                <a:moveTo>
                  <a:pt x="406553" y="286812"/>
                </a:moveTo>
                <a:lnTo>
                  <a:pt x="400377" y="284179"/>
                </a:lnTo>
                <a:lnTo>
                  <a:pt x="363298" y="267710"/>
                </a:lnTo>
                <a:lnTo>
                  <a:pt x="350866" y="262379"/>
                </a:lnTo>
                <a:lnTo>
                  <a:pt x="344481" y="259746"/>
                </a:lnTo>
                <a:lnTo>
                  <a:pt x="337154" y="259219"/>
                </a:lnTo>
                <a:lnTo>
                  <a:pt x="330769" y="256586"/>
                </a:lnTo>
                <a:lnTo>
                  <a:pt x="323003" y="253252"/>
                </a:lnTo>
                <a:lnTo>
                  <a:pt x="315356" y="249662"/>
                </a:lnTo>
                <a:lnTo>
                  <a:pt x="300099" y="242263"/>
                </a:lnTo>
                <a:lnTo>
                  <a:pt x="298006" y="241315"/>
                </a:lnTo>
                <a:lnTo>
                  <a:pt x="295808" y="240789"/>
                </a:lnTo>
                <a:lnTo>
                  <a:pt x="293714" y="239841"/>
                </a:lnTo>
                <a:lnTo>
                  <a:pt x="270136" y="229612"/>
                </a:lnTo>
                <a:lnTo>
                  <a:pt x="258387" y="224394"/>
                </a:lnTo>
                <a:lnTo>
                  <a:pt x="246716" y="218988"/>
                </a:lnTo>
                <a:lnTo>
                  <a:pt x="236796" y="214096"/>
                </a:lnTo>
                <a:lnTo>
                  <a:pt x="217114" y="203838"/>
                </a:lnTo>
                <a:lnTo>
                  <a:pt x="207254" y="198768"/>
                </a:lnTo>
                <a:lnTo>
                  <a:pt x="205370" y="197820"/>
                </a:lnTo>
                <a:lnTo>
                  <a:pt x="272775" y="197820"/>
                </a:lnTo>
                <a:lnTo>
                  <a:pt x="290286" y="204994"/>
                </a:lnTo>
                <a:lnTo>
                  <a:pt x="304044" y="211022"/>
                </a:lnTo>
                <a:lnTo>
                  <a:pt x="317370" y="217830"/>
                </a:lnTo>
                <a:lnTo>
                  <a:pt x="324896" y="221333"/>
                </a:lnTo>
                <a:lnTo>
                  <a:pt x="332587" y="223978"/>
                </a:lnTo>
                <a:lnTo>
                  <a:pt x="340371" y="226571"/>
                </a:lnTo>
                <a:lnTo>
                  <a:pt x="347726" y="229731"/>
                </a:lnTo>
                <a:lnTo>
                  <a:pt x="355508" y="233344"/>
                </a:lnTo>
                <a:lnTo>
                  <a:pt x="363505" y="236523"/>
                </a:lnTo>
                <a:lnTo>
                  <a:pt x="371542" y="239624"/>
                </a:lnTo>
                <a:lnTo>
                  <a:pt x="379442" y="243000"/>
                </a:lnTo>
                <a:lnTo>
                  <a:pt x="413252" y="261536"/>
                </a:lnTo>
                <a:lnTo>
                  <a:pt x="418485" y="271120"/>
                </a:lnTo>
                <a:lnTo>
                  <a:pt x="415450" y="282810"/>
                </a:lnTo>
                <a:lnTo>
                  <a:pt x="406553" y="286812"/>
                </a:lnTo>
                <a:close/>
              </a:path>
              <a:path w="419100" h="342900">
                <a:moveTo>
                  <a:pt x="207882" y="342735"/>
                </a:moveTo>
                <a:lnTo>
                  <a:pt x="185552" y="306820"/>
                </a:lnTo>
                <a:lnTo>
                  <a:pt x="176721" y="263642"/>
                </a:lnTo>
                <a:lnTo>
                  <a:pt x="168943" y="213406"/>
                </a:lnTo>
                <a:lnTo>
                  <a:pt x="167873" y="209931"/>
                </a:lnTo>
                <a:lnTo>
                  <a:pt x="166640" y="204244"/>
                </a:lnTo>
                <a:lnTo>
                  <a:pt x="200420" y="204244"/>
                </a:lnTo>
                <a:lnTo>
                  <a:pt x="203904" y="209931"/>
                </a:lnTo>
                <a:lnTo>
                  <a:pt x="203171" y="214986"/>
                </a:lnTo>
                <a:lnTo>
                  <a:pt x="202995" y="222307"/>
                </a:lnTo>
                <a:lnTo>
                  <a:pt x="204270" y="229243"/>
                </a:lnTo>
                <a:lnTo>
                  <a:pt x="206174" y="236002"/>
                </a:lnTo>
                <a:lnTo>
                  <a:pt x="207925" y="243000"/>
                </a:lnTo>
                <a:lnTo>
                  <a:pt x="216798" y="286812"/>
                </a:lnTo>
                <a:lnTo>
                  <a:pt x="222222" y="323041"/>
                </a:lnTo>
                <a:lnTo>
                  <a:pt x="221630" y="331287"/>
                </a:lnTo>
                <a:lnTo>
                  <a:pt x="218820" y="337588"/>
                </a:lnTo>
                <a:lnTo>
                  <a:pt x="214126" y="341539"/>
                </a:lnTo>
                <a:lnTo>
                  <a:pt x="207882" y="342735"/>
                </a:lnTo>
                <a:close/>
              </a:path>
              <a:path w="419100" h="342900">
                <a:moveTo>
                  <a:pt x="65941" y="311552"/>
                </a:moveTo>
                <a:lnTo>
                  <a:pt x="64269" y="306927"/>
                </a:lnTo>
                <a:lnTo>
                  <a:pt x="61862" y="303452"/>
                </a:lnTo>
                <a:lnTo>
                  <a:pt x="62176" y="300187"/>
                </a:lnTo>
                <a:lnTo>
                  <a:pt x="62699" y="295448"/>
                </a:lnTo>
                <a:lnTo>
                  <a:pt x="64269" y="290814"/>
                </a:lnTo>
                <a:lnTo>
                  <a:pt x="66677" y="286707"/>
                </a:lnTo>
                <a:lnTo>
                  <a:pt x="71510" y="278197"/>
                </a:lnTo>
                <a:lnTo>
                  <a:pt x="95148" y="241631"/>
                </a:lnTo>
                <a:lnTo>
                  <a:pt x="100056" y="236471"/>
                </a:lnTo>
                <a:lnTo>
                  <a:pt x="100800" y="235628"/>
                </a:lnTo>
                <a:lnTo>
                  <a:pt x="103417" y="236471"/>
                </a:lnTo>
                <a:lnTo>
                  <a:pt x="141990" y="236471"/>
                </a:lnTo>
                <a:lnTo>
                  <a:pt x="139674" y="239420"/>
                </a:lnTo>
                <a:lnTo>
                  <a:pt x="132708" y="247888"/>
                </a:lnTo>
                <a:lnTo>
                  <a:pt x="125399" y="256060"/>
                </a:lnTo>
                <a:lnTo>
                  <a:pt x="118058" y="265043"/>
                </a:lnTo>
                <a:lnTo>
                  <a:pt x="111817" y="274687"/>
                </a:lnTo>
                <a:lnTo>
                  <a:pt x="106086" y="284628"/>
                </a:lnTo>
                <a:lnTo>
                  <a:pt x="100277" y="294500"/>
                </a:lnTo>
                <a:lnTo>
                  <a:pt x="98498" y="297449"/>
                </a:lnTo>
                <a:lnTo>
                  <a:pt x="96927" y="300503"/>
                </a:lnTo>
                <a:lnTo>
                  <a:pt x="95067" y="303452"/>
                </a:lnTo>
                <a:lnTo>
                  <a:pt x="89580" y="310613"/>
                </a:lnTo>
                <a:lnTo>
                  <a:pt x="66886" y="310613"/>
                </a:lnTo>
                <a:lnTo>
                  <a:pt x="65941" y="311552"/>
                </a:lnTo>
                <a:close/>
              </a:path>
              <a:path w="419100" h="342900">
                <a:moveTo>
                  <a:pt x="88342" y="311561"/>
                </a:moveTo>
                <a:lnTo>
                  <a:pt x="65944" y="311561"/>
                </a:lnTo>
                <a:lnTo>
                  <a:pt x="66886" y="310613"/>
                </a:lnTo>
                <a:lnTo>
                  <a:pt x="89580" y="310613"/>
                </a:lnTo>
                <a:lnTo>
                  <a:pt x="89277" y="311010"/>
                </a:lnTo>
                <a:lnTo>
                  <a:pt x="88342" y="311561"/>
                </a:lnTo>
                <a:close/>
              </a:path>
              <a:path w="419100" h="342900">
                <a:moveTo>
                  <a:pt x="74629" y="315358"/>
                </a:moveTo>
                <a:lnTo>
                  <a:pt x="65107" y="312299"/>
                </a:lnTo>
                <a:lnTo>
                  <a:pt x="65941" y="311552"/>
                </a:lnTo>
                <a:lnTo>
                  <a:pt x="88342" y="311561"/>
                </a:lnTo>
                <a:lnTo>
                  <a:pt x="82561" y="314971"/>
                </a:lnTo>
                <a:lnTo>
                  <a:pt x="74629" y="315358"/>
                </a:lnTo>
                <a:close/>
              </a:path>
            </a:pathLst>
          </a:custGeom>
          <a:solidFill>
            <a:srgbClr val="FFFFFF"/>
          </a:solidFill>
        </p:spPr>
        <p:txBody>
          <a:bodyPr wrap="square" lIns="0" tIns="0" rIns="0" bIns="0" rtlCol="0"/>
          <a:lstStyle/>
          <a:p>
            <a:endParaRPr/>
          </a:p>
        </p:txBody>
      </p:sp>
      <p:sp>
        <p:nvSpPr>
          <p:cNvPr id="93" name="object 93"/>
          <p:cNvSpPr/>
          <p:nvPr/>
        </p:nvSpPr>
        <p:spPr>
          <a:xfrm>
            <a:off x="5722259" y="1"/>
            <a:ext cx="209550" cy="228600"/>
          </a:xfrm>
          <a:custGeom>
            <a:avLst/>
            <a:gdLst/>
            <a:ahLst/>
            <a:cxnLst/>
            <a:rect l="l" t="t" r="r" b="b"/>
            <a:pathLst>
              <a:path w="419100" h="342900">
                <a:moveTo>
                  <a:pt x="218745" y="136842"/>
                </a:moveTo>
                <a:lnTo>
                  <a:pt x="151044" y="136842"/>
                </a:lnTo>
                <a:lnTo>
                  <a:pt x="158790" y="135156"/>
                </a:lnTo>
                <a:lnTo>
                  <a:pt x="158790" y="120412"/>
                </a:lnTo>
                <a:lnTo>
                  <a:pt x="158010" y="120412"/>
                </a:lnTo>
                <a:lnTo>
                  <a:pt x="156277" y="114409"/>
                </a:lnTo>
                <a:lnTo>
                  <a:pt x="153661" y="107880"/>
                </a:lnTo>
                <a:lnTo>
                  <a:pt x="152719" y="101139"/>
                </a:lnTo>
                <a:lnTo>
                  <a:pt x="151634" y="92099"/>
                </a:lnTo>
                <a:lnTo>
                  <a:pt x="150795" y="82999"/>
                </a:lnTo>
                <a:lnTo>
                  <a:pt x="149900" y="72072"/>
                </a:lnTo>
                <a:lnTo>
                  <a:pt x="149155" y="63541"/>
                </a:lnTo>
                <a:lnTo>
                  <a:pt x="145277" y="19037"/>
                </a:lnTo>
                <a:lnTo>
                  <a:pt x="144235" y="0"/>
                </a:lnTo>
                <a:lnTo>
                  <a:pt x="171780" y="0"/>
                </a:lnTo>
                <a:lnTo>
                  <a:pt x="172049" y="1851"/>
                </a:lnTo>
                <a:lnTo>
                  <a:pt x="173810" y="19835"/>
                </a:lnTo>
                <a:lnTo>
                  <a:pt x="174494" y="26431"/>
                </a:lnTo>
                <a:lnTo>
                  <a:pt x="175773" y="35948"/>
                </a:lnTo>
                <a:lnTo>
                  <a:pt x="177350" y="46785"/>
                </a:lnTo>
                <a:lnTo>
                  <a:pt x="178613" y="55959"/>
                </a:lnTo>
                <a:lnTo>
                  <a:pt x="179579" y="63541"/>
                </a:lnTo>
                <a:lnTo>
                  <a:pt x="179663" y="64700"/>
                </a:lnTo>
                <a:lnTo>
                  <a:pt x="180053" y="72177"/>
                </a:lnTo>
                <a:lnTo>
                  <a:pt x="182600" y="90147"/>
                </a:lnTo>
                <a:lnTo>
                  <a:pt x="187052" y="119464"/>
                </a:lnTo>
                <a:lnTo>
                  <a:pt x="189564" y="120096"/>
                </a:lnTo>
                <a:lnTo>
                  <a:pt x="231065" y="120096"/>
                </a:lnTo>
                <a:lnTo>
                  <a:pt x="230833" y="120412"/>
                </a:lnTo>
                <a:lnTo>
                  <a:pt x="158790" y="120412"/>
                </a:lnTo>
                <a:lnTo>
                  <a:pt x="158162" y="120939"/>
                </a:lnTo>
                <a:lnTo>
                  <a:pt x="230447" y="120939"/>
                </a:lnTo>
                <a:lnTo>
                  <a:pt x="218745" y="136842"/>
                </a:lnTo>
                <a:close/>
              </a:path>
              <a:path w="419100" h="342900">
                <a:moveTo>
                  <a:pt x="231065" y="120096"/>
                </a:moveTo>
                <a:lnTo>
                  <a:pt x="189564" y="120096"/>
                </a:lnTo>
                <a:lnTo>
                  <a:pt x="192285" y="117042"/>
                </a:lnTo>
                <a:lnTo>
                  <a:pt x="195321" y="114198"/>
                </a:lnTo>
                <a:lnTo>
                  <a:pt x="197519" y="110723"/>
                </a:lnTo>
                <a:lnTo>
                  <a:pt x="207308" y="95834"/>
                </a:lnTo>
                <a:lnTo>
                  <a:pt x="217499" y="81261"/>
                </a:lnTo>
                <a:lnTo>
                  <a:pt x="228298" y="67122"/>
                </a:lnTo>
                <a:lnTo>
                  <a:pt x="239912" y="53536"/>
                </a:lnTo>
                <a:lnTo>
                  <a:pt x="246039" y="45708"/>
                </a:lnTo>
                <a:lnTo>
                  <a:pt x="251400" y="37199"/>
                </a:lnTo>
                <a:lnTo>
                  <a:pt x="256486" y="28433"/>
                </a:lnTo>
                <a:lnTo>
                  <a:pt x="261789" y="19835"/>
                </a:lnTo>
                <a:lnTo>
                  <a:pt x="265534" y="14138"/>
                </a:lnTo>
                <a:lnTo>
                  <a:pt x="269378" y="8461"/>
                </a:lnTo>
                <a:lnTo>
                  <a:pt x="273535" y="3100"/>
                </a:lnTo>
                <a:lnTo>
                  <a:pt x="276595" y="0"/>
                </a:lnTo>
                <a:lnTo>
                  <a:pt x="303586" y="0"/>
                </a:lnTo>
                <a:lnTo>
                  <a:pt x="287538" y="40793"/>
                </a:lnTo>
                <a:lnTo>
                  <a:pt x="243078" y="103720"/>
                </a:lnTo>
                <a:lnTo>
                  <a:pt x="231065" y="120096"/>
                </a:lnTo>
                <a:close/>
              </a:path>
              <a:path w="419100" h="342900">
                <a:moveTo>
                  <a:pt x="10676" y="72177"/>
                </a:moveTo>
                <a:lnTo>
                  <a:pt x="7641" y="67649"/>
                </a:lnTo>
                <a:lnTo>
                  <a:pt x="4186" y="63541"/>
                </a:lnTo>
                <a:lnTo>
                  <a:pt x="1988" y="58802"/>
                </a:lnTo>
                <a:lnTo>
                  <a:pt x="628" y="55959"/>
                </a:lnTo>
                <a:lnTo>
                  <a:pt x="0" y="51325"/>
                </a:lnTo>
                <a:lnTo>
                  <a:pt x="1360" y="49113"/>
                </a:lnTo>
                <a:lnTo>
                  <a:pt x="3140" y="46480"/>
                </a:lnTo>
                <a:lnTo>
                  <a:pt x="7431" y="43953"/>
                </a:lnTo>
                <a:lnTo>
                  <a:pt x="10572" y="44058"/>
                </a:lnTo>
                <a:lnTo>
                  <a:pt x="16015" y="44163"/>
                </a:lnTo>
                <a:lnTo>
                  <a:pt x="21426" y="44163"/>
                </a:lnTo>
                <a:lnTo>
                  <a:pt x="25854" y="57012"/>
                </a:lnTo>
                <a:lnTo>
                  <a:pt x="34333" y="59750"/>
                </a:lnTo>
                <a:lnTo>
                  <a:pt x="52422" y="70176"/>
                </a:lnTo>
                <a:lnTo>
                  <a:pt x="17585" y="70176"/>
                </a:lnTo>
                <a:lnTo>
                  <a:pt x="10676" y="72177"/>
                </a:lnTo>
                <a:close/>
              </a:path>
              <a:path w="419100" h="342900">
                <a:moveTo>
                  <a:pt x="21426" y="44163"/>
                </a:moveTo>
                <a:lnTo>
                  <a:pt x="16015" y="44163"/>
                </a:lnTo>
                <a:lnTo>
                  <a:pt x="21353" y="43953"/>
                </a:lnTo>
                <a:lnTo>
                  <a:pt x="21426" y="44163"/>
                </a:lnTo>
                <a:close/>
              </a:path>
              <a:path w="419100" h="342900">
                <a:moveTo>
                  <a:pt x="141990" y="236471"/>
                </a:moveTo>
                <a:lnTo>
                  <a:pt x="103417" y="236471"/>
                </a:lnTo>
                <a:lnTo>
                  <a:pt x="103522" y="234575"/>
                </a:lnTo>
                <a:lnTo>
                  <a:pt x="107081" y="230468"/>
                </a:lnTo>
                <a:lnTo>
                  <a:pt x="110990" y="226523"/>
                </a:lnTo>
                <a:lnTo>
                  <a:pt x="114281" y="222148"/>
                </a:lnTo>
                <a:lnTo>
                  <a:pt x="117758" y="217724"/>
                </a:lnTo>
                <a:lnTo>
                  <a:pt x="120688" y="212669"/>
                </a:lnTo>
                <a:lnTo>
                  <a:pt x="123933" y="207930"/>
                </a:lnTo>
                <a:lnTo>
                  <a:pt x="134754" y="192435"/>
                </a:lnTo>
                <a:lnTo>
                  <a:pt x="140228" y="184752"/>
                </a:lnTo>
                <a:lnTo>
                  <a:pt x="145810" y="177178"/>
                </a:lnTo>
                <a:lnTo>
                  <a:pt x="151567" y="169490"/>
                </a:lnTo>
                <a:lnTo>
                  <a:pt x="151044" y="167594"/>
                </a:lnTo>
                <a:lnTo>
                  <a:pt x="142775" y="162539"/>
                </a:lnTo>
                <a:lnTo>
                  <a:pt x="132747" y="156165"/>
                </a:lnTo>
                <a:lnTo>
                  <a:pt x="112967" y="143063"/>
                </a:lnTo>
                <a:lnTo>
                  <a:pt x="102999" y="136631"/>
                </a:lnTo>
                <a:lnTo>
                  <a:pt x="93547" y="130865"/>
                </a:lnTo>
                <a:lnTo>
                  <a:pt x="83987" y="125257"/>
                </a:lnTo>
                <a:lnTo>
                  <a:pt x="74486" y="119570"/>
                </a:lnTo>
                <a:lnTo>
                  <a:pt x="41804" y="96703"/>
                </a:lnTo>
                <a:lnTo>
                  <a:pt x="17375" y="77864"/>
                </a:lnTo>
                <a:lnTo>
                  <a:pt x="18003" y="73757"/>
                </a:lnTo>
                <a:lnTo>
                  <a:pt x="17585" y="70176"/>
                </a:lnTo>
                <a:lnTo>
                  <a:pt x="52422" y="70176"/>
                </a:lnTo>
                <a:lnTo>
                  <a:pt x="103103" y="99244"/>
                </a:lnTo>
                <a:lnTo>
                  <a:pt x="135447" y="120307"/>
                </a:lnTo>
                <a:lnTo>
                  <a:pt x="137436" y="125151"/>
                </a:lnTo>
                <a:lnTo>
                  <a:pt x="140890" y="127784"/>
                </a:lnTo>
                <a:lnTo>
                  <a:pt x="151044" y="136842"/>
                </a:lnTo>
                <a:lnTo>
                  <a:pt x="218745" y="136842"/>
                </a:lnTo>
                <a:lnTo>
                  <a:pt x="210603" y="147900"/>
                </a:lnTo>
                <a:lnTo>
                  <a:pt x="207149" y="152534"/>
                </a:lnTo>
                <a:lnTo>
                  <a:pt x="200450" y="160854"/>
                </a:lnTo>
                <a:lnTo>
                  <a:pt x="202125" y="163276"/>
                </a:lnTo>
                <a:lnTo>
                  <a:pt x="211817" y="167433"/>
                </a:lnTo>
                <a:lnTo>
                  <a:pt x="217904" y="169911"/>
                </a:lnTo>
                <a:lnTo>
                  <a:pt x="223952" y="172468"/>
                </a:lnTo>
                <a:lnTo>
                  <a:pt x="229863" y="175282"/>
                </a:lnTo>
                <a:lnTo>
                  <a:pt x="235097" y="177915"/>
                </a:lnTo>
                <a:lnTo>
                  <a:pt x="239284" y="182443"/>
                </a:lnTo>
                <a:lnTo>
                  <a:pt x="250170" y="188447"/>
                </a:lnTo>
                <a:lnTo>
                  <a:pt x="256346" y="190869"/>
                </a:lnTo>
                <a:lnTo>
                  <a:pt x="262417" y="193502"/>
                </a:lnTo>
                <a:lnTo>
                  <a:pt x="272522" y="197714"/>
                </a:lnTo>
                <a:lnTo>
                  <a:pt x="198566" y="197714"/>
                </a:lnTo>
                <a:lnTo>
                  <a:pt x="200420" y="204244"/>
                </a:lnTo>
                <a:lnTo>
                  <a:pt x="166640" y="204244"/>
                </a:lnTo>
                <a:lnTo>
                  <a:pt x="161302" y="211405"/>
                </a:lnTo>
                <a:lnTo>
                  <a:pt x="157429" y="216987"/>
                </a:lnTo>
                <a:lnTo>
                  <a:pt x="153117" y="222307"/>
                </a:lnTo>
                <a:lnTo>
                  <a:pt x="141990" y="236471"/>
                </a:lnTo>
                <a:close/>
              </a:path>
              <a:path w="419100" h="342900">
                <a:moveTo>
                  <a:pt x="202857" y="198136"/>
                </a:moveTo>
                <a:lnTo>
                  <a:pt x="198566" y="197714"/>
                </a:lnTo>
                <a:lnTo>
                  <a:pt x="272522" y="197714"/>
                </a:lnTo>
                <a:lnTo>
                  <a:pt x="272775" y="197820"/>
                </a:lnTo>
                <a:lnTo>
                  <a:pt x="205370" y="197820"/>
                </a:lnTo>
                <a:lnTo>
                  <a:pt x="202857" y="198136"/>
                </a:lnTo>
                <a:close/>
              </a:path>
              <a:path w="419100" h="342900">
                <a:moveTo>
                  <a:pt x="406553" y="286812"/>
                </a:moveTo>
                <a:lnTo>
                  <a:pt x="400377" y="284179"/>
                </a:lnTo>
                <a:lnTo>
                  <a:pt x="363298" y="267710"/>
                </a:lnTo>
                <a:lnTo>
                  <a:pt x="350866" y="262379"/>
                </a:lnTo>
                <a:lnTo>
                  <a:pt x="344481" y="259746"/>
                </a:lnTo>
                <a:lnTo>
                  <a:pt x="337154" y="259219"/>
                </a:lnTo>
                <a:lnTo>
                  <a:pt x="330769" y="256586"/>
                </a:lnTo>
                <a:lnTo>
                  <a:pt x="323003" y="253252"/>
                </a:lnTo>
                <a:lnTo>
                  <a:pt x="315356" y="249662"/>
                </a:lnTo>
                <a:lnTo>
                  <a:pt x="300099" y="242263"/>
                </a:lnTo>
                <a:lnTo>
                  <a:pt x="298006" y="241315"/>
                </a:lnTo>
                <a:lnTo>
                  <a:pt x="295808" y="240789"/>
                </a:lnTo>
                <a:lnTo>
                  <a:pt x="293714" y="239841"/>
                </a:lnTo>
                <a:lnTo>
                  <a:pt x="270136" y="229612"/>
                </a:lnTo>
                <a:lnTo>
                  <a:pt x="258387" y="224394"/>
                </a:lnTo>
                <a:lnTo>
                  <a:pt x="246716" y="218988"/>
                </a:lnTo>
                <a:lnTo>
                  <a:pt x="236796" y="214096"/>
                </a:lnTo>
                <a:lnTo>
                  <a:pt x="217114" y="203838"/>
                </a:lnTo>
                <a:lnTo>
                  <a:pt x="207254" y="198768"/>
                </a:lnTo>
                <a:lnTo>
                  <a:pt x="205370" y="197820"/>
                </a:lnTo>
                <a:lnTo>
                  <a:pt x="272775" y="197820"/>
                </a:lnTo>
                <a:lnTo>
                  <a:pt x="290286" y="204994"/>
                </a:lnTo>
                <a:lnTo>
                  <a:pt x="304044" y="211022"/>
                </a:lnTo>
                <a:lnTo>
                  <a:pt x="317370" y="217830"/>
                </a:lnTo>
                <a:lnTo>
                  <a:pt x="324896" y="221333"/>
                </a:lnTo>
                <a:lnTo>
                  <a:pt x="332587" y="223978"/>
                </a:lnTo>
                <a:lnTo>
                  <a:pt x="340371" y="226571"/>
                </a:lnTo>
                <a:lnTo>
                  <a:pt x="347726" y="229731"/>
                </a:lnTo>
                <a:lnTo>
                  <a:pt x="355508" y="233344"/>
                </a:lnTo>
                <a:lnTo>
                  <a:pt x="363505" y="236523"/>
                </a:lnTo>
                <a:lnTo>
                  <a:pt x="371542" y="239624"/>
                </a:lnTo>
                <a:lnTo>
                  <a:pt x="379442" y="243000"/>
                </a:lnTo>
                <a:lnTo>
                  <a:pt x="413252" y="261536"/>
                </a:lnTo>
                <a:lnTo>
                  <a:pt x="418485" y="271120"/>
                </a:lnTo>
                <a:lnTo>
                  <a:pt x="415450" y="282810"/>
                </a:lnTo>
                <a:lnTo>
                  <a:pt x="406553" y="286812"/>
                </a:lnTo>
                <a:close/>
              </a:path>
              <a:path w="419100" h="342900">
                <a:moveTo>
                  <a:pt x="207882" y="342735"/>
                </a:moveTo>
                <a:lnTo>
                  <a:pt x="185552" y="306820"/>
                </a:lnTo>
                <a:lnTo>
                  <a:pt x="176721" y="263642"/>
                </a:lnTo>
                <a:lnTo>
                  <a:pt x="168943" y="213406"/>
                </a:lnTo>
                <a:lnTo>
                  <a:pt x="167873" y="209931"/>
                </a:lnTo>
                <a:lnTo>
                  <a:pt x="166640" y="204244"/>
                </a:lnTo>
                <a:lnTo>
                  <a:pt x="200420" y="204244"/>
                </a:lnTo>
                <a:lnTo>
                  <a:pt x="203904" y="209931"/>
                </a:lnTo>
                <a:lnTo>
                  <a:pt x="203171" y="214986"/>
                </a:lnTo>
                <a:lnTo>
                  <a:pt x="202995" y="222307"/>
                </a:lnTo>
                <a:lnTo>
                  <a:pt x="204270" y="229243"/>
                </a:lnTo>
                <a:lnTo>
                  <a:pt x="206174" y="236002"/>
                </a:lnTo>
                <a:lnTo>
                  <a:pt x="207925" y="243000"/>
                </a:lnTo>
                <a:lnTo>
                  <a:pt x="216798" y="286812"/>
                </a:lnTo>
                <a:lnTo>
                  <a:pt x="222222" y="323041"/>
                </a:lnTo>
                <a:lnTo>
                  <a:pt x="221630" y="331287"/>
                </a:lnTo>
                <a:lnTo>
                  <a:pt x="218820" y="337588"/>
                </a:lnTo>
                <a:lnTo>
                  <a:pt x="214126" y="341539"/>
                </a:lnTo>
                <a:lnTo>
                  <a:pt x="207882" y="342735"/>
                </a:lnTo>
                <a:close/>
              </a:path>
              <a:path w="419100" h="342900">
                <a:moveTo>
                  <a:pt x="65941" y="311552"/>
                </a:moveTo>
                <a:lnTo>
                  <a:pt x="64269" y="306927"/>
                </a:lnTo>
                <a:lnTo>
                  <a:pt x="61862" y="303452"/>
                </a:lnTo>
                <a:lnTo>
                  <a:pt x="62176" y="300187"/>
                </a:lnTo>
                <a:lnTo>
                  <a:pt x="62699" y="295448"/>
                </a:lnTo>
                <a:lnTo>
                  <a:pt x="64269" y="290814"/>
                </a:lnTo>
                <a:lnTo>
                  <a:pt x="66677" y="286707"/>
                </a:lnTo>
                <a:lnTo>
                  <a:pt x="71510" y="278197"/>
                </a:lnTo>
                <a:lnTo>
                  <a:pt x="95148" y="241631"/>
                </a:lnTo>
                <a:lnTo>
                  <a:pt x="100056" y="236471"/>
                </a:lnTo>
                <a:lnTo>
                  <a:pt x="100800" y="235628"/>
                </a:lnTo>
                <a:lnTo>
                  <a:pt x="103417" y="236471"/>
                </a:lnTo>
                <a:lnTo>
                  <a:pt x="141990" y="236471"/>
                </a:lnTo>
                <a:lnTo>
                  <a:pt x="139674" y="239420"/>
                </a:lnTo>
                <a:lnTo>
                  <a:pt x="132708" y="247888"/>
                </a:lnTo>
                <a:lnTo>
                  <a:pt x="125399" y="256060"/>
                </a:lnTo>
                <a:lnTo>
                  <a:pt x="118058" y="265043"/>
                </a:lnTo>
                <a:lnTo>
                  <a:pt x="111817" y="274687"/>
                </a:lnTo>
                <a:lnTo>
                  <a:pt x="106086" y="284628"/>
                </a:lnTo>
                <a:lnTo>
                  <a:pt x="100277" y="294500"/>
                </a:lnTo>
                <a:lnTo>
                  <a:pt x="98498" y="297449"/>
                </a:lnTo>
                <a:lnTo>
                  <a:pt x="96927" y="300503"/>
                </a:lnTo>
                <a:lnTo>
                  <a:pt x="95067" y="303452"/>
                </a:lnTo>
                <a:lnTo>
                  <a:pt x="89580" y="310613"/>
                </a:lnTo>
                <a:lnTo>
                  <a:pt x="66886" y="310613"/>
                </a:lnTo>
                <a:lnTo>
                  <a:pt x="65941" y="311552"/>
                </a:lnTo>
                <a:close/>
              </a:path>
              <a:path w="419100" h="342900">
                <a:moveTo>
                  <a:pt x="88342" y="311561"/>
                </a:moveTo>
                <a:lnTo>
                  <a:pt x="65944" y="311561"/>
                </a:lnTo>
                <a:lnTo>
                  <a:pt x="66886" y="310613"/>
                </a:lnTo>
                <a:lnTo>
                  <a:pt x="89580" y="310613"/>
                </a:lnTo>
                <a:lnTo>
                  <a:pt x="89277" y="311010"/>
                </a:lnTo>
                <a:lnTo>
                  <a:pt x="88342" y="311561"/>
                </a:lnTo>
                <a:close/>
              </a:path>
              <a:path w="419100" h="342900">
                <a:moveTo>
                  <a:pt x="74629" y="315358"/>
                </a:moveTo>
                <a:lnTo>
                  <a:pt x="65107" y="312299"/>
                </a:lnTo>
                <a:lnTo>
                  <a:pt x="65941" y="311552"/>
                </a:lnTo>
                <a:lnTo>
                  <a:pt x="88342" y="311561"/>
                </a:lnTo>
                <a:lnTo>
                  <a:pt x="82561" y="314971"/>
                </a:lnTo>
                <a:lnTo>
                  <a:pt x="74629" y="315358"/>
                </a:lnTo>
                <a:close/>
              </a:path>
            </a:pathLst>
          </a:custGeom>
          <a:solidFill>
            <a:srgbClr val="FFFFFF"/>
          </a:solidFill>
        </p:spPr>
        <p:txBody>
          <a:bodyPr wrap="square" lIns="0" tIns="0" rIns="0" bIns="0" rtlCol="0"/>
          <a:lstStyle/>
          <a:p>
            <a:endParaRPr/>
          </a:p>
        </p:txBody>
      </p:sp>
      <p:sp>
        <p:nvSpPr>
          <p:cNvPr id="94" name="TextBox 93"/>
          <p:cNvSpPr txBox="1"/>
          <p:nvPr/>
        </p:nvSpPr>
        <p:spPr>
          <a:xfrm>
            <a:off x="221044" y="751143"/>
            <a:ext cx="8763000" cy="3745025"/>
          </a:xfrm>
          <a:prstGeom prst="rect">
            <a:avLst/>
          </a:prstGeom>
          <a:noFill/>
        </p:spPr>
        <p:txBody>
          <a:bodyPr wrap="square" lIns="51206" tIns="25603" rIns="51206" bIns="25603" rtlCol="0">
            <a:spAutoFit/>
          </a:bodyPr>
          <a:lstStyle/>
          <a:p>
            <a:r>
              <a:rPr lang="en-US" sz="2400" dirty="0" err="1">
                <a:latin typeface="Times New Roman" pitchFamily="18" charset="0"/>
                <a:cs typeface="Times New Roman" pitchFamily="18" charset="0"/>
              </a:rPr>
              <a:t>Siêu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thống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lẻ</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lớn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nhất</a:t>
            </a:r>
            <a:r>
              <a:rPr lang="en-US" sz="2400" dirty="0">
                <a:latin typeface="Times New Roman" pitchFamily="18" charset="0"/>
                <a:cs typeface="Times New Roman" pitchFamily="18" charset="0"/>
              </a:rPr>
              <a:t>, do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nay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hóa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mọi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nền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lớn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thống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vẫn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truyền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thống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gặp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còn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lớn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nhuân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69560405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9143999"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65572" y="685800"/>
            <a:ext cx="7612856" cy="570474"/>
          </a:xfrm>
          <a:prstGeom prst="rect">
            <a:avLst/>
          </a:prstGeom>
        </p:spPr>
        <p:txBody>
          <a:bodyPr vert="horz" wrap="square" lIns="0" tIns="11310" rIns="0" bIns="0" rtlCol="0">
            <a:spAutoFit/>
          </a:bodyPr>
          <a:lstStyle/>
          <a:p>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Sơ</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đồ</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thành</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phần</a:t>
            </a:r>
            <a:endPar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4"/>
          <p:cNvPicPr/>
          <p:nvPr/>
        </p:nvPicPr>
        <p:blipFill>
          <a:blip r:embed="rId3"/>
          <a:stretch>
            <a:fillRect/>
          </a:stretch>
        </p:blipFill>
        <p:spPr>
          <a:xfrm>
            <a:off x="304800" y="1403773"/>
            <a:ext cx="5105400" cy="1568027"/>
          </a:xfrm>
          <a:prstGeom prst="rect">
            <a:avLst/>
          </a:prstGeom>
        </p:spPr>
      </p:pic>
      <p:sp>
        <p:nvSpPr>
          <p:cNvPr id="4" name="TextBox 3"/>
          <p:cNvSpPr txBox="1"/>
          <p:nvPr/>
        </p:nvSpPr>
        <p:spPr>
          <a:xfrm>
            <a:off x="6705600" y="1828800"/>
            <a:ext cx="1600200" cy="369332"/>
          </a:xfrm>
          <a:prstGeom prst="rect">
            <a:avLst/>
          </a:prstGeom>
          <a:noFill/>
        </p:spPr>
        <p:txBody>
          <a:bodyPr wrap="square" rtlCol="0">
            <a:spAutoFit/>
          </a:bodyPr>
          <a:lstStyle/>
          <a:p>
            <a:r>
              <a:rPr lang="en-US" dirty="0" err="1"/>
              <a:t>Bán</a:t>
            </a:r>
            <a:r>
              <a:rPr lang="en-US" dirty="0"/>
              <a:t> </a:t>
            </a:r>
            <a:r>
              <a:rPr lang="en-US" dirty="0" err="1"/>
              <a:t>hàng</a:t>
            </a:r>
            <a:endParaRPr lang="en-US" dirty="0"/>
          </a:p>
        </p:txBody>
      </p:sp>
      <p:pic>
        <p:nvPicPr>
          <p:cNvPr id="7" name="Picture 6"/>
          <p:cNvPicPr/>
          <p:nvPr/>
        </p:nvPicPr>
        <p:blipFill>
          <a:blip r:embed="rId4"/>
          <a:stretch>
            <a:fillRect/>
          </a:stretch>
        </p:blipFill>
        <p:spPr>
          <a:xfrm>
            <a:off x="304800" y="3024201"/>
            <a:ext cx="5105400" cy="1371600"/>
          </a:xfrm>
          <a:prstGeom prst="rect">
            <a:avLst/>
          </a:prstGeom>
        </p:spPr>
      </p:pic>
      <p:sp>
        <p:nvSpPr>
          <p:cNvPr id="8" name="TextBox 7"/>
          <p:cNvSpPr txBox="1"/>
          <p:nvPr/>
        </p:nvSpPr>
        <p:spPr>
          <a:xfrm>
            <a:off x="6705600" y="3525335"/>
            <a:ext cx="1600200" cy="369332"/>
          </a:xfrm>
          <a:prstGeom prst="rect">
            <a:avLst/>
          </a:prstGeom>
          <a:noFill/>
        </p:spPr>
        <p:txBody>
          <a:bodyPr wrap="square" rtlCol="0">
            <a:spAutoFit/>
          </a:bodyPr>
          <a:lstStyle/>
          <a:p>
            <a:r>
              <a:rPr lang="en-US" dirty="0" err="1"/>
              <a:t>Nhập</a:t>
            </a:r>
            <a:r>
              <a:rPr lang="en-US" dirty="0"/>
              <a:t> </a:t>
            </a:r>
            <a:r>
              <a:rPr lang="en-US" dirty="0" err="1"/>
              <a:t>kho</a:t>
            </a:r>
            <a:endParaRPr lang="en-US" dirty="0"/>
          </a:p>
        </p:txBody>
      </p:sp>
      <p:pic>
        <p:nvPicPr>
          <p:cNvPr id="9" name="Picture 8"/>
          <p:cNvPicPr/>
          <p:nvPr/>
        </p:nvPicPr>
        <p:blipFill>
          <a:blip r:embed="rId5"/>
          <a:stretch>
            <a:fillRect/>
          </a:stretch>
        </p:blipFill>
        <p:spPr>
          <a:xfrm>
            <a:off x="304800" y="4442368"/>
            <a:ext cx="5105400" cy="1600200"/>
          </a:xfrm>
          <a:prstGeom prst="rect">
            <a:avLst/>
          </a:prstGeom>
        </p:spPr>
      </p:pic>
      <p:sp>
        <p:nvSpPr>
          <p:cNvPr id="10" name="TextBox 9"/>
          <p:cNvSpPr txBox="1"/>
          <p:nvPr/>
        </p:nvSpPr>
        <p:spPr>
          <a:xfrm>
            <a:off x="5905500" y="4800600"/>
            <a:ext cx="1600200" cy="369332"/>
          </a:xfrm>
          <a:prstGeom prst="rect">
            <a:avLst/>
          </a:prstGeom>
          <a:noFill/>
        </p:spPr>
        <p:txBody>
          <a:bodyPr wrap="square" rtlCol="0">
            <a:spAutoFit/>
          </a:bodyPr>
          <a:lstStyle/>
          <a:p>
            <a:r>
              <a:rPr lang="en-US" dirty="0" err="1"/>
              <a:t>Xuất</a:t>
            </a:r>
            <a:r>
              <a:rPr lang="en-US" dirty="0"/>
              <a:t> </a:t>
            </a:r>
            <a:r>
              <a:rPr lang="en-US" dirty="0" err="1"/>
              <a:t>kho</a:t>
            </a:r>
            <a:endParaRPr lang="en-US" dirty="0"/>
          </a:p>
        </p:txBody>
      </p:sp>
    </p:spTree>
    <p:extLst>
      <p:ext uri="{BB962C8B-B14F-4D97-AF65-F5344CB8AC3E}">
        <p14:creationId xmlns:p14="http://schemas.microsoft.com/office/powerpoint/2010/main" val="415636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9143999"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65572" y="685800"/>
            <a:ext cx="7612856" cy="570474"/>
          </a:xfrm>
          <a:prstGeom prst="rect">
            <a:avLst/>
          </a:prstGeom>
        </p:spPr>
        <p:txBody>
          <a:bodyPr vert="horz" wrap="square" lIns="0" tIns="11310" rIns="0" bIns="0" rtlCol="0">
            <a:spAutoFit/>
          </a:bodyPr>
          <a:lstStyle/>
          <a:p>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Sơ</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đồ</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mức</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phân</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tích</a:t>
            </a:r>
            <a:endPar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5"/>
          <p:cNvPicPr/>
          <p:nvPr/>
        </p:nvPicPr>
        <p:blipFill>
          <a:blip r:embed="rId3"/>
          <a:stretch>
            <a:fillRect/>
          </a:stretch>
        </p:blipFill>
        <p:spPr>
          <a:xfrm>
            <a:off x="647700" y="1524000"/>
            <a:ext cx="7848600" cy="3942398"/>
          </a:xfrm>
          <a:prstGeom prst="rect">
            <a:avLst/>
          </a:prstGeom>
        </p:spPr>
      </p:pic>
    </p:spTree>
    <p:extLst>
      <p:ext uri="{BB962C8B-B14F-4D97-AF65-F5344CB8AC3E}">
        <p14:creationId xmlns:p14="http://schemas.microsoft.com/office/powerpoint/2010/main" val="3081174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9143999"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65572" y="685800"/>
            <a:ext cx="7612856" cy="570474"/>
          </a:xfrm>
          <a:prstGeom prst="rect">
            <a:avLst/>
          </a:prstGeom>
        </p:spPr>
        <p:txBody>
          <a:bodyPr vert="horz" wrap="square" lIns="0" tIns="11310" rIns="0" bIns="0" rtlCol="0">
            <a:spAutoFit/>
          </a:bodyPr>
          <a:lstStyle/>
          <a:p>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Sơ</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đồ</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mức</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thiết</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kế</a:t>
            </a:r>
            <a:endPar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3" descr="https://cdn.discordapp.com/attachments/842653062299516939/848204994771025940/unknown.png"/>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25917"/>
            <a:ext cx="5943600" cy="3606165"/>
          </a:xfrm>
          <a:prstGeom prst="rect">
            <a:avLst/>
          </a:prstGeom>
          <a:noFill/>
          <a:ln>
            <a:noFill/>
          </a:ln>
        </p:spPr>
      </p:pic>
    </p:spTree>
    <p:extLst>
      <p:ext uri="{BB962C8B-B14F-4D97-AF65-F5344CB8AC3E}">
        <p14:creationId xmlns:p14="http://schemas.microsoft.com/office/powerpoint/2010/main" val="4210425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9143999"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65572" y="685800"/>
            <a:ext cx="7612856" cy="570474"/>
          </a:xfrm>
          <a:prstGeom prst="rect">
            <a:avLst/>
          </a:prstGeom>
        </p:spPr>
        <p:txBody>
          <a:bodyPr vert="horz" wrap="square" lIns="0" tIns="11310" rIns="0" bIns="0" rtlCol="0">
            <a:spAutoFit/>
          </a:bodyPr>
          <a:lstStyle/>
          <a:p>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Mô</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hình</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quan</a:t>
            </a:r>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hệ</a:t>
            </a:r>
            <a:endPar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3"/>
          <p:cNvPicPr/>
          <p:nvPr/>
        </p:nvPicPr>
        <p:blipFill>
          <a:blip r:embed="rId3"/>
          <a:stretch>
            <a:fillRect/>
          </a:stretch>
        </p:blipFill>
        <p:spPr>
          <a:xfrm>
            <a:off x="609600" y="1371600"/>
            <a:ext cx="7543800" cy="4366260"/>
          </a:xfrm>
          <a:prstGeom prst="rect">
            <a:avLst/>
          </a:prstGeom>
        </p:spPr>
      </p:pic>
    </p:spTree>
    <p:extLst>
      <p:ext uri="{BB962C8B-B14F-4D97-AF65-F5344CB8AC3E}">
        <p14:creationId xmlns:p14="http://schemas.microsoft.com/office/powerpoint/2010/main" val="1271069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
            <a:ext cx="9144000" cy="1913930"/>
          </a:xfrm>
          <a:custGeom>
            <a:avLst/>
            <a:gdLst/>
            <a:ahLst/>
            <a:cxnLst/>
            <a:rect l="l" t="t" r="r" b="b"/>
            <a:pathLst>
              <a:path w="9753600" h="2041525">
                <a:moveTo>
                  <a:pt x="9753600" y="2041525"/>
                </a:moveTo>
                <a:lnTo>
                  <a:pt x="0" y="2041525"/>
                </a:lnTo>
                <a:lnTo>
                  <a:pt x="0" y="0"/>
                </a:lnTo>
                <a:lnTo>
                  <a:pt x="9753600" y="0"/>
                </a:lnTo>
                <a:lnTo>
                  <a:pt x="9753600" y="2041525"/>
                </a:lnTo>
                <a:close/>
              </a:path>
            </a:pathLst>
          </a:custGeom>
          <a:solidFill>
            <a:srgbClr val="EDBFBE"/>
          </a:solidFill>
        </p:spPr>
        <p:txBody>
          <a:bodyPr wrap="square" lIns="0" tIns="0" rIns="0" bIns="0" rtlCol="0"/>
          <a:lstStyle/>
          <a:p>
            <a:endParaRPr/>
          </a:p>
        </p:txBody>
      </p:sp>
      <p:sp>
        <p:nvSpPr>
          <p:cNvPr id="7" name="object 7"/>
          <p:cNvSpPr txBox="1">
            <a:spLocks noGrp="1"/>
          </p:cNvSpPr>
          <p:nvPr>
            <p:ph type="title"/>
          </p:nvPr>
        </p:nvSpPr>
        <p:spPr>
          <a:xfrm>
            <a:off x="857929" y="468211"/>
            <a:ext cx="6261476" cy="1089239"/>
          </a:xfrm>
          <a:prstGeom prst="rect">
            <a:avLst/>
          </a:prstGeom>
        </p:spPr>
        <p:txBody>
          <a:bodyPr vert="horz" wrap="square" lIns="0" tIns="11905" rIns="0" bIns="0" rtlCol="0">
            <a:spAutoFit/>
          </a:bodyPr>
          <a:lstStyle/>
          <a:p>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Giao</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diện</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đăng</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nhập</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và</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form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chính</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bán</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hàng</a:t>
            </a:r>
            <a:endPar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228601" y="2438400"/>
            <a:ext cx="3962400" cy="3733800"/>
          </a:xfrm>
          <a:prstGeom prst="rect">
            <a:avLst/>
          </a:prstGeom>
          <a:noFill/>
          <a:ln>
            <a:noFill/>
          </a:ln>
        </p:spPr>
      </p:pic>
      <p:pic>
        <p:nvPicPr>
          <p:cNvPr id="8" name="Picture 7"/>
          <p:cNvPicPr/>
          <p:nvPr/>
        </p:nvPicPr>
        <p:blipFill>
          <a:blip r:embed="rId3"/>
          <a:stretch>
            <a:fillRect/>
          </a:stretch>
        </p:blipFill>
        <p:spPr>
          <a:xfrm>
            <a:off x="4495800" y="2286000"/>
            <a:ext cx="4356100" cy="4191000"/>
          </a:xfrm>
          <a:prstGeom prst="rect">
            <a:avLst/>
          </a:prstGeom>
          <a:noFill/>
          <a:ln>
            <a:noFill/>
          </a:ln>
        </p:spPr>
      </p:pic>
    </p:spTree>
    <p:extLst>
      <p:ext uri="{BB962C8B-B14F-4D97-AF65-F5344CB8AC3E}">
        <p14:creationId xmlns:p14="http://schemas.microsoft.com/office/powerpoint/2010/main" val="2711769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
            <a:ext cx="9144000" cy="1913930"/>
          </a:xfrm>
          <a:custGeom>
            <a:avLst/>
            <a:gdLst/>
            <a:ahLst/>
            <a:cxnLst/>
            <a:rect l="l" t="t" r="r" b="b"/>
            <a:pathLst>
              <a:path w="9753600" h="2041525">
                <a:moveTo>
                  <a:pt x="9753600" y="2041525"/>
                </a:moveTo>
                <a:lnTo>
                  <a:pt x="0" y="2041525"/>
                </a:lnTo>
                <a:lnTo>
                  <a:pt x="0" y="0"/>
                </a:lnTo>
                <a:lnTo>
                  <a:pt x="9753600" y="0"/>
                </a:lnTo>
                <a:lnTo>
                  <a:pt x="9753600" y="2041525"/>
                </a:lnTo>
                <a:close/>
              </a:path>
            </a:pathLst>
          </a:custGeom>
          <a:solidFill>
            <a:srgbClr val="EDBFBE"/>
          </a:solidFill>
        </p:spPr>
        <p:txBody>
          <a:bodyPr wrap="square" lIns="0" tIns="0" rIns="0" bIns="0" rtlCol="0"/>
          <a:lstStyle/>
          <a:p>
            <a:endParaRPr/>
          </a:p>
        </p:txBody>
      </p:sp>
      <p:sp>
        <p:nvSpPr>
          <p:cNvPr id="7" name="object 7"/>
          <p:cNvSpPr txBox="1">
            <a:spLocks noGrp="1"/>
          </p:cNvSpPr>
          <p:nvPr>
            <p:ph type="title"/>
          </p:nvPr>
        </p:nvSpPr>
        <p:spPr>
          <a:xfrm>
            <a:off x="857929" y="737515"/>
            <a:ext cx="6261476" cy="550630"/>
          </a:xfrm>
          <a:prstGeom prst="rect">
            <a:avLst/>
          </a:prstGeom>
        </p:spPr>
        <p:txBody>
          <a:bodyPr vert="horz" wrap="square" lIns="0" tIns="11905" rIns="0" bIns="0" rtlCol="0">
            <a:spAutoFit/>
          </a:bodyPr>
          <a:lstStyle/>
          <a:p>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Sơ</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đồ</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mức</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thiết</a:t>
            </a:r>
            <a:r>
              <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500"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kế</a:t>
            </a:r>
            <a:endParaRPr lang="en-US" sz="35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228601" y="2438400"/>
            <a:ext cx="3962400" cy="3733800"/>
          </a:xfrm>
          <a:prstGeom prst="rect">
            <a:avLst/>
          </a:prstGeom>
          <a:noFill/>
          <a:ln>
            <a:noFill/>
          </a:ln>
        </p:spPr>
      </p:pic>
      <p:pic>
        <p:nvPicPr>
          <p:cNvPr id="8" name="Picture 7"/>
          <p:cNvPicPr/>
          <p:nvPr/>
        </p:nvPicPr>
        <p:blipFill>
          <a:blip r:embed="rId3"/>
          <a:stretch>
            <a:fillRect/>
          </a:stretch>
        </p:blipFill>
        <p:spPr>
          <a:xfrm>
            <a:off x="4495800" y="2286000"/>
            <a:ext cx="4356100" cy="4191000"/>
          </a:xfrm>
          <a:prstGeom prst="rect">
            <a:avLst/>
          </a:prstGeom>
          <a:noFill/>
          <a:ln>
            <a:noFill/>
          </a:ln>
        </p:spPr>
      </p:pic>
    </p:spTree>
    <p:extLst>
      <p:ext uri="{BB962C8B-B14F-4D97-AF65-F5344CB8AC3E}">
        <p14:creationId xmlns:p14="http://schemas.microsoft.com/office/powerpoint/2010/main" val="254632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1" y="0"/>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DF9EC"/>
          </a:solidFill>
        </p:spPr>
        <p:txBody>
          <a:bodyPr wrap="square" lIns="0" tIns="0" rIns="0" bIns="0" rtlCol="0"/>
          <a:lstStyle/>
          <a:p>
            <a:endParaRPr/>
          </a:p>
        </p:txBody>
      </p:sp>
      <p:sp>
        <p:nvSpPr>
          <p:cNvPr id="5" name="object 5"/>
          <p:cNvSpPr/>
          <p:nvPr/>
        </p:nvSpPr>
        <p:spPr>
          <a:xfrm>
            <a:off x="0" y="685800"/>
            <a:ext cx="1303338" cy="2844800"/>
          </a:xfrm>
          <a:custGeom>
            <a:avLst/>
            <a:gdLst/>
            <a:ahLst/>
            <a:cxnLst/>
            <a:rect l="l" t="t" r="r" b="b"/>
            <a:pathLst>
              <a:path w="2606675" h="4267200">
                <a:moveTo>
                  <a:pt x="0" y="3673188"/>
                </a:moveTo>
                <a:lnTo>
                  <a:pt x="0" y="2752245"/>
                </a:lnTo>
                <a:lnTo>
                  <a:pt x="19085" y="2653637"/>
                </a:lnTo>
                <a:lnTo>
                  <a:pt x="0" y="2650733"/>
                </a:lnTo>
                <a:lnTo>
                  <a:pt x="0" y="1537360"/>
                </a:lnTo>
                <a:lnTo>
                  <a:pt x="349298" y="0"/>
                </a:lnTo>
                <a:lnTo>
                  <a:pt x="874926" y="1592725"/>
                </a:lnTo>
                <a:lnTo>
                  <a:pt x="1396108" y="1592725"/>
                </a:lnTo>
                <a:lnTo>
                  <a:pt x="1339035" y="1842778"/>
                </a:lnTo>
                <a:lnTo>
                  <a:pt x="2606513" y="1842778"/>
                </a:lnTo>
                <a:lnTo>
                  <a:pt x="1296514" y="2654543"/>
                </a:lnTo>
                <a:lnTo>
                  <a:pt x="1755022" y="2966202"/>
                </a:lnTo>
                <a:lnTo>
                  <a:pt x="349298" y="2966202"/>
                </a:lnTo>
                <a:lnTo>
                  <a:pt x="0" y="3673188"/>
                </a:lnTo>
                <a:close/>
              </a:path>
              <a:path w="2606675" h="4267200">
                <a:moveTo>
                  <a:pt x="1396108" y="1592725"/>
                </a:moveTo>
                <a:lnTo>
                  <a:pt x="874926" y="1592725"/>
                </a:lnTo>
                <a:lnTo>
                  <a:pt x="1577874" y="796362"/>
                </a:lnTo>
                <a:lnTo>
                  <a:pt x="1396108" y="1592725"/>
                </a:lnTo>
                <a:close/>
              </a:path>
              <a:path w="2606675" h="4267200">
                <a:moveTo>
                  <a:pt x="1296514" y="4267200"/>
                </a:moveTo>
                <a:lnTo>
                  <a:pt x="349298" y="2966202"/>
                </a:lnTo>
                <a:lnTo>
                  <a:pt x="1755022" y="2966202"/>
                </a:lnTo>
                <a:lnTo>
                  <a:pt x="1985609" y="3122938"/>
                </a:lnTo>
                <a:lnTo>
                  <a:pt x="1109242" y="3122938"/>
                </a:lnTo>
                <a:lnTo>
                  <a:pt x="1296514" y="4267200"/>
                </a:lnTo>
                <a:close/>
              </a:path>
              <a:path w="2606675" h="4267200">
                <a:moveTo>
                  <a:pt x="2169545" y="3247964"/>
                </a:moveTo>
                <a:lnTo>
                  <a:pt x="1109242" y="3122938"/>
                </a:lnTo>
                <a:lnTo>
                  <a:pt x="1985609" y="3122938"/>
                </a:lnTo>
                <a:lnTo>
                  <a:pt x="2169545" y="3247964"/>
                </a:lnTo>
                <a:close/>
              </a:path>
            </a:pathLst>
          </a:custGeom>
          <a:solidFill>
            <a:srgbClr val="85CB70"/>
          </a:solidFill>
        </p:spPr>
        <p:txBody>
          <a:bodyPr wrap="square" lIns="0" tIns="0" rIns="0" bIns="0" rtlCol="0"/>
          <a:lstStyle/>
          <a:p>
            <a:endParaRPr/>
          </a:p>
        </p:txBody>
      </p:sp>
      <p:sp>
        <p:nvSpPr>
          <p:cNvPr id="6" name="object 6"/>
          <p:cNvSpPr/>
          <p:nvPr/>
        </p:nvSpPr>
        <p:spPr>
          <a:xfrm>
            <a:off x="8067004" y="4376400"/>
            <a:ext cx="1077278" cy="1746250"/>
          </a:xfrm>
          <a:custGeom>
            <a:avLst/>
            <a:gdLst/>
            <a:ahLst/>
            <a:cxnLst/>
            <a:rect l="l" t="t" r="r" b="b"/>
            <a:pathLst>
              <a:path w="2154555" h="2619375">
                <a:moveTo>
                  <a:pt x="1148318" y="2619369"/>
                </a:moveTo>
                <a:lnTo>
                  <a:pt x="0" y="236417"/>
                </a:lnTo>
                <a:lnTo>
                  <a:pt x="772719" y="0"/>
                </a:lnTo>
                <a:lnTo>
                  <a:pt x="1335076" y="1138977"/>
                </a:lnTo>
                <a:lnTo>
                  <a:pt x="2153990" y="1138977"/>
                </a:lnTo>
                <a:lnTo>
                  <a:pt x="2153990" y="1637925"/>
                </a:lnTo>
                <a:lnTo>
                  <a:pt x="1148318" y="2619369"/>
                </a:lnTo>
                <a:close/>
              </a:path>
              <a:path w="2154555" h="2619375">
                <a:moveTo>
                  <a:pt x="2153990" y="1138977"/>
                </a:moveTo>
                <a:lnTo>
                  <a:pt x="1335076" y="1138977"/>
                </a:lnTo>
                <a:lnTo>
                  <a:pt x="2040451" y="78574"/>
                </a:lnTo>
                <a:lnTo>
                  <a:pt x="2153990" y="142184"/>
                </a:lnTo>
                <a:lnTo>
                  <a:pt x="2153990" y="1138977"/>
                </a:lnTo>
                <a:close/>
              </a:path>
            </a:pathLst>
          </a:custGeom>
          <a:solidFill>
            <a:srgbClr val="6FBAEC"/>
          </a:solidFill>
        </p:spPr>
        <p:txBody>
          <a:bodyPr wrap="square" lIns="0" tIns="0" rIns="0" bIns="0" rtlCol="0"/>
          <a:lstStyle/>
          <a:p>
            <a:endParaRPr/>
          </a:p>
        </p:txBody>
      </p:sp>
      <p:sp>
        <p:nvSpPr>
          <p:cNvPr id="10" name="TextBox 9"/>
          <p:cNvSpPr txBox="1"/>
          <p:nvPr/>
        </p:nvSpPr>
        <p:spPr>
          <a:xfrm>
            <a:off x="2438400" y="668867"/>
            <a:ext cx="4419600" cy="482593"/>
          </a:xfrm>
          <a:prstGeom prst="rect">
            <a:avLst/>
          </a:prstGeom>
          <a:noFill/>
        </p:spPr>
        <p:txBody>
          <a:bodyPr wrap="square" lIns="51206" tIns="25603" rIns="51206" bIns="25603" rtlCol="0">
            <a:spAutoFit/>
          </a:bodyPr>
          <a:lstStyle/>
          <a:p>
            <a:pPr algn="ctr"/>
            <a:r>
              <a:rPr lang="en-US" sz="2800" dirty="0" err="1">
                <a:solidFill>
                  <a:srgbClr val="FF0000"/>
                </a:solidFill>
                <a:latin typeface="Times New Roman" pitchFamily="18" charset="0"/>
                <a:cs typeface="Times New Roman" pitchFamily="18" charset="0"/>
              </a:rPr>
              <a:t>Sơ</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đồ</a:t>
            </a:r>
            <a:r>
              <a:rPr lang="en-US" sz="2800" dirty="0">
                <a:solidFill>
                  <a:srgbClr val="FF0000"/>
                </a:solidFill>
                <a:latin typeface="Times New Roman" pitchFamily="18" charset="0"/>
                <a:cs typeface="Times New Roman" pitchFamily="18" charset="0"/>
              </a:rPr>
              <a:t> 3 </a:t>
            </a:r>
            <a:r>
              <a:rPr lang="en-US" sz="2800" dirty="0" err="1">
                <a:solidFill>
                  <a:srgbClr val="FF0000"/>
                </a:solidFill>
                <a:latin typeface="Times New Roman" pitchFamily="18" charset="0"/>
                <a:cs typeface="Times New Roman" pitchFamily="18" charset="0"/>
              </a:rPr>
              <a:t>lớp</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của</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Khách</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Hàng</a:t>
            </a:r>
            <a:endParaRPr lang="en-US" sz="2800" dirty="0">
              <a:solidFill>
                <a:srgbClr val="FF0000"/>
              </a:solidFill>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371600" y="2044700"/>
            <a:ext cx="6248400" cy="3898900"/>
          </a:xfrm>
          <a:prstGeom prst="rect">
            <a:avLst/>
          </a:prstGeom>
        </p:spPr>
      </p:pic>
    </p:spTree>
    <p:extLst>
      <p:ext uri="{BB962C8B-B14F-4D97-AF65-F5344CB8AC3E}">
        <p14:creationId xmlns:p14="http://schemas.microsoft.com/office/powerpoint/2010/main" val="196428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1" y="0"/>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DF9EC"/>
          </a:solidFill>
        </p:spPr>
        <p:txBody>
          <a:bodyPr wrap="square" lIns="0" tIns="0" rIns="0" bIns="0" rtlCol="0"/>
          <a:lstStyle/>
          <a:p>
            <a:endParaRPr/>
          </a:p>
        </p:txBody>
      </p:sp>
      <p:sp>
        <p:nvSpPr>
          <p:cNvPr id="5" name="object 5"/>
          <p:cNvSpPr/>
          <p:nvPr/>
        </p:nvSpPr>
        <p:spPr>
          <a:xfrm>
            <a:off x="0" y="685800"/>
            <a:ext cx="1303338" cy="2844800"/>
          </a:xfrm>
          <a:custGeom>
            <a:avLst/>
            <a:gdLst/>
            <a:ahLst/>
            <a:cxnLst/>
            <a:rect l="l" t="t" r="r" b="b"/>
            <a:pathLst>
              <a:path w="2606675" h="4267200">
                <a:moveTo>
                  <a:pt x="0" y="3673188"/>
                </a:moveTo>
                <a:lnTo>
                  <a:pt x="0" y="2752245"/>
                </a:lnTo>
                <a:lnTo>
                  <a:pt x="19085" y="2653637"/>
                </a:lnTo>
                <a:lnTo>
                  <a:pt x="0" y="2650733"/>
                </a:lnTo>
                <a:lnTo>
                  <a:pt x="0" y="1537360"/>
                </a:lnTo>
                <a:lnTo>
                  <a:pt x="349298" y="0"/>
                </a:lnTo>
                <a:lnTo>
                  <a:pt x="874926" y="1592725"/>
                </a:lnTo>
                <a:lnTo>
                  <a:pt x="1396108" y="1592725"/>
                </a:lnTo>
                <a:lnTo>
                  <a:pt x="1339035" y="1842778"/>
                </a:lnTo>
                <a:lnTo>
                  <a:pt x="2606513" y="1842778"/>
                </a:lnTo>
                <a:lnTo>
                  <a:pt x="1296514" y="2654543"/>
                </a:lnTo>
                <a:lnTo>
                  <a:pt x="1755022" y="2966202"/>
                </a:lnTo>
                <a:lnTo>
                  <a:pt x="349298" y="2966202"/>
                </a:lnTo>
                <a:lnTo>
                  <a:pt x="0" y="3673188"/>
                </a:lnTo>
                <a:close/>
              </a:path>
              <a:path w="2606675" h="4267200">
                <a:moveTo>
                  <a:pt x="1396108" y="1592725"/>
                </a:moveTo>
                <a:lnTo>
                  <a:pt x="874926" y="1592725"/>
                </a:lnTo>
                <a:lnTo>
                  <a:pt x="1577874" y="796362"/>
                </a:lnTo>
                <a:lnTo>
                  <a:pt x="1396108" y="1592725"/>
                </a:lnTo>
                <a:close/>
              </a:path>
              <a:path w="2606675" h="4267200">
                <a:moveTo>
                  <a:pt x="1296514" y="4267200"/>
                </a:moveTo>
                <a:lnTo>
                  <a:pt x="349298" y="2966202"/>
                </a:lnTo>
                <a:lnTo>
                  <a:pt x="1755022" y="2966202"/>
                </a:lnTo>
                <a:lnTo>
                  <a:pt x="1985609" y="3122938"/>
                </a:lnTo>
                <a:lnTo>
                  <a:pt x="1109242" y="3122938"/>
                </a:lnTo>
                <a:lnTo>
                  <a:pt x="1296514" y="4267200"/>
                </a:lnTo>
                <a:close/>
              </a:path>
              <a:path w="2606675" h="4267200">
                <a:moveTo>
                  <a:pt x="2169545" y="3247964"/>
                </a:moveTo>
                <a:lnTo>
                  <a:pt x="1109242" y="3122938"/>
                </a:lnTo>
                <a:lnTo>
                  <a:pt x="1985609" y="3122938"/>
                </a:lnTo>
                <a:lnTo>
                  <a:pt x="2169545" y="3247964"/>
                </a:lnTo>
                <a:close/>
              </a:path>
            </a:pathLst>
          </a:custGeom>
          <a:solidFill>
            <a:srgbClr val="85CB70"/>
          </a:solidFill>
        </p:spPr>
        <p:txBody>
          <a:bodyPr wrap="square" lIns="0" tIns="0" rIns="0" bIns="0" rtlCol="0"/>
          <a:lstStyle/>
          <a:p>
            <a:endParaRPr/>
          </a:p>
        </p:txBody>
      </p:sp>
      <p:sp>
        <p:nvSpPr>
          <p:cNvPr id="6" name="object 6"/>
          <p:cNvSpPr/>
          <p:nvPr/>
        </p:nvSpPr>
        <p:spPr>
          <a:xfrm>
            <a:off x="8067004" y="4376400"/>
            <a:ext cx="1077278" cy="1746250"/>
          </a:xfrm>
          <a:custGeom>
            <a:avLst/>
            <a:gdLst/>
            <a:ahLst/>
            <a:cxnLst/>
            <a:rect l="l" t="t" r="r" b="b"/>
            <a:pathLst>
              <a:path w="2154555" h="2619375">
                <a:moveTo>
                  <a:pt x="1148318" y="2619369"/>
                </a:moveTo>
                <a:lnTo>
                  <a:pt x="0" y="236417"/>
                </a:lnTo>
                <a:lnTo>
                  <a:pt x="772719" y="0"/>
                </a:lnTo>
                <a:lnTo>
                  <a:pt x="1335076" y="1138977"/>
                </a:lnTo>
                <a:lnTo>
                  <a:pt x="2153990" y="1138977"/>
                </a:lnTo>
                <a:lnTo>
                  <a:pt x="2153990" y="1637925"/>
                </a:lnTo>
                <a:lnTo>
                  <a:pt x="1148318" y="2619369"/>
                </a:lnTo>
                <a:close/>
              </a:path>
              <a:path w="2154555" h="2619375">
                <a:moveTo>
                  <a:pt x="2153990" y="1138977"/>
                </a:moveTo>
                <a:lnTo>
                  <a:pt x="1335076" y="1138977"/>
                </a:lnTo>
                <a:lnTo>
                  <a:pt x="2040451" y="78574"/>
                </a:lnTo>
                <a:lnTo>
                  <a:pt x="2153990" y="142184"/>
                </a:lnTo>
                <a:lnTo>
                  <a:pt x="2153990" y="1138977"/>
                </a:lnTo>
                <a:close/>
              </a:path>
            </a:pathLst>
          </a:custGeom>
          <a:solidFill>
            <a:srgbClr val="6FBAEC"/>
          </a:solidFill>
        </p:spPr>
        <p:txBody>
          <a:bodyPr wrap="square" lIns="0" tIns="0" rIns="0" bIns="0" rtlCol="0"/>
          <a:lstStyle/>
          <a:p>
            <a:endParaRPr/>
          </a:p>
        </p:txBody>
      </p:sp>
      <p:sp>
        <p:nvSpPr>
          <p:cNvPr id="10" name="TextBox 9"/>
          <p:cNvSpPr txBox="1"/>
          <p:nvPr/>
        </p:nvSpPr>
        <p:spPr>
          <a:xfrm>
            <a:off x="2438400" y="668867"/>
            <a:ext cx="4419600" cy="913480"/>
          </a:xfrm>
          <a:prstGeom prst="rect">
            <a:avLst/>
          </a:prstGeom>
          <a:noFill/>
        </p:spPr>
        <p:txBody>
          <a:bodyPr wrap="square" lIns="51206" tIns="25603" rIns="51206" bIns="25603" rtlCol="0">
            <a:spAutoFit/>
          </a:bodyPr>
          <a:lstStyle/>
          <a:p>
            <a:pPr algn="ctr"/>
            <a:r>
              <a:rPr lang="en-US" sz="2800" dirty="0" err="1"/>
              <a:t>Thiết</a:t>
            </a:r>
            <a:r>
              <a:rPr lang="en-US" sz="2800" dirty="0"/>
              <a:t> </a:t>
            </a:r>
            <a:r>
              <a:rPr lang="en-US" sz="2800" dirty="0" err="1"/>
              <a:t>kế</a:t>
            </a:r>
            <a:r>
              <a:rPr lang="en-US" sz="2800" dirty="0"/>
              <a:t> </a:t>
            </a:r>
            <a:r>
              <a:rPr lang="en-US" sz="2800" dirty="0" err="1"/>
              <a:t>hoạt</a:t>
            </a:r>
            <a:r>
              <a:rPr lang="en-US" sz="2800" dirty="0"/>
              <a:t> </a:t>
            </a:r>
            <a:r>
              <a:rPr lang="en-US" sz="2800" dirty="0" err="1"/>
              <a:t>động</a:t>
            </a:r>
            <a:r>
              <a:rPr lang="en-US" sz="2800" dirty="0"/>
              <a:t> </a:t>
            </a:r>
            <a:r>
              <a:rPr lang="en-US" sz="2800" dirty="0" err="1"/>
              <a:t>của</a:t>
            </a:r>
            <a:r>
              <a:rPr lang="en-US" sz="2800" dirty="0"/>
              <a:t> </a:t>
            </a:r>
            <a:r>
              <a:rPr lang="en-US" sz="2800" dirty="0" err="1"/>
              <a:t>các</a:t>
            </a:r>
            <a:r>
              <a:rPr lang="en-US" sz="2800" dirty="0"/>
              <a:t> </a:t>
            </a:r>
            <a:r>
              <a:rPr lang="en-US" sz="2800" dirty="0" err="1"/>
              <a:t>chức</a:t>
            </a:r>
            <a:r>
              <a:rPr lang="en-US" sz="2800" dirty="0"/>
              <a:t> </a:t>
            </a:r>
            <a:r>
              <a:rPr lang="en-US" sz="2800" dirty="0" err="1"/>
              <a:t>năng</a:t>
            </a:r>
            <a:r>
              <a:rPr lang="en-US" sz="2800" dirty="0"/>
              <a:t> </a:t>
            </a:r>
            <a:r>
              <a:rPr lang="en-US" sz="2800" dirty="0" err="1"/>
              <a:t>thêm</a:t>
            </a:r>
            <a:r>
              <a:rPr lang="en-US" sz="2800" dirty="0"/>
              <a:t> </a:t>
            </a:r>
            <a:r>
              <a:rPr lang="en-US" sz="2800" dirty="0" err="1"/>
              <a:t>khách</a:t>
            </a:r>
            <a:r>
              <a:rPr lang="en-US" sz="2800" dirty="0"/>
              <a:t> </a:t>
            </a:r>
            <a:r>
              <a:rPr lang="en-US" sz="2800" dirty="0" err="1"/>
              <a:t>hàng</a:t>
            </a:r>
            <a:endParaRPr lang="en-US" sz="2800" dirty="0">
              <a:solidFill>
                <a:srgbClr val="FF0000"/>
              </a:solidFill>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533400" y="1828800"/>
            <a:ext cx="7391681" cy="4293850"/>
          </a:xfrm>
          <a:prstGeom prst="rect">
            <a:avLst/>
          </a:prstGeom>
        </p:spPr>
      </p:pic>
    </p:spTree>
    <p:extLst>
      <p:ext uri="{BB962C8B-B14F-4D97-AF65-F5344CB8AC3E}">
        <p14:creationId xmlns:p14="http://schemas.microsoft.com/office/powerpoint/2010/main" val="895612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1" y="0"/>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DF9EC"/>
          </a:solidFill>
        </p:spPr>
        <p:txBody>
          <a:bodyPr wrap="square" lIns="0" tIns="0" rIns="0" bIns="0" rtlCol="0"/>
          <a:lstStyle/>
          <a:p>
            <a:endParaRPr/>
          </a:p>
        </p:txBody>
      </p:sp>
      <p:sp>
        <p:nvSpPr>
          <p:cNvPr id="5" name="object 5"/>
          <p:cNvSpPr/>
          <p:nvPr/>
        </p:nvSpPr>
        <p:spPr>
          <a:xfrm>
            <a:off x="0" y="685800"/>
            <a:ext cx="1303338" cy="2844800"/>
          </a:xfrm>
          <a:custGeom>
            <a:avLst/>
            <a:gdLst/>
            <a:ahLst/>
            <a:cxnLst/>
            <a:rect l="l" t="t" r="r" b="b"/>
            <a:pathLst>
              <a:path w="2606675" h="4267200">
                <a:moveTo>
                  <a:pt x="0" y="3673188"/>
                </a:moveTo>
                <a:lnTo>
                  <a:pt x="0" y="2752245"/>
                </a:lnTo>
                <a:lnTo>
                  <a:pt x="19085" y="2653637"/>
                </a:lnTo>
                <a:lnTo>
                  <a:pt x="0" y="2650733"/>
                </a:lnTo>
                <a:lnTo>
                  <a:pt x="0" y="1537360"/>
                </a:lnTo>
                <a:lnTo>
                  <a:pt x="349298" y="0"/>
                </a:lnTo>
                <a:lnTo>
                  <a:pt x="874926" y="1592725"/>
                </a:lnTo>
                <a:lnTo>
                  <a:pt x="1396108" y="1592725"/>
                </a:lnTo>
                <a:lnTo>
                  <a:pt x="1339035" y="1842778"/>
                </a:lnTo>
                <a:lnTo>
                  <a:pt x="2606513" y="1842778"/>
                </a:lnTo>
                <a:lnTo>
                  <a:pt x="1296514" y="2654543"/>
                </a:lnTo>
                <a:lnTo>
                  <a:pt x="1755022" y="2966202"/>
                </a:lnTo>
                <a:lnTo>
                  <a:pt x="349298" y="2966202"/>
                </a:lnTo>
                <a:lnTo>
                  <a:pt x="0" y="3673188"/>
                </a:lnTo>
                <a:close/>
              </a:path>
              <a:path w="2606675" h="4267200">
                <a:moveTo>
                  <a:pt x="1396108" y="1592725"/>
                </a:moveTo>
                <a:lnTo>
                  <a:pt x="874926" y="1592725"/>
                </a:lnTo>
                <a:lnTo>
                  <a:pt x="1577874" y="796362"/>
                </a:lnTo>
                <a:lnTo>
                  <a:pt x="1396108" y="1592725"/>
                </a:lnTo>
                <a:close/>
              </a:path>
              <a:path w="2606675" h="4267200">
                <a:moveTo>
                  <a:pt x="1296514" y="4267200"/>
                </a:moveTo>
                <a:lnTo>
                  <a:pt x="349298" y="2966202"/>
                </a:lnTo>
                <a:lnTo>
                  <a:pt x="1755022" y="2966202"/>
                </a:lnTo>
                <a:lnTo>
                  <a:pt x="1985609" y="3122938"/>
                </a:lnTo>
                <a:lnTo>
                  <a:pt x="1109242" y="3122938"/>
                </a:lnTo>
                <a:lnTo>
                  <a:pt x="1296514" y="4267200"/>
                </a:lnTo>
                <a:close/>
              </a:path>
              <a:path w="2606675" h="4267200">
                <a:moveTo>
                  <a:pt x="2169545" y="3247964"/>
                </a:moveTo>
                <a:lnTo>
                  <a:pt x="1109242" y="3122938"/>
                </a:lnTo>
                <a:lnTo>
                  <a:pt x="1985609" y="3122938"/>
                </a:lnTo>
                <a:lnTo>
                  <a:pt x="2169545" y="3247964"/>
                </a:lnTo>
                <a:close/>
              </a:path>
            </a:pathLst>
          </a:custGeom>
          <a:solidFill>
            <a:srgbClr val="85CB70"/>
          </a:solidFill>
        </p:spPr>
        <p:txBody>
          <a:bodyPr wrap="square" lIns="0" tIns="0" rIns="0" bIns="0" rtlCol="0"/>
          <a:lstStyle/>
          <a:p>
            <a:endParaRPr/>
          </a:p>
        </p:txBody>
      </p:sp>
      <p:sp>
        <p:nvSpPr>
          <p:cNvPr id="6" name="object 6"/>
          <p:cNvSpPr/>
          <p:nvPr/>
        </p:nvSpPr>
        <p:spPr>
          <a:xfrm>
            <a:off x="8067004" y="4376400"/>
            <a:ext cx="1077278" cy="1746250"/>
          </a:xfrm>
          <a:custGeom>
            <a:avLst/>
            <a:gdLst/>
            <a:ahLst/>
            <a:cxnLst/>
            <a:rect l="l" t="t" r="r" b="b"/>
            <a:pathLst>
              <a:path w="2154555" h="2619375">
                <a:moveTo>
                  <a:pt x="1148318" y="2619369"/>
                </a:moveTo>
                <a:lnTo>
                  <a:pt x="0" y="236417"/>
                </a:lnTo>
                <a:lnTo>
                  <a:pt x="772719" y="0"/>
                </a:lnTo>
                <a:lnTo>
                  <a:pt x="1335076" y="1138977"/>
                </a:lnTo>
                <a:lnTo>
                  <a:pt x="2153990" y="1138977"/>
                </a:lnTo>
                <a:lnTo>
                  <a:pt x="2153990" y="1637925"/>
                </a:lnTo>
                <a:lnTo>
                  <a:pt x="1148318" y="2619369"/>
                </a:lnTo>
                <a:close/>
              </a:path>
              <a:path w="2154555" h="2619375">
                <a:moveTo>
                  <a:pt x="2153990" y="1138977"/>
                </a:moveTo>
                <a:lnTo>
                  <a:pt x="1335076" y="1138977"/>
                </a:lnTo>
                <a:lnTo>
                  <a:pt x="2040451" y="78574"/>
                </a:lnTo>
                <a:lnTo>
                  <a:pt x="2153990" y="142184"/>
                </a:lnTo>
                <a:lnTo>
                  <a:pt x="2153990" y="1138977"/>
                </a:lnTo>
                <a:close/>
              </a:path>
            </a:pathLst>
          </a:custGeom>
          <a:solidFill>
            <a:srgbClr val="6FBAEC"/>
          </a:solidFill>
        </p:spPr>
        <p:txBody>
          <a:bodyPr wrap="square" lIns="0" tIns="0" rIns="0" bIns="0" rtlCol="0"/>
          <a:lstStyle/>
          <a:p>
            <a:endParaRPr/>
          </a:p>
        </p:txBody>
      </p:sp>
      <p:sp>
        <p:nvSpPr>
          <p:cNvPr id="10" name="TextBox 9"/>
          <p:cNvSpPr txBox="1"/>
          <p:nvPr/>
        </p:nvSpPr>
        <p:spPr>
          <a:xfrm>
            <a:off x="1905000" y="668867"/>
            <a:ext cx="5638800" cy="913480"/>
          </a:xfrm>
          <a:prstGeom prst="rect">
            <a:avLst/>
          </a:prstGeom>
          <a:noFill/>
        </p:spPr>
        <p:txBody>
          <a:bodyPr wrap="square" lIns="51206" tIns="25603" rIns="51206" bIns="25603" rtlCol="0">
            <a:spAutoFit/>
          </a:bodyPr>
          <a:lstStyle/>
          <a:p>
            <a:pPr algn="ctr"/>
            <a:r>
              <a:rPr lang="en-US" sz="2800" dirty="0" err="1">
                <a:solidFill>
                  <a:srgbClr val="FF0000"/>
                </a:solidFill>
              </a:rPr>
              <a:t>Thiết</a:t>
            </a:r>
            <a:r>
              <a:rPr lang="en-US" sz="2800" dirty="0">
                <a:solidFill>
                  <a:srgbClr val="FF0000"/>
                </a:solidFill>
              </a:rPr>
              <a:t> </a:t>
            </a:r>
            <a:r>
              <a:rPr lang="en-US" sz="2800" dirty="0" err="1">
                <a:solidFill>
                  <a:srgbClr val="FF0000"/>
                </a:solidFill>
              </a:rPr>
              <a:t>kế</a:t>
            </a:r>
            <a:r>
              <a:rPr lang="en-US" sz="2800" dirty="0">
                <a:solidFill>
                  <a:srgbClr val="FF0000"/>
                </a:solidFill>
              </a:rPr>
              <a:t> </a:t>
            </a:r>
            <a:r>
              <a:rPr lang="en-US" sz="2800" dirty="0" err="1">
                <a:solidFill>
                  <a:srgbClr val="FF0000"/>
                </a:solidFill>
              </a:rPr>
              <a:t>hoạt</a:t>
            </a:r>
            <a:r>
              <a:rPr lang="en-US" sz="2800" dirty="0">
                <a:solidFill>
                  <a:srgbClr val="FF0000"/>
                </a:solidFill>
              </a:rPr>
              <a:t> </a:t>
            </a:r>
            <a:r>
              <a:rPr lang="en-US" sz="2800" dirty="0" err="1">
                <a:solidFill>
                  <a:srgbClr val="FF0000"/>
                </a:solidFill>
              </a:rPr>
              <a:t>động</a:t>
            </a:r>
            <a:r>
              <a:rPr lang="en-US" sz="2800" dirty="0">
                <a:solidFill>
                  <a:srgbClr val="FF0000"/>
                </a:solidFill>
              </a:rPr>
              <a:t> </a:t>
            </a:r>
            <a:r>
              <a:rPr lang="en-US" sz="2800" dirty="0" err="1">
                <a:solidFill>
                  <a:srgbClr val="FF0000"/>
                </a:solidFill>
              </a:rPr>
              <a:t>của</a:t>
            </a:r>
            <a:r>
              <a:rPr lang="en-US" sz="2800" dirty="0">
                <a:solidFill>
                  <a:srgbClr val="FF0000"/>
                </a:solidFill>
              </a:rPr>
              <a:t> </a:t>
            </a:r>
            <a:r>
              <a:rPr lang="en-US" sz="2800" dirty="0" err="1">
                <a:solidFill>
                  <a:srgbClr val="FF0000"/>
                </a:solidFill>
              </a:rPr>
              <a:t>các</a:t>
            </a:r>
            <a:r>
              <a:rPr lang="en-US" sz="2800" dirty="0">
                <a:solidFill>
                  <a:srgbClr val="FF0000"/>
                </a:solidFill>
              </a:rPr>
              <a:t> </a:t>
            </a:r>
            <a:r>
              <a:rPr lang="en-US" sz="2800" dirty="0" err="1">
                <a:solidFill>
                  <a:srgbClr val="FF0000"/>
                </a:solidFill>
              </a:rPr>
              <a:t>chức</a:t>
            </a:r>
            <a:r>
              <a:rPr lang="en-US" sz="2800" dirty="0">
                <a:solidFill>
                  <a:srgbClr val="FF0000"/>
                </a:solidFill>
              </a:rPr>
              <a:t> </a:t>
            </a:r>
            <a:r>
              <a:rPr lang="en-US" sz="2800" dirty="0" err="1">
                <a:solidFill>
                  <a:srgbClr val="FF0000"/>
                </a:solidFill>
              </a:rPr>
              <a:t>năng</a:t>
            </a:r>
            <a:r>
              <a:rPr lang="en-US" sz="2800" dirty="0">
                <a:solidFill>
                  <a:srgbClr val="FF0000"/>
                </a:solidFill>
              </a:rPr>
              <a:t> </a:t>
            </a:r>
            <a:r>
              <a:rPr lang="en-US" sz="2800" dirty="0" err="1">
                <a:solidFill>
                  <a:srgbClr val="FF0000"/>
                </a:solidFill>
              </a:rPr>
              <a:t>cập</a:t>
            </a:r>
            <a:r>
              <a:rPr lang="en-US" sz="2800" dirty="0">
                <a:solidFill>
                  <a:srgbClr val="FF0000"/>
                </a:solidFill>
              </a:rPr>
              <a:t> </a:t>
            </a:r>
            <a:r>
              <a:rPr lang="en-US" sz="2800" dirty="0" err="1">
                <a:solidFill>
                  <a:srgbClr val="FF0000"/>
                </a:solidFill>
              </a:rPr>
              <a:t>nhật</a:t>
            </a:r>
            <a:r>
              <a:rPr lang="en-US" sz="2800" dirty="0">
                <a:solidFill>
                  <a:srgbClr val="FF0000"/>
                </a:solidFill>
              </a:rPr>
              <a:t> </a:t>
            </a:r>
            <a:r>
              <a:rPr lang="en-US" sz="2800" dirty="0" err="1">
                <a:solidFill>
                  <a:srgbClr val="FF0000"/>
                </a:solidFill>
              </a:rPr>
              <a:t>khách</a:t>
            </a:r>
            <a:r>
              <a:rPr lang="en-US" sz="2800" dirty="0">
                <a:solidFill>
                  <a:srgbClr val="FF0000"/>
                </a:solidFill>
              </a:rPr>
              <a:t> </a:t>
            </a:r>
            <a:r>
              <a:rPr lang="en-US" sz="2800" dirty="0" err="1">
                <a:solidFill>
                  <a:srgbClr val="FF0000"/>
                </a:solidFill>
              </a:rPr>
              <a:t>hàng</a:t>
            </a:r>
            <a:endParaRPr lang="en-US" sz="2800" dirty="0">
              <a:solidFill>
                <a:srgbClr val="FF0000"/>
              </a:solidFill>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447800" y="1582347"/>
            <a:ext cx="5943600" cy="2608653"/>
          </a:xfrm>
          <a:prstGeom prst="rect">
            <a:avLst/>
          </a:prstGeom>
        </p:spPr>
      </p:pic>
      <p:pic>
        <p:nvPicPr>
          <p:cNvPr id="9" name="Picture 8"/>
          <p:cNvPicPr/>
          <p:nvPr/>
        </p:nvPicPr>
        <p:blipFill>
          <a:blip r:embed="rId3"/>
          <a:stretch>
            <a:fillRect/>
          </a:stretch>
        </p:blipFill>
        <p:spPr>
          <a:xfrm>
            <a:off x="1896533" y="4292167"/>
            <a:ext cx="5943600" cy="1931650"/>
          </a:xfrm>
          <a:prstGeom prst="rect">
            <a:avLst/>
          </a:prstGeom>
        </p:spPr>
      </p:pic>
    </p:spTree>
    <p:extLst>
      <p:ext uri="{BB962C8B-B14F-4D97-AF65-F5344CB8AC3E}">
        <p14:creationId xmlns:p14="http://schemas.microsoft.com/office/powerpoint/2010/main" val="2788136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
            <a:ext cx="9144000" cy="1913930"/>
          </a:xfrm>
          <a:custGeom>
            <a:avLst/>
            <a:gdLst/>
            <a:ahLst/>
            <a:cxnLst/>
            <a:rect l="l" t="t" r="r" b="b"/>
            <a:pathLst>
              <a:path w="9753600" h="2041525">
                <a:moveTo>
                  <a:pt x="9753600" y="2041525"/>
                </a:moveTo>
                <a:lnTo>
                  <a:pt x="0" y="2041525"/>
                </a:lnTo>
                <a:lnTo>
                  <a:pt x="0" y="0"/>
                </a:lnTo>
                <a:lnTo>
                  <a:pt x="9753600" y="0"/>
                </a:lnTo>
                <a:lnTo>
                  <a:pt x="9753600" y="2041525"/>
                </a:lnTo>
                <a:close/>
              </a:path>
            </a:pathLst>
          </a:custGeom>
          <a:solidFill>
            <a:srgbClr val="EDBFBE"/>
          </a:solidFill>
        </p:spPr>
        <p:txBody>
          <a:bodyPr wrap="square" lIns="0" tIns="0" rIns="0" bIns="0" rtlCol="0"/>
          <a:lstStyle/>
          <a:p>
            <a:endParaRPr/>
          </a:p>
        </p:txBody>
      </p:sp>
      <p:sp>
        <p:nvSpPr>
          <p:cNvPr id="7" name="object 7"/>
          <p:cNvSpPr txBox="1">
            <a:spLocks noGrp="1"/>
          </p:cNvSpPr>
          <p:nvPr>
            <p:ph type="title"/>
          </p:nvPr>
        </p:nvSpPr>
        <p:spPr>
          <a:xfrm>
            <a:off x="1183724" y="219294"/>
            <a:ext cx="7037188" cy="1688403"/>
          </a:xfrm>
          <a:prstGeom prst="rect">
            <a:avLst/>
          </a:prstGeom>
        </p:spPr>
        <p:txBody>
          <a:bodyPr vert="horz" wrap="square" lIns="0" tIns="11905" rIns="0" bIns="0" rtlCol="0">
            <a:spAutoFit/>
          </a:bodyPr>
          <a:lstStyle/>
          <a:p>
            <a:r>
              <a:rPr lang="en-US" sz="35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NHÓM MÌNH XIN CÁM ƠN CÔ VÀ CÁC BẠN ĐÃ LẮNG NGHE PHẦN THUYẾT TRÌNH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067" y="2322499"/>
            <a:ext cx="3714071" cy="3913137"/>
          </a:xfrm>
          <a:prstGeom prst="rect">
            <a:avLst/>
          </a:prstGeom>
        </p:spPr>
      </p:pic>
    </p:spTree>
    <p:extLst>
      <p:ext uri="{BB962C8B-B14F-4D97-AF65-F5344CB8AC3E}">
        <p14:creationId xmlns:p14="http://schemas.microsoft.com/office/powerpoint/2010/main" val="71500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9144000" cy="6858000"/>
          </a:xfrm>
          <a:custGeom>
            <a:avLst/>
            <a:gdLst/>
            <a:ahLst/>
            <a:cxnLst/>
            <a:rect l="l" t="t" r="r" b="b"/>
            <a:pathLst>
              <a:path w="9753600" h="7315200">
                <a:moveTo>
                  <a:pt x="9753600" y="7315200"/>
                </a:moveTo>
                <a:lnTo>
                  <a:pt x="0" y="7315200"/>
                </a:lnTo>
                <a:lnTo>
                  <a:pt x="0" y="0"/>
                </a:lnTo>
                <a:lnTo>
                  <a:pt x="9753600" y="0"/>
                </a:lnTo>
                <a:lnTo>
                  <a:pt x="9753600" y="7315200"/>
                </a:lnTo>
                <a:close/>
              </a:path>
            </a:pathLst>
          </a:custGeom>
          <a:solidFill>
            <a:srgbClr val="DAEFE1"/>
          </a:solidFill>
        </p:spPr>
        <p:txBody>
          <a:bodyPr wrap="square" lIns="0" tIns="0" rIns="0" bIns="0" rtlCol="0"/>
          <a:lstStyle/>
          <a:p>
            <a:endParaRPr/>
          </a:p>
        </p:txBody>
      </p:sp>
      <p:grpSp>
        <p:nvGrpSpPr>
          <p:cNvPr id="3" name="object 3"/>
          <p:cNvGrpSpPr/>
          <p:nvPr/>
        </p:nvGrpSpPr>
        <p:grpSpPr>
          <a:xfrm>
            <a:off x="1" y="2"/>
            <a:ext cx="1668661" cy="2377083"/>
            <a:chOff x="0" y="1"/>
            <a:chExt cx="1779905" cy="2535555"/>
          </a:xfrm>
        </p:grpSpPr>
        <p:sp>
          <p:nvSpPr>
            <p:cNvPr id="4" name="object 4"/>
            <p:cNvSpPr/>
            <p:nvPr/>
          </p:nvSpPr>
          <p:spPr>
            <a:xfrm>
              <a:off x="0" y="1"/>
              <a:ext cx="1779905" cy="1762760"/>
            </a:xfrm>
            <a:custGeom>
              <a:avLst/>
              <a:gdLst/>
              <a:ahLst/>
              <a:cxnLst/>
              <a:rect l="l" t="t" r="r" b="b"/>
              <a:pathLst>
                <a:path w="1779905" h="1762760">
                  <a:moveTo>
                    <a:pt x="1682754" y="132794"/>
                  </a:moveTo>
                  <a:lnTo>
                    <a:pt x="144860" y="1670687"/>
                  </a:lnTo>
                  <a:lnTo>
                    <a:pt x="142120" y="1667947"/>
                  </a:lnTo>
                  <a:lnTo>
                    <a:pt x="105446" y="1698927"/>
                  </a:lnTo>
                  <a:lnTo>
                    <a:pt x="66747" y="1726199"/>
                  </a:lnTo>
                  <a:lnTo>
                    <a:pt x="26282" y="1749755"/>
                  </a:lnTo>
                  <a:lnTo>
                    <a:pt x="0" y="1762176"/>
                  </a:lnTo>
                  <a:lnTo>
                    <a:pt x="0" y="258870"/>
                  </a:lnTo>
                  <a:lnTo>
                    <a:pt x="258870" y="0"/>
                  </a:lnTo>
                  <a:lnTo>
                    <a:pt x="1779785" y="0"/>
                  </a:lnTo>
                  <a:lnTo>
                    <a:pt x="1767870" y="22520"/>
                  </a:lnTo>
                  <a:lnTo>
                    <a:pt x="1743049" y="61157"/>
                  </a:lnTo>
                  <a:lnTo>
                    <a:pt x="1714677" y="97995"/>
                  </a:lnTo>
                  <a:lnTo>
                    <a:pt x="1682754" y="132794"/>
                  </a:lnTo>
                  <a:close/>
                </a:path>
              </a:pathLst>
            </a:custGeom>
            <a:solidFill>
              <a:srgbClr val="61C2A2"/>
            </a:solidFill>
          </p:spPr>
          <p:txBody>
            <a:bodyPr wrap="square" lIns="0" tIns="0" rIns="0" bIns="0" rtlCol="0"/>
            <a:lstStyle/>
            <a:p>
              <a:endParaRPr/>
            </a:p>
          </p:txBody>
        </p:sp>
        <p:sp>
          <p:nvSpPr>
            <p:cNvPr id="5" name="object 5"/>
            <p:cNvSpPr/>
            <p:nvPr/>
          </p:nvSpPr>
          <p:spPr>
            <a:xfrm>
              <a:off x="0" y="142069"/>
              <a:ext cx="1616710" cy="2393315"/>
            </a:xfrm>
            <a:custGeom>
              <a:avLst/>
              <a:gdLst/>
              <a:ahLst/>
              <a:cxnLst/>
              <a:rect l="l" t="t" r="r" b="b"/>
              <a:pathLst>
                <a:path w="1616710" h="2393315">
                  <a:moveTo>
                    <a:pt x="1456469" y="936625"/>
                  </a:moveTo>
                  <a:lnTo>
                    <a:pt x="0" y="2393095"/>
                  </a:lnTo>
                  <a:lnTo>
                    <a:pt x="0" y="841593"/>
                  </a:lnTo>
                  <a:lnTo>
                    <a:pt x="680718" y="160874"/>
                  </a:lnTo>
                  <a:lnTo>
                    <a:pt x="715899" y="128559"/>
                  </a:lnTo>
                  <a:lnTo>
                    <a:pt x="753025" y="99871"/>
                  </a:lnTo>
                  <a:lnTo>
                    <a:pt x="791865" y="74802"/>
                  </a:lnTo>
                  <a:lnTo>
                    <a:pt x="832188" y="53345"/>
                  </a:lnTo>
                  <a:lnTo>
                    <a:pt x="873760" y="35493"/>
                  </a:lnTo>
                  <a:lnTo>
                    <a:pt x="916350" y="21240"/>
                  </a:lnTo>
                  <a:lnTo>
                    <a:pt x="959727" y="10578"/>
                  </a:lnTo>
                  <a:lnTo>
                    <a:pt x="1003658" y="3500"/>
                  </a:lnTo>
                  <a:lnTo>
                    <a:pt x="1047911" y="0"/>
                  </a:lnTo>
                  <a:lnTo>
                    <a:pt x="1092254" y="69"/>
                  </a:lnTo>
                  <a:lnTo>
                    <a:pt x="1136455" y="3703"/>
                  </a:lnTo>
                  <a:lnTo>
                    <a:pt x="1180283" y="10893"/>
                  </a:lnTo>
                  <a:lnTo>
                    <a:pt x="1223505" y="21632"/>
                  </a:lnTo>
                  <a:lnTo>
                    <a:pt x="1265890" y="35913"/>
                  </a:lnTo>
                  <a:lnTo>
                    <a:pt x="1307205" y="53731"/>
                  </a:lnTo>
                  <a:lnTo>
                    <a:pt x="1347218" y="75076"/>
                  </a:lnTo>
                  <a:lnTo>
                    <a:pt x="1385698" y="99943"/>
                  </a:lnTo>
                  <a:lnTo>
                    <a:pt x="1422412" y="128325"/>
                  </a:lnTo>
                  <a:lnTo>
                    <a:pt x="1457129" y="160214"/>
                  </a:lnTo>
                  <a:lnTo>
                    <a:pt x="1488997" y="194953"/>
                  </a:lnTo>
                  <a:lnTo>
                    <a:pt x="1517319" y="231727"/>
                  </a:lnTo>
                  <a:lnTo>
                    <a:pt x="1542095" y="270298"/>
                  </a:lnTo>
                  <a:lnTo>
                    <a:pt x="1563326" y="310426"/>
                  </a:lnTo>
                  <a:lnTo>
                    <a:pt x="1581011" y="351872"/>
                  </a:lnTo>
                  <a:lnTo>
                    <a:pt x="1595151" y="394398"/>
                  </a:lnTo>
                  <a:lnTo>
                    <a:pt x="1605747" y="437764"/>
                  </a:lnTo>
                  <a:lnTo>
                    <a:pt x="1612798" y="481730"/>
                  </a:lnTo>
                  <a:lnTo>
                    <a:pt x="1616305" y="526059"/>
                  </a:lnTo>
                  <a:lnTo>
                    <a:pt x="1616267" y="570510"/>
                  </a:lnTo>
                  <a:lnTo>
                    <a:pt x="1612685" y="614844"/>
                  </a:lnTo>
                  <a:lnTo>
                    <a:pt x="1605559" y="658823"/>
                  </a:lnTo>
                  <a:lnTo>
                    <a:pt x="1594890" y="702206"/>
                  </a:lnTo>
                  <a:lnTo>
                    <a:pt x="1580677" y="744756"/>
                  </a:lnTo>
                  <a:lnTo>
                    <a:pt x="1562921" y="786233"/>
                  </a:lnTo>
                  <a:lnTo>
                    <a:pt x="1541622" y="826397"/>
                  </a:lnTo>
                  <a:lnTo>
                    <a:pt x="1516781" y="865010"/>
                  </a:lnTo>
                  <a:lnTo>
                    <a:pt x="1488396" y="901832"/>
                  </a:lnTo>
                  <a:lnTo>
                    <a:pt x="1456469" y="936625"/>
                  </a:lnTo>
                  <a:close/>
                </a:path>
              </a:pathLst>
            </a:custGeom>
            <a:solidFill>
              <a:srgbClr val="1C6179"/>
            </a:solidFill>
          </p:spPr>
          <p:txBody>
            <a:bodyPr wrap="square" lIns="0" tIns="0" rIns="0" bIns="0" rtlCol="0"/>
            <a:lstStyle/>
            <a:p>
              <a:endParaRPr/>
            </a:p>
          </p:txBody>
        </p:sp>
      </p:grpSp>
      <p:grpSp>
        <p:nvGrpSpPr>
          <p:cNvPr id="6" name="object 6"/>
          <p:cNvGrpSpPr/>
          <p:nvPr/>
        </p:nvGrpSpPr>
        <p:grpSpPr>
          <a:xfrm>
            <a:off x="8129823" y="5440662"/>
            <a:ext cx="1014412" cy="1417439"/>
            <a:chOff x="8671811" y="5803372"/>
            <a:chExt cx="1082040" cy="1511935"/>
          </a:xfrm>
        </p:grpSpPr>
        <p:sp>
          <p:nvSpPr>
            <p:cNvPr id="7" name="object 7"/>
            <p:cNvSpPr/>
            <p:nvPr/>
          </p:nvSpPr>
          <p:spPr>
            <a:xfrm>
              <a:off x="8671811" y="6179148"/>
              <a:ext cx="1082040" cy="1136650"/>
            </a:xfrm>
            <a:custGeom>
              <a:avLst/>
              <a:gdLst/>
              <a:ahLst/>
              <a:cxnLst/>
              <a:rect l="l" t="t" r="r" b="b"/>
              <a:pathLst>
                <a:path w="1082040" h="1136650">
                  <a:moveTo>
                    <a:pt x="1081788" y="806942"/>
                  </a:moveTo>
                  <a:lnTo>
                    <a:pt x="752678" y="1136051"/>
                  </a:lnTo>
                  <a:lnTo>
                    <a:pt x="0" y="1136051"/>
                  </a:lnTo>
                  <a:lnTo>
                    <a:pt x="10922" y="1102821"/>
                  </a:lnTo>
                  <a:lnTo>
                    <a:pt x="33760" y="1059743"/>
                  </a:lnTo>
                  <a:lnTo>
                    <a:pt x="64485" y="1020144"/>
                  </a:lnTo>
                  <a:lnTo>
                    <a:pt x="63064" y="1018723"/>
                  </a:lnTo>
                  <a:lnTo>
                    <a:pt x="1081788" y="0"/>
                  </a:lnTo>
                  <a:lnTo>
                    <a:pt x="1081788" y="806942"/>
                  </a:lnTo>
                  <a:close/>
                </a:path>
              </a:pathLst>
            </a:custGeom>
            <a:solidFill>
              <a:srgbClr val="1C6179"/>
            </a:solidFill>
          </p:spPr>
          <p:txBody>
            <a:bodyPr wrap="square" lIns="0" tIns="0" rIns="0" bIns="0" rtlCol="0"/>
            <a:lstStyle/>
            <a:p>
              <a:endParaRPr/>
            </a:p>
          </p:txBody>
        </p:sp>
        <p:sp>
          <p:nvSpPr>
            <p:cNvPr id="8" name="object 8"/>
            <p:cNvSpPr/>
            <p:nvPr/>
          </p:nvSpPr>
          <p:spPr>
            <a:xfrm>
              <a:off x="8784577" y="5803372"/>
              <a:ext cx="969644" cy="1370330"/>
            </a:xfrm>
            <a:custGeom>
              <a:avLst/>
              <a:gdLst/>
              <a:ahLst/>
              <a:cxnLst/>
              <a:rect l="l" t="t" r="r" b="b"/>
              <a:pathLst>
                <a:path w="969645" h="1370329">
                  <a:moveTo>
                    <a:pt x="969021" y="805449"/>
                  </a:moveTo>
                  <a:lnTo>
                    <a:pt x="477795" y="1296676"/>
                  </a:lnTo>
                  <a:lnTo>
                    <a:pt x="476374" y="1295254"/>
                  </a:lnTo>
                  <a:lnTo>
                    <a:pt x="437149" y="1325602"/>
                  </a:lnTo>
                  <a:lnTo>
                    <a:pt x="394267" y="1348235"/>
                  </a:lnTo>
                  <a:lnTo>
                    <a:pt x="348807" y="1363131"/>
                  </a:lnTo>
                  <a:lnTo>
                    <a:pt x="301845" y="1370264"/>
                  </a:lnTo>
                  <a:lnTo>
                    <a:pt x="254460" y="1369610"/>
                  </a:lnTo>
                  <a:lnTo>
                    <a:pt x="207728" y="1361143"/>
                  </a:lnTo>
                  <a:lnTo>
                    <a:pt x="162727" y="1344839"/>
                  </a:lnTo>
                  <a:lnTo>
                    <a:pt x="120535" y="1320673"/>
                  </a:lnTo>
                  <a:lnTo>
                    <a:pt x="82229" y="1288621"/>
                  </a:lnTo>
                  <a:lnTo>
                    <a:pt x="50130" y="1250362"/>
                  </a:lnTo>
                  <a:lnTo>
                    <a:pt x="25847" y="1208287"/>
                  </a:lnTo>
                  <a:lnTo>
                    <a:pt x="9391" y="1163439"/>
                  </a:lnTo>
                  <a:lnTo>
                    <a:pt x="771" y="1116859"/>
                  </a:lnTo>
                  <a:lnTo>
                    <a:pt x="0" y="1069591"/>
                  </a:lnTo>
                  <a:lnTo>
                    <a:pt x="7086" y="1022676"/>
                  </a:lnTo>
                  <a:lnTo>
                    <a:pt x="22040" y="977157"/>
                  </a:lnTo>
                  <a:lnTo>
                    <a:pt x="44873" y="934077"/>
                  </a:lnTo>
                  <a:lnTo>
                    <a:pt x="75596" y="894476"/>
                  </a:lnTo>
                  <a:lnTo>
                    <a:pt x="74175" y="893055"/>
                  </a:lnTo>
                  <a:lnTo>
                    <a:pt x="956997" y="10232"/>
                  </a:lnTo>
                  <a:lnTo>
                    <a:pt x="969021" y="0"/>
                  </a:lnTo>
                  <a:lnTo>
                    <a:pt x="969021" y="805449"/>
                  </a:lnTo>
                  <a:close/>
                </a:path>
              </a:pathLst>
            </a:custGeom>
            <a:solidFill>
              <a:srgbClr val="61C2A2"/>
            </a:solidFill>
          </p:spPr>
          <p:txBody>
            <a:bodyPr wrap="square" lIns="0" tIns="0" rIns="0" bIns="0" rtlCol="0"/>
            <a:lstStyle/>
            <a:p>
              <a:endParaRPr/>
            </a:p>
          </p:txBody>
        </p:sp>
      </p:grpSp>
      <p:sp>
        <p:nvSpPr>
          <p:cNvPr id="17" name="object 17"/>
          <p:cNvSpPr txBox="1">
            <a:spLocks noGrp="1"/>
          </p:cNvSpPr>
          <p:nvPr>
            <p:ph type="title"/>
          </p:nvPr>
        </p:nvSpPr>
        <p:spPr>
          <a:xfrm>
            <a:off x="1407726" y="387547"/>
            <a:ext cx="7250639" cy="459366"/>
          </a:xfrm>
          <a:prstGeom prst="rect">
            <a:avLst/>
          </a:prstGeom>
        </p:spPr>
        <p:txBody>
          <a:bodyPr vert="horz" wrap="square" lIns="0" tIns="11905" rIns="0" bIns="0" rtlCol="0">
            <a:spAutoFit/>
          </a:bodyPr>
          <a:lstStyle/>
          <a:p>
            <a:pPr marL="11905">
              <a:spcBef>
                <a:spcPts val="94"/>
              </a:spcBef>
              <a:tabLst>
                <a:tab pos="529764" algn="l"/>
                <a:tab pos="1416673" algn="l"/>
              </a:tabLst>
            </a:pPr>
            <a:r>
              <a:rPr lang="en-US" sz="2800" spc="-160" dirty="0">
                <a:solidFill>
                  <a:srgbClr val="C00000"/>
                </a:solidFill>
                <a:effectLst>
                  <a:outerShdw blurRad="38100" dist="38100" dir="2700000" algn="tl">
                    <a:srgbClr val="000000">
                      <a:alpha val="43137"/>
                    </a:srgbClr>
                  </a:outerShdw>
                </a:effectLst>
                <a:latin typeface="Constantia" panose="02030602050306030303" pitchFamily="18" charset="0"/>
                <a:cs typeface="Times New Roman" pitchFamily="18" charset="0"/>
              </a:rPr>
              <a:t>MÔ TẢ QUI TRÌNH NGHIỆP VỤ</a:t>
            </a:r>
            <a:endParaRPr sz="2800" dirty="0">
              <a:solidFill>
                <a:srgbClr val="C00000"/>
              </a:solidFill>
              <a:effectLst>
                <a:outerShdw blurRad="38100" dist="38100" dir="2700000" algn="tl">
                  <a:srgbClr val="000000">
                    <a:alpha val="43137"/>
                  </a:srgbClr>
                </a:outerShdw>
              </a:effectLst>
              <a:latin typeface="Constantia" panose="02030602050306030303" pitchFamily="18" charset="0"/>
              <a:cs typeface="Times New Roman" pitchFamily="18" charset="0"/>
            </a:endParaRPr>
          </a:p>
        </p:txBody>
      </p:sp>
      <p:sp>
        <p:nvSpPr>
          <p:cNvPr id="11" name="TextBox 10"/>
          <p:cNvSpPr txBox="1"/>
          <p:nvPr/>
        </p:nvSpPr>
        <p:spPr>
          <a:xfrm>
            <a:off x="1515667" y="1255057"/>
            <a:ext cx="6104333" cy="3046988"/>
          </a:xfrm>
          <a:prstGeom prst="rect">
            <a:avLst/>
          </a:prstGeom>
          <a:noFill/>
        </p:spPr>
        <p:txBody>
          <a:bodyPr wrap="square" rtlCol="0">
            <a:spAutoFit/>
          </a:bodyPr>
          <a:lstStyle/>
          <a:p>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cửa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gồm</a:t>
            </a:r>
            <a:r>
              <a:rPr lang="en-US" sz="2400" dirty="0">
                <a:latin typeface="Times New Roman" pitchFamily="18" charset="0"/>
                <a:cs typeface="Times New Roman" pitchFamily="18" charset="0"/>
              </a:rPr>
              <a:t> 4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trọng</a:t>
            </a:r>
            <a:r>
              <a:rPr lang="en-US" sz="2400" dirty="0">
                <a:latin typeface="Times New Roman" pitchFamily="18" charset="0"/>
                <a:cs typeface="Times New Roman" pitchFamily="18" charset="0"/>
              </a:rPr>
              <a:t>:</a:t>
            </a:r>
          </a:p>
          <a:p>
            <a:pPr marL="285750" lvl="0" indent="-285750">
              <a:buFont typeface="Wingdings" pitchFamily="2" charset="2"/>
              <a:buChar char="Ø"/>
            </a:pP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endParaRPr lang="en-US" sz="2400" dirty="0">
              <a:latin typeface="Times New Roman" pitchFamily="18" charset="0"/>
              <a:cs typeface="Times New Roman" pitchFamily="18" charset="0"/>
            </a:endParaRPr>
          </a:p>
          <a:p>
            <a:pPr marL="285750" lvl="0" indent="-285750">
              <a:buFont typeface="Wingdings" pitchFamily="2" charset="2"/>
              <a:buChar char="Ø"/>
            </a:pP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a:t>
            </a:r>
            <a:endParaRPr lang="en-US" sz="2400" dirty="0">
              <a:latin typeface="Times New Roman" pitchFamily="18" charset="0"/>
              <a:cs typeface="Times New Roman" pitchFamily="18" charset="0"/>
            </a:endParaRPr>
          </a:p>
          <a:p>
            <a:pPr marL="285750" lvl="0" indent="-285750">
              <a:buFont typeface="Wingdings" pitchFamily="2" charset="2"/>
              <a:buChar char="Ø"/>
            </a:pP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xuất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a:t>
            </a:r>
            <a:endParaRPr lang="en-US" sz="2400" dirty="0">
              <a:latin typeface="Times New Roman" pitchFamily="18" charset="0"/>
              <a:cs typeface="Times New Roman" pitchFamily="18" charset="0"/>
            </a:endParaRPr>
          </a:p>
          <a:p>
            <a:pPr marL="285750" lvl="0" indent="-285750">
              <a:buFont typeface="Wingdings" pitchFamily="2" charset="2"/>
              <a:buChar char="Ø"/>
            </a:pP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thẻ</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4280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 y="31135"/>
            <a:ext cx="9144000" cy="6858000"/>
          </a:xfrm>
          <a:custGeom>
            <a:avLst/>
            <a:gdLst/>
            <a:ahLst/>
            <a:cxnLst/>
            <a:rect l="l" t="t" r="r" b="b"/>
            <a:pathLst>
              <a:path w="9753600" h="7315200">
                <a:moveTo>
                  <a:pt x="9753600" y="7315200"/>
                </a:moveTo>
                <a:lnTo>
                  <a:pt x="0" y="7315200"/>
                </a:lnTo>
                <a:lnTo>
                  <a:pt x="0" y="0"/>
                </a:lnTo>
                <a:lnTo>
                  <a:pt x="9753600" y="0"/>
                </a:lnTo>
                <a:lnTo>
                  <a:pt x="9753600" y="7315200"/>
                </a:lnTo>
                <a:close/>
              </a:path>
            </a:pathLst>
          </a:custGeom>
          <a:solidFill>
            <a:srgbClr val="4BB8B4"/>
          </a:solidFill>
        </p:spPr>
        <p:txBody>
          <a:bodyPr wrap="square" lIns="0" tIns="0" rIns="0" bIns="0" rtlCol="0"/>
          <a:lstStyle/>
          <a:p>
            <a:endParaRPr/>
          </a:p>
        </p:txBody>
      </p:sp>
      <p:sp>
        <p:nvSpPr>
          <p:cNvPr id="3" name="object 3"/>
          <p:cNvSpPr/>
          <p:nvPr/>
        </p:nvSpPr>
        <p:spPr>
          <a:xfrm>
            <a:off x="2291431" y="247810"/>
            <a:ext cx="53578" cy="6072187"/>
          </a:xfrm>
          <a:custGeom>
            <a:avLst/>
            <a:gdLst/>
            <a:ahLst/>
            <a:cxnLst/>
            <a:rect l="l" t="t" r="r" b="b"/>
            <a:pathLst>
              <a:path w="57150" h="6477000">
                <a:moveTo>
                  <a:pt x="57150" y="0"/>
                </a:moveTo>
                <a:lnTo>
                  <a:pt x="57150" y="6476999"/>
                </a:lnTo>
                <a:lnTo>
                  <a:pt x="0" y="6476999"/>
                </a:lnTo>
                <a:lnTo>
                  <a:pt x="0" y="0"/>
                </a:lnTo>
                <a:lnTo>
                  <a:pt x="57150" y="0"/>
                </a:lnTo>
                <a:close/>
              </a:path>
            </a:pathLst>
          </a:custGeom>
          <a:solidFill>
            <a:srgbClr val="FFCC58"/>
          </a:solidFill>
        </p:spPr>
        <p:txBody>
          <a:bodyPr wrap="square" lIns="0" tIns="0" rIns="0" bIns="0" rtlCol="0"/>
          <a:lstStyle/>
          <a:p>
            <a:endParaRPr/>
          </a:p>
        </p:txBody>
      </p:sp>
      <p:grpSp>
        <p:nvGrpSpPr>
          <p:cNvPr id="4" name="object 4"/>
          <p:cNvGrpSpPr/>
          <p:nvPr/>
        </p:nvGrpSpPr>
        <p:grpSpPr>
          <a:xfrm>
            <a:off x="3097665" y="450995"/>
            <a:ext cx="1004292" cy="803672"/>
            <a:chOff x="5005760" y="1195754"/>
            <a:chExt cx="1071245" cy="857250"/>
          </a:xfrm>
        </p:grpSpPr>
        <p:sp>
          <p:nvSpPr>
            <p:cNvPr id="5" name="object 5"/>
            <p:cNvSpPr/>
            <p:nvPr/>
          </p:nvSpPr>
          <p:spPr>
            <a:xfrm>
              <a:off x="5357438" y="1477106"/>
              <a:ext cx="720090" cy="575945"/>
            </a:xfrm>
            <a:custGeom>
              <a:avLst/>
              <a:gdLst/>
              <a:ahLst/>
              <a:cxnLst/>
              <a:rect l="l" t="t" r="r" b="b"/>
              <a:pathLst>
                <a:path w="720089" h="575944">
                  <a:moveTo>
                    <a:pt x="402676" y="575591"/>
                  </a:moveTo>
                  <a:lnTo>
                    <a:pt x="0" y="575591"/>
                  </a:lnTo>
                  <a:lnTo>
                    <a:pt x="316801" y="287867"/>
                  </a:lnTo>
                  <a:lnTo>
                    <a:pt x="0" y="0"/>
                  </a:lnTo>
                  <a:lnTo>
                    <a:pt x="402676" y="0"/>
                  </a:lnTo>
                  <a:lnTo>
                    <a:pt x="719479" y="287867"/>
                  </a:lnTo>
                  <a:lnTo>
                    <a:pt x="402676" y="575591"/>
                  </a:lnTo>
                  <a:close/>
                </a:path>
              </a:pathLst>
            </a:custGeom>
            <a:solidFill>
              <a:srgbClr val="FFCC58"/>
            </a:solidFill>
          </p:spPr>
          <p:txBody>
            <a:bodyPr wrap="square" lIns="0" tIns="0" rIns="0" bIns="0" rtlCol="0"/>
            <a:lstStyle/>
            <a:p>
              <a:endParaRPr/>
            </a:p>
          </p:txBody>
        </p:sp>
        <p:sp>
          <p:nvSpPr>
            <p:cNvPr id="6" name="object 6"/>
            <p:cNvSpPr/>
            <p:nvPr/>
          </p:nvSpPr>
          <p:spPr>
            <a:xfrm>
              <a:off x="5005760" y="1195754"/>
              <a:ext cx="353060" cy="285115"/>
            </a:xfrm>
            <a:custGeom>
              <a:avLst/>
              <a:gdLst/>
              <a:ahLst/>
              <a:cxnLst/>
              <a:rect l="l" t="t" r="r" b="b"/>
              <a:pathLst>
                <a:path w="353060" h="285115">
                  <a:moveTo>
                    <a:pt x="196263" y="284511"/>
                  </a:moveTo>
                  <a:lnTo>
                    <a:pt x="0" y="284511"/>
                  </a:lnTo>
                  <a:lnTo>
                    <a:pt x="156559" y="142290"/>
                  </a:lnTo>
                  <a:lnTo>
                    <a:pt x="0" y="0"/>
                  </a:lnTo>
                  <a:lnTo>
                    <a:pt x="196263" y="0"/>
                  </a:lnTo>
                  <a:lnTo>
                    <a:pt x="352823" y="142290"/>
                  </a:lnTo>
                  <a:lnTo>
                    <a:pt x="196263" y="284511"/>
                  </a:lnTo>
                  <a:close/>
                </a:path>
              </a:pathLst>
            </a:custGeom>
            <a:solidFill>
              <a:srgbClr val="F1F1F1"/>
            </a:solidFill>
          </p:spPr>
          <p:txBody>
            <a:bodyPr wrap="square" lIns="0" tIns="0" rIns="0" bIns="0" rtlCol="0"/>
            <a:lstStyle/>
            <a:p>
              <a:endParaRPr/>
            </a:p>
          </p:txBody>
        </p:sp>
      </p:grpSp>
      <p:sp>
        <p:nvSpPr>
          <p:cNvPr id="7" name="object 7"/>
          <p:cNvSpPr/>
          <p:nvPr/>
        </p:nvSpPr>
        <p:spPr>
          <a:xfrm>
            <a:off x="10" y="6143626"/>
            <a:ext cx="1792486" cy="714375"/>
          </a:xfrm>
          <a:custGeom>
            <a:avLst/>
            <a:gdLst/>
            <a:ahLst/>
            <a:cxnLst/>
            <a:rect l="l" t="t" r="r" b="b"/>
            <a:pathLst>
              <a:path w="1911985" h="762000">
                <a:moveTo>
                  <a:pt x="1911488" y="761999"/>
                </a:moveTo>
                <a:lnTo>
                  <a:pt x="838695" y="761999"/>
                </a:lnTo>
                <a:lnTo>
                  <a:pt x="0" y="0"/>
                </a:lnTo>
                <a:lnTo>
                  <a:pt x="1072793" y="0"/>
                </a:lnTo>
                <a:lnTo>
                  <a:pt x="1911488" y="761999"/>
                </a:lnTo>
                <a:close/>
              </a:path>
            </a:pathLst>
          </a:custGeom>
          <a:solidFill>
            <a:srgbClr val="FF7377"/>
          </a:solidFill>
        </p:spPr>
        <p:txBody>
          <a:bodyPr wrap="square" lIns="0" tIns="0" rIns="0" bIns="0" rtlCol="0"/>
          <a:lstStyle/>
          <a:p>
            <a:endParaRPr/>
          </a:p>
        </p:txBody>
      </p:sp>
      <p:sp>
        <p:nvSpPr>
          <p:cNvPr id="8" name="object 8"/>
          <p:cNvSpPr/>
          <p:nvPr/>
        </p:nvSpPr>
        <p:spPr>
          <a:xfrm>
            <a:off x="7891100" y="5715000"/>
            <a:ext cx="531614" cy="428029"/>
          </a:xfrm>
          <a:custGeom>
            <a:avLst/>
            <a:gdLst/>
            <a:ahLst/>
            <a:cxnLst/>
            <a:rect l="l" t="t" r="r" b="b"/>
            <a:pathLst>
              <a:path w="567054" h="456565">
                <a:moveTo>
                  <a:pt x="315582" y="455976"/>
                </a:moveTo>
                <a:lnTo>
                  <a:pt x="0" y="455976"/>
                </a:lnTo>
                <a:lnTo>
                  <a:pt x="250998" y="228044"/>
                </a:lnTo>
                <a:lnTo>
                  <a:pt x="0" y="0"/>
                </a:lnTo>
                <a:lnTo>
                  <a:pt x="315582" y="0"/>
                </a:lnTo>
                <a:lnTo>
                  <a:pt x="566580" y="228044"/>
                </a:lnTo>
                <a:lnTo>
                  <a:pt x="315582" y="455976"/>
                </a:lnTo>
                <a:close/>
              </a:path>
            </a:pathLst>
          </a:custGeom>
          <a:solidFill>
            <a:srgbClr val="F1F1F1"/>
          </a:solidFill>
        </p:spPr>
        <p:txBody>
          <a:bodyPr wrap="square" lIns="0" tIns="0" rIns="0" bIns="0" rtlCol="0"/>
          <a:lstStyle/>
          <a:p>
            <a:endParaRPr/>
          </a:p>
        </p:txBody>
      </p:sp>
      <p:sp>
        <p:nvSpPr>
          <p:cNvPr id="9" name="object 9"/>
          <p:cNvSpPr txBox="1">
            <a:spLocks noGrp="1"/>
          </p:cNvSpPr>
          <p:nvPr>
            <p:ph type="title"/>
          </p:nvPr>
        </p:nvSpPr>
        <p:spPr>
          <a:xfrm>
            <a:off x="152400" y="1921662"/>
            <a:ext cx="2085093" cy="1362241"/>
          </a:xfrm>
          <a:prstGeom prst="rect">
            <a:avLst/>
          </a:prstGeom>
        </p:spPr>
        <p:txBody>
          <a:bodyPr vert="horz" wrap="square" lIns="0" tIns="251787" rIns="0" bIns="0" rtlCol="0">
            <a:spAutoFit/>
          </a:bodyPr>
          <a:lstStyle/>
          <a:p>
            <a:pPr marL="285750" lvl="0" indent="-285750"/>
            <a:r>
              <a:rPr lang="en-US" sz="3600" dirty="0" err="1">
                <a:solidFill>
                  <a:srgbClr val="FFFF00"/>
                </a:solidFill>
                <a:latin typeface="Times New Roman" pitchFamily="18" charset="0"/>
                <a:cs typeface="Times New Roman" pitchFamily="18" charset="0"/>
              </a:rPr>
              <a:t>Nghiệp</a:t>
            </a:r>
            <a:r>
              <a:rPr lang="en-US" sz="3600" dirty="0">
                <a:solidFill>
                  <a:srgbClr val="FFFF00"/>
                </a:solidFill>
                <a:latin typeface="Times New Roman" pitchFamily="18" charset="0"/>
                <a:cs typeface="Times New Roman" pitchFamily="18" charset="0"/>
              </a:rPr>
              <a:t> </a:t>
            </a:r>
            <a:r>
              <a:rPr lang="en-US" sz="3600" dirty="0" err="1">
                <a:solidFill>
                  <a:srgbClr val="FFFF00"/>
                </a:solidFill>
                <a:latin typeface="Times New Roman" pitchFamily="18" charset="0"/>
                <a:cs typeface="Times New Roman" pitchFamily="18" charset="0"/>
              </a:rPr>
              <a:t>vụ</a:t>
            </a:r>
            <a:r>
              <a:rPr lang="en-US" sz="3600" dirty="0">
                <a:solidFill>
                  <a:srgbClr val="FFFF00"/>
                </a:solidFill>
                <a:latin typeface="Times New Roman" pitchFamily="18" charset="0"/>
                <a:cs typeface="Times New Roman" pitchFamily="18" charset="0"/>
              </a:rPr>
              <a:t> </a:t>
            </a:r>
            <a:r>
              <a:rPr lang="en-US" sz="3600" dirty="0" err="1">
                <a:solidFill>
                  <a:srgbClr val="FFFF00"/>
                </a:solidFill>
                <a:latin typeface="Times New Roman" pitchFamily="18" charset="0"/>
                <a:cs typeface="Times New Roman" pitchFamily="18" charset="0"/>
              </a:rPr>
              <a:t>bán</a:t>
            </a:r>
            <a:r>
              <a:rPr lang="en-US" sz="3600" dirty="0">
                <a:solidFill>
                  <a:srgbClr val="FFFF00"/>
                </a:solidFill>
                <a:latin typeface="Times New Roman" pitchFamily="18" charset="0"/>
                <a:cs typeface="Times New Roman" pitchFamily="18" charset="0"/>
              </a:rPr>
              <a:t> </a:t>
            </a:r>
            <a:r>
              <a:rPr lang="en-US" sz="3600" dirty="0" err="1">
                <a:solidFill>
                  <a:srgbClr val="FFFF00"/>
                </a:solidFill>
                <a:latin typeface="Times New Roman" pitchFamily="18" charset="0"/>
                <a:cs typeface="Times New Roman" pitchFamily="18" charset="0"/>
              </a:rPr>
              <a:t>hàng</a:t>
            </a:r>
            <a:endParaRPr lang="en-US" sz="3600" dirty="0">
              <a:solidFill>
                <a:srgbClr val="FFFF00"/>
              </a:solidFill>
              <a:latin typeface="Times New Roman" pitchFamily="18" charset="0"/>
              <a:cs typeface="Times New Roman" pitchFamily="18" charset="0"/>
            </a:endParaRPr>
          </a:p>
        </p:txBody>
      </p:sp>
      <p:sp>
        <p:nvSpPr>
          <p:cNvPr id="10" name="TextBox 9"/>
          <p:cNvSpPr txBox="1"/>
          <p:nvPr/>
        </p:nvSpPr>
        <p:spPr>
          <a:xfrm>
            <a:off x="2345009" y="1281343"/>
            <a:ext cx="6646232" cy="4189774"/>
          </a:xfrm>
          <a:prstGeom prst="rect">
            <a:avLst/>
          </a:prstGeom>
          <a:noFill/>
        </p:spPr>
        <p:txBody>
          <a:bodyPr wrap="square" lIns="80175" tIns="40087" rIns="80175" bIns="40087" rtlCol="0">
            <a:spAutoFit/>
          </a:bodyPr>
          <a:lstStyle/>
          <a:p>
            <a:pPr marL="300655" indent="-300655" algn="just">
              <a:buFont typeface="Arial" panose="020B0604020202020204" pitchFamily="34" charset="0"/>
              <a:buChar char="•"/>
            </a:pPr>
            <a:r>
              <a:rPr lang="en-US" sz="2100" dirty="0" err="1">
                <a:latin typeface="Times New Roman" pitchFamily="18" charset="0"/>
                <a:cs typeface="Times New Roman" pitchFamily="18" charset="0"/>
              </a:rPr>
              <a:t>Khách</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hàng</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sẽ</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lựa</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chọn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các</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sản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phẩm</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tại</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siêu</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thị</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và</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đến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quầy</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thanh</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toán</a:t>
            </a:r>
            <a:endParaRPr lang="en-US" sz="2100" dirty="0">
              <a:latin typeface="Times New Roman" pitchFamily="18" charset="0"/>
              <a:cs typeface="Times New Roman" pitchFamily="18" charset="0"/>
            </a:endParaRPr>
          </a:p>
          <a:p>
            <a:pPr marL="300655" indent="-300655" algn="just">
              <a:buFont typeface="Arial" panose="020B0604020202020204" pitchFamily="34" charset="0"/>
              <a:buChar char="•"/>
            </a:pPr>
            <a:r>
              <a:rPr lang="en-US" sz="2100" dirty="0" err="1">
                <a:latin typeface="Times New Roman" pitchFamily="18" charset="0"/>
                <a:cs typeface="Times New Roman" pitchFamily="18" charset="0"/>
              </a:rPr>
              <a:t>Nhân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viên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bán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hàng</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sẽ</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tiếp</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nhận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và</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thực</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hiện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quét</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mã</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sản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phẩm</a:t>
            </a:r>
            <a:endParaRPr lang="en-US" sz="2100" dirty="0">
              <a:latin typeface="Times New Roman" pitchFamily="18" charset="0"/>
              <a:cs typeface="Times New Roman" pitchFamily="18" charset="0"/>
            </a:endParaRPr>
          </a:p>
          <a:p>
            <a:pPr marL="300655" indent="-300655" algn="just">
              <a:buFont typeface="Arial" panose="020B0604020202020204" pitchFamily="34" charset="0"/>
              <a:buChar char="•"/>
            </a:pPr>
            <a:r>
              <a:rPr lang="en-US" sz="2100" dirty="0" err="1">
                <a:latin typeface="Times New Roman" pitchFamily="18" charset="0"/>
                <a:cs typeface="Times New Roman" pitchFamily="18" charset="0"/>
              </a:rPr>
              <a:t>Sau</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khi</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thực</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hiện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quét</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mã</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các</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sản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phẩm</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xong</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thì</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nhân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viên</a:t>
            </a:r>
            <a:r>
              <a:rPr lang="en-US" sz="2100" dirty="0">
                <a:latin typeface="Times New Roman" pitchFamily="18" charset="0"/>
                <a:cs typeface="Times New Roman" pitchFamily="18" charset="0"/>
              </a:rPr>
              <a:t> in </a:t>
            </a:r>
            <a:r>
              <a:rPr lang="en-US" sz="2100" dirty="0" err="1">
                <a:latin typeface="Times New Roman" pitchFamily="18" charset="0"/>
                <a:cs typeface="Times New Roman" pitchFamily="18" charset="0"/>
              </a:rPr>
              <a:t>hóa</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đơn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và</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thanh</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toán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cho</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khách</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hàng</a:t>
            </a:r>
            <a:endParaRPr lang="en-US" sz="2100" dirty="0">
              <a:latin typeface="Times New Roman" pitchFamily="18" charset="0"/>
              <a:cs typeface="Times New Roman" pitchFamily="18" charset="0"/>
            </a:endParaRPr>
          </a:p>
          <a:p>
            <a:pPr marL="300655" indent="-300655" algn="just">
              <a:buFont typeface="Arial" panose="020B0604020202020204" pitchFamily="34" charset="0"/>
              <a:buChar char="•"/>
            </a:pP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hỏi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thẻ</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hay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lũy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lấy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ưu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endParaRPr lang="en-US" sz="2400" dirty="0">
              <a:latin typeface="Times New Roman" pitchFamily="18" charset="0"/>
              <a:cs typeface="Times New Roman" pitchFamily="18" charset="0"/>
            </a:endParaRPr>
          </a:p>
          <a:p>
            <a:pPr marL="300655" indent="-300655" algn="just">
              <a:buFont typeface="Arial" panose="020B0604020202020204" pitchFamily="34" charset="0"/>
              <a:buChar char="•"/>
            </a:pPr>
            <a:r>
              <a:rPr lang="en-US" sz="2400" dirty="0" err="1"/>
              <a:t>Bước</a:t>
            </a:r>
            <a:r>
              <a:rPr lang="en-US" sz="2400" dirty="0"/>
              <a:t> </a:t>
            </a:r>
            <a:r>
              <a:rPr lang="en-US" sz="2400" dirty="0" err="1"/>
              <a:t>cuối</a:t>
            </a:r>
            <a:r>
              <a:rPr lang="en-US" sz="2400" dirty="0"/>
              <a:t> </a:t>
            </a:r>
            <a:r>
              <a:rPr lang="en-US" sz="2400" dirty="0" err="1"/>
              <a:t>là</a:t>
            </a:r>
            <a:r>
              <a:rPr lang="en-US" sz="2400" dirty="0"/>
              <a:t> </a:t>
            </a:r>
            <a:r>
              <a:rPr lang="en-US" sz="2400" dirty="0" err="1"/>
              <a:t>hệ</a:t>
            </a:r>
            <a:r>
              <a:rPr lang="en-US" sz="2400" dirty="0"/>
              <a:t> </a:t>
            </a:r>
            <a:r>
              <a:rPr lang="en-US" sz="2400" dirty="0" err="1"/>
              <a:t>thống</a:t>
            </a:r>
            <a:r>
              <a:rPr lang="en-US" sz="2400" dirty="0"/>
              <a:t> </a:t>
            </a:r>
            <a:r>
              <a:rPr lang="en-US" sz="2400" dirty="0" err="1"/>
              <a:t>sẽ</a:t>
            </a:r>
            <a:r>
              <a:rPr lang="en-US" sz="2400" dirty="0"/>
              <a:t> </a:t>
            </a:r>
            <a:r>
              <a:rPr lang="en-US" sz="2400" dirty="0" err="1"/>
              <a:t>cập</a:t>
            </a:r>
            <a:r>
              <a:rPr lang="en-US" sz="2400" dirty="0"/>
              <a:t> </a:t>
            </a:r>
            <a:r>
              <a:rPr lang="en-US" sz="2400" dirty="0" err="1"/>
              <a:t>nhật</a:t>
            </a:r>
            <a:r>
              <a:rPr lang="en-US" sz="2400" dirty="0"/>
              <a:t> </a:t>
            </a:r>
            <a:r>
              <a:rPr lang="en-US" sz="2400" dirty="0" err="1"/>
              <a:t>số</a:t>
            </a:r>
            <a:r>
              <a:rPr lang="en-US" sz="2400" dirty="0"/>
              <a:t> </a:t>
            </a:r>
            <a:r>
              <a:rPr lang="en-US" sz="2400" dirty="0" err="1"/>
              <a:t>lượng</a:t>
            </a:r>
            <a:r>
              <a:rPr lang="en-US" sz="2400" dirty="0"/>
              <a:t> </a:t>
            </a:r>
            <a:r>
              <a:rPr lang="en-US" sz="2400" dirty="0" err="1"/>
              <a:t>các</a:t>
            </a:r>
            <a:r>
              <a:rPr lang="en-US" sz="2400" dirty="0"/>
              <a:t> </a:t>
            </a:r>
            <a:r>
              <a:rPr lang="en-US" sz="2400" dirty="0" err="1"/>
              <a:t>sản</a:t>
            </a:r>
            <a:r>
              <a:rPr lang="en-US" sz="2400" dirty="0"/>
              <a:t> </a:t>
            </a:r>
            <a:r>
              <a:rPr lang="en-US" sz="2400" dirty="0" err="1"/>
              <a:t>phẩm</a:t>
            </a:r>
            <a:r>
              <a:rPr lang="en-US" sz="2400" dirty="0"/>
              <a:t> </a:t>
            </a:r>
            <a:r>
              <a:rPr lang="en-US" sz="2400" dirty="0" err="1"/>
              <a:t>vừa</a:t>
            </a:r>
            <a:r>
              <a:rPr lang="en-US" sz="2400" dirty="0"/>
              <a:t> </a:t>
            </a:r>
            <a:r>
              <a:rPr lang="en-US" sz="2400" dirty="0" err="1"/>
              <a:t>thanh</a:t>
            </a:r>
            <a:r>
              <a:rPr lang="en-US" sz="2400" dirty="0"/>
              <a:t> </a:t>
            </a:r>
            <a:r>
              <a:rPr lang="en-US" sz="2400" dirty="0" err="1"/>
              <a:t>toán</a:t>
            </a:r>
            <a:r>
              <a:rPr lang="en-US" sz="2400" dirty="0"/>
              <a:t> </a:t>
            </a:r>
            <a:r>
              <a:rPr lang="en-US" sz="2400" dirty="0" err="1"/>
              <a:t>đang</a:t>
            </a:r>
            <a:r>
              <a:rPr lang="en-US" sz="2400" dirty="0"/>
              <a:t> </a:t>
            </a:r>
            <a:r>
              <a:rPr lang="en-US" sz="2400" dirty="0" err="1"/>
              <a:t>có</a:t>
            </a:r>
            <a:r>
              <a:rPr lang="en-US" sz="2400" dirty="0"/>
              <a:t> </a:t>
            </a:r>
            <a:r>
              <a:rPr lang="en-US" sz="2400" dirty="0" err="1"/>
              <a:t>trên</a:t>
            </a:r>
            <a:r>
              <a:rPr lang="en-US" sz="2400" dirty="0"/>
              <a:t> </a:t>
            </a:r>
            <a:r>
              <a:rPr lang="en-US" sz="2400" dirty="0" err="1"/>
              <a:t>kệ</a:t>
            </a:r>
            <a:r>
              <a:rPr lang="en-US" sz="2400" dirty="0"/>
              <a:t>.</a:t>
            </a:r>
            <a:endParaRPr lang="en-US" sz="2100" dirty="0">
              <a:latin typeface="Times New Roman" pitchFamily="18" charset="0"/>
              <a:cs typeface="Times New Roman" pitchFamily="18" charset="0"/>
            </a:endParaRPr>
          </a:p>
          <a:p>
            <a:pPr marL="300655" indent="-300655" algn="just">
              <a:buFont typeface="Arial" panose="020B0604020202020204" pitchFamily="34" charset="0"/>
              <a:buChar char="•"/>
            </a:pPr>
            <a:endParaRPr lang="en-US" sz="21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83433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 y="31135"/>
            <a:ext cx="9144000" cy="6858000"/>
          </a:xfrm>
          <a:custGeom>
            <a:avLst/>
            <a:gdLst/>
            <a:ahLst/>
            <a:cxnLst/>
            <a:rect l="l" t="t" r="r" b="b"/>
            <a:pathLst>
              <a:path w="9753600" h="7315200">
                <a:moveTo>
                  <a:pt x="9753600" y="7315200"/>
                </a:moveTo>
                <a:lnTo>
                  <a:pt x="0" y="7315200"/>
                </a:lnTo>
                <a:lnTo>
                  <a:pt x="0" y="0"/>
                </a:lnTo>
                <a:lnTo>
                  <a:pt x="9753600" y="0"/>
                </a:lnTo>
                <a:lnTo>
                  <a:pt x="9753600" y="7315200"/>
                </a:lnTo>
                <a:close/>
              </a:path>
            </a:pathLst>
          </a:custGeom>
          <a:solidFill>
            <a:srgbClr val="4BB8B4"/>
          </a:solidFill>
        </p:spPr>
        <p:txBody>
          <a:bodyPr wrap="square" lIns="0" tIns="0" rIns="0" bIns="0" rtlCol="0"/>
          <a:lstStyle/>
          <a:p>
            <a:endParaRPr/>
          </a:p>
        </p:txBody>
      </p:sp>
      <p:sp>
        <p:nvSpPr>
          <p:cNvPr id="3" name="object 3"/>
          <p:cNvSpPr/>
          <p:nvPr/>
        </p:nvSpPr>
        <p:spPr>
          <a:xfrm>
            <a:off x="2291431" y="247810"/>
            <a:ext cx="53578" cy="6072187"/>
          </a:xfrm>
          <a:custGeom>
            <a:avLst/>
            <a:gdLst/>
            <a:ahLst/>
            <a:cxnLst/>
            <a:rect l="l" t="t" r="r" b="b"/>
            <a:pathLst>
              <a:path w="57150" h="6477000">
                <a:moveTo>
                  <a:pt x="57150" y="0"/>
                </a:moveTo>
                <a:lnTo>
                  <a:pt x="57150" y="6476999"/>
                </a:lnTo>
                <a:lnTo>
                  <a:pt x="0" y="6476999"/>
                </a:lnTo>
                <a:lnTo>
                  <a:pt x="0" y="0"/>
                </a:lnTo>
                <a:lnTo>
                  <a:pt x="57150" y="0"/>
                </a:lnTo>
                <a:close/>
              </a:path>
            </a:pathLst>
          </a:custGeom>
          <a:solidFill>
            <a:srgbClr val="FFCC58"/>
          </a:solidFill>
        </p:spPr>
        <p:txBody>
          <a:bodyPr wrap="square" lIns="0" tIns="0" rIns="0" bIns="0" rtlCol="0"/>
          <a:lstStyle/>
          <a:p>
            <a:endParaRPr/>
          </a:p>
        </p:txBody>
      </p:sp>
      <p:grpSp>
        <p:nvGrpSpPr>
          <p:cNvPr id="4" name="object 4"/>
          <p:cNvGrpSpPr/>
          <p:nvPr/>
        </p:nvGrpSpPr>
        <p:grpSpPr>
          <a:xfrm>
            <a:off x="3097665" y="450995"/>
            <a:ext cx="1004292" cy="803672"/>
            <a:chOff x="5005760" y="1195754"/>
            <a:chExt cx="1071245" cy="857250"/>
          </a:xfrm>
        </p:grpSpPr>
        <p:sp>
          <p:nvSpPr>
            <p:cNvPr id="5" name="object 5"/>
            <p:cNvSpPr/>
            <p:nvPr/>
          </p:nvSpPr>
          <p:spPr>
            <a:xfrm>
              <a:off x="5357438" y="1477106"/>
              <a:ext cx="720090" cy="575945"/>
            </a:xfrm>
            <a:custGeom>
              <a:avLst/>
              <a:gdLst/>
              <a:ahLst/>
              <a:cxnLst/>
              <a:rect l="l" t="t" r="r" b="b"/>
              <a:pathLst>
                <a:path w="720089" h="575944">
                  <a:moveTo>
                    <a:pt x="402676" y="575591"/>
                  </a:moveTo>
                  <a:lnTo>
                    <a:pt x="0" y="575591"/>
                  </a:lnTo>
                  <a:lnTo>
                    <a:pt x="316801" y="287867"/>
                  </a:lnTo>
                  <a:lnTo>
                    <a:pt x="0" y="0"/>
                  </a:lnTo>
                  <a:lnTo>
                    <a:pt x="402676" y="0"/>
                  </a:lnTo>
                  <a:lnTo>
                    <a:pt x="719479" y="287867"/>
                  </a:lnTo>
                  <a:lnTo>
                    <a:pt x="402676" y="575591"/>
                  </a:lnTo>
                  <a:close/>
                </a:path>
              </a:pathLst>
            </a:custGeom>
            <a:solidFill>
              <a:srgbClr val="FFCC58"/>
            </a:solidFill>
          </p:spPr>
          <p:txBody>
            <a:bodyPr wrap="square" lIns="0" tIns="0" rIns="0" bIns="0" rtlCol="0"/>
            <a:lstStyle/>
            <a:p>
              <a:endParaRPr/>
            </a:p>
          </p:txBody>
        </p:sp>
        <p:sp>
          <p:nvSpPr>
            <p:cNvPr id="6" name="object 6"/>
            <p:cNvSpPr/>
            <p:nvPr/>
          </p:nvSpPr>
          <p:spPr>
            <a:xfrm>
              <a:off x="5005760" y="1195754"/>
              <a:ext cx="353060" cy="285115"/>
            </a:xfrm>
            <a:custGeom>
              <a:avLst/>
              <a:gdLst/>
              <a:ahLst/>
              <a:cxnLst/>
              <a:rect l="l" t="t" r="r" b="b"/>
              <a:pathLst>
                <a:path w="353060" h="285115">
                  <a:moveTo>
                    <a:pt x="196263" y="284511"/>
                  </a:moveTo>
                  <a:lnTo>
                    <a:pt x="0" y="284511"/>
                  </a:lnTo>
                  <a:lnTo>
                    <a:pt x="156559" y="142290"/>
                  </a:lnTo>
                  <a:lnTo>
                    <a:pt x="0" y="0"/>
                  </a:lnTo>
                  <a:lnTo>
                    <a:pt x="196263" y="0"/>
                  </a:lnTo>
                  <a:lnTo>
                    <a:pt x="352823" y="142290"/>
                  </a:lnTo>
                  <a:lnTo>
                    <a:pt x="196263" y="284511"/>
                  </a:lnTo>
                  <a:close/>
                </a:path>
              </a:pathLst>
            </a:custGeom>
            <a:solidFill>
              <a:srgbClr val="F1F1F1"/>
            </a:solidFill>
          </p:spPr>
          <p:txBody>
            <a:bodyPr wrap="square" lIns="0" tIns="0" rIns="0" bIns="0" rtlCol="0"/>
            <a:lstStyle/>
            <a:p>
              <a:endParaRPr/>
            </a:p>
          </p:txBody>
        </p:sp>
      </p:grpSp>
      <p:sp>
        <p:nvSpPr>
          <p:cNvPr id="7" name="object 7"/>
          <p:cNvSpPr/>
          <p:nvPr/>
        </p:nvSpPr>
        <p:spPr>
          <a:xfrm>
            <a:off x="10" y="6143626"/>
            <a:ext cx="1792486" cy="714375"/>
          </a:xfrm>
          <a:custGeom>
            <a:avLst/>
            <a:gdLst/>
            <a:ahLst/>
            <a:cxnLst/>
            <a:rect l="l" t="t" r="r" b="b"/>
            <a:pathLst>
              <a:path w="1911985" h="762000">
                <a:moveTo>
                  <a:pt x="1911488" y="761999"/>
                </a:moveTo>
                <a:lnTo>
                  <a:pt x="838695" y="761999"/>
                </a:lnTo>
                <a:lnTo>
                  <a:pt x="0" y="0"/>
                </a:lnTo>
                <a:lnTo>
                  <a:pt x="1072793" y="0"/>
                </a:lnTo>
                <a:lnTo>
                  <a:pt x="1911488" y="761999"/>
                </a:lnTo>
                <a:close/>
              </a:path>
            </a:pathLst>
          </a:custGeom>
          <a:solidFill>
            <a:srgbClr val="FF7377"/>
          </a:solidFill>
        </p:spPr>
        <p:txBody>
          <a:bodyPr wrap="square" lIns="0" tIns="0" rIns="0" bIns="0" rtlCol="0"/>
          <a:lstStyle/>
          <a:p>
            <a:endParaRPr/>
          </a:p>
        </p:txBody>
      </p:sp>
      <p:sp>
        <p:nvSpPr>
          <p:cNvPr id="8" name="object 8"/>
          <p:cNvSpPr/>
          <p:nvPr/>
        </p:nvSpPr>
        <p:spPr>
          <a:xfrm>
            <a:off x="7891100" y="5715000"/>
            <a:ext cx="531614" cy="428029"/>
          </a:xfrm>
          <a:custGeom>
            <a:avLst/>
            <a:gdLst/>
            <a:ahLst/>
            <a:cxnLst/>
            <a:rect l="l" t="t" r="r" b="b"/>
            <a:pathLst>
              <a:path w="567054" h="456565">
                <a:moveTo>
                  <a:pt x="315582" y="455976"/>
                </a:moveTo>
                <a:lnTo>
                  <a:pt x="0" y="455976"/>
                </a:lnTo>
                <a:lnTo>
                  <a:pt x="250998" y="228044"/>
                </a:lnTo>
                <a:lnTo>
                  <a:pt x="0" y="0"/>
                </a:lnTo>
                <a:lnTo>
                  <a:pt x="315582" y="0"/>
                </a:lnTo>
                <a:lnTo>
                  <a:pt x="566580" y="228044"/>
                </a:lnTo>
                <a:lnTo>
                  <a:pt x="315582" y="455976"/>
                </a:lnTo>
                <a:close/>
              </a:path>
            </a:pathLst>
          </a:custGeom>
          <a:solidFill>
            <a:srgbClr val="F1F1F1"/>
          </a:solidFill>
        </p:spPr>
        <p:txBody>
          <a:bodyPr wrap="square" lIns="0" tIns="0" rIns="0" bIns="0" rtlCol="0"/>
          <a:lstStyle/>
          <a:p>
            <a:endParaRPr/>
          </a:p>
        </p:txBody>
      </p:sp>
      <p:sp>
        <p:nvSpPr>
          <p:cNvPr id="9" name="object 9"/>
          <p:cNvSpPr txBox="1">
            <a:spLocks noGrp="1"/>
          </p:cNvSpPr>
          <p:nvPr>
            <p:ph type="title"/>
          </p:nvPr>
        </p:nvSpPr>
        <p:spPr>
          <a:xfrm>
            <a:off x="152400" y="1921662"/>
            <a:ext cx="2085093" cy="1362241"/>
          </a:xfrm>
          <a:prstGeom prst="rect">
            <a:avLst/>
          </a:prstGeom>
        </p:spPr>
        <p:txBody>
          <a:bodyPr vert="horz" wrap="square" lIns="0" tIns="251787" rIns="0" bIns="0" rtlCol="0">
            <a:spAutoFit/>
          </a:bodyPr>
          <a:lstStyle/>
          <a:p>
            <a:pPr marL="285750" lvl="0" indent="-285750"/>
            <a:r>
              <a:rPr lang="en-US" sz="3600" dirty="0" err="1">
                <a:solidFill>
                  <a:srgbClr val="FFFF00"/>
                </a:solidFill>
                <a:latin typeface="Times New Roman" pitchFamily="18" charset="0"/>
                <a:cs typeface="Times New Roman" pitchFamily="18" charset="0"/>
              </a:rPr>
              <a:t>Nghiệp</a:t>
            </a:r>
            <a:r>
              <a:rPr lang="en-US" sz="3600" dirty="0">
                <a:solidFill>
                  <a:srgbClr val="FFFF00"/>
                </a:solidFill>
                <a:latin typeface="Times New Roman" pitchFamily="18" charset="0"/>
                <a:cs typeface="Times New Roman" pitchFamily="18" charset="0"/>
              </a:rPr>
              <a:t> </a:t>
            </a:r>
            <a:r>
              <a:rPr lang="en-US" sz="3600" dirty="0" err="1">
                <a:solidFill>
                  <a:srgbClr val="FFFF00"/>
                </a:solidFill>
                <a:latin typeface="Times New Roman" pitchFamily="18" charset="0"/>
                <a:cs typeface="Times New Roman" pitchFamily="18" charset="0"/>
              </a:rPr>
              <a:t>vụ</a:t>
            </a:r>
            <a:r>
              <a:rPr lang="en-US" sz="3600" dirty="0">
                <a:solidFill>
                  <a:srgbClr val="FFFF00"/>
                </a:solidFill>
                <a:latin typeface="Times New Roman" pitchFamily="18" charset="0"/>
                <a:cs typeface="Times New Roman" pitchFamily="18" charset="0"/>
              </a:rPr>
              <a:t> </a:t>
            </a:r>
            <a:r>
              <a:rPr lang="en-US" sz="3600" dirty="0" err="1">
                <a:solidFill>
                  <a:srgbClr val="FFFF00"/>
                </a:solidFill>
                <a:latin typeface="Times New Roman" pitchFamily="18" charset="0"/>
                <a:cs typeface="Times New Roman" pitchFamily="18" charset="0"/>
              </a:rPr>
              <a:t>nhập</a:t>
            </a:r>
            <a:r>
              <a:rPr lang="en-US" sz="3600" dirty="0">
                <a:solidFill>
                  <a:srgbClr val="FFFF00"/>
                </a:solidFill>
                <a:latin typeface="Times New Roman" pitchFamily="18" charset="0"/>
                <a:cs typeface="Times New Roman" pitchFamily="18" charset="0"/>
              </a:rPr>
              <a:t> </a:t>
            </a:r>
            <a:r>
              <a:rPr lang="en-US" sz="3600" dirty="0" err="1">
                <a:solidFill>
                  <a:srgbClr val="FFFF00"/>
                </a:solidFill>
                <a:latin typeface="Times New Roman" pitchFamily="18" charset="0"/>
                <a:cs typeface="Times New Roman" pitchFamily="18" charset="0"/>
              </a:rPr>
              <a:t>kho</a:t>
            </a:r>
            <a:endParaRPr lang="en-US" sz="3600" dirty="0">
              <a:solidFill>
                <a:srgbClr val="FFFF00"/>
              </a:solidFill>
              <a:latin typeface="Times New Roman" pitchFamily="18" charset="0"/>
              <a:cs typeface="Times New Roman" pitchFamily="18" charset="0"/>
            </a:endParaRPr>
          </a:p>
        </p:txBody>
      </p:sp>
      <p:sp>
        <p:nvSpPr>
          <p:cNvPr id="10" name="TextBox 9"/>
          <p:cNvSpPr txBox="1"/>
          <p:nvPr/>
        </p:nvSpPr>
        <p:spPr>
          <a:xfrm>
            <a:off x="2345009" y="1281343"/>
            <a:ext cx="6646232" cy="3774276"/>
          </a:xfrm>
          <a:prstGeom prst="rect">
            <a:avLst/>
          </a:prstGeom>
          <a:noFill/>
        </p:spPr>
        <p:txBody>
          <a:bodyPr wrap="square" lIns="80175" tIns="40087" rIns="80175" bIns="40087" rtlCol="0">
            <a:spAutoFit/>
          </a:bodyPr>
          <a:lstStyle/>
          <a:p>
            <a:pPr marL="300655" indent="-300655" algn="just">
              <a:buFont typeface="Arial" panose="020B0604020202020204" pitchFamily="34" charset="0"/>
              <a:buChar char="•"/>
            </a:pPr>
            <a:r>
              <a:rPr lang="en-US" sz="2400" dirty="0" err="1"/>
              <a:t>Sau</a:t>
            </a:r>
            <a:r>
              <a:rPr lang="en-US" sz="2400" dirty="0"/>
              <a:t> </a:t>
            </a:r>
            <a:r>
              <a:rPr lang="en-US" sz="2400" dirty="0" err="1"/>
              <a:t>khi</a:t>
            </a:r>
            <a:r>
              <a:rPr lang="en-US" sz="2400" dirty="0"/>
              <a:t> </a:t>
            </a:r>
            <a:r>
              <a:rPr lang="en-US" sz="2400" dirty="0" err="1"/>
              <a:t>các</a:t>
            </a:r>
            <a:r>
              <a:rPr lang="en-US" sz="2400" dirty="0"/>
              <a:t> </a:t>
            </a:r>
            <a:r>
              <a:rPr lang="en-US" sz="2400" dirty="0" err="1"/>
              <a:t>nhà</a:t>
            </a:r>
            <a:r>
              <a:rPr lang="en-US" sz="2400" dirty="0"/>
              <a:t> </a:t>
            </a:r>
            <a:r>
              <a:rPr lang="en-US" sz="2400" dirty="0" err="1"/>
              <a:t>cung</a:t>
            </a:r>
            <a:r>
              <a:rPr lang="en-US" sz="2400" dirty="0"/>
              <a:t> </a:t>
            </a:r>
            <a:r>
              <a:rPr lang="en-US" sz="2400" dirty="0" err="1"/>
              <a:t>cấp</a:t>
            </a:r>
            <a:r>
              <a:rPr lang="en-US" sz="2400" dirty="0"/>
              <a:t> </a:t>
            </a:r>
            <a:r>
              <a:rPr lang="en-US" sz="2400" dirty="0" err="1"/>
              <a:t>gửi</a:t>
            </a:r>
            <a:r>
              <a:rPr lang="en-US" sz="2400" dirty="0"/>
              <a:t> </a:t>
            </a:r>
            <a:r>
              <a:rPr lang="en-US" sz="2400" dirty="0" err="1"/>
              <a:t>hàng</a:t>
            </a:r>
            <a:r>
              <a:rPr lang="en-US" sz="2400" dirty="0"/>
              <a:t> </a:t>
            </a:r>
            <a:r>
              <a:rPr lang="en-US" sz="2400" dirty="0" err="1"/>
              <a:t>về</a:t>
            </a:r>
            <a:r>
              <a:rPr lang="en-US" sz="2400" dirty="0"/>
              <a:t> </a:t>
            </a:r>
            <a:r>
              <a:rPr lang="en-US" sz="2400" dirty="0" err="1"/>
              <a:t>siêu</a:t>
            </a:r>
            <a:r>
              <a:rPr lang="en-US" sz="2400" dirty="0"/>
              <a:t> </a:t>
            </a:r>
            <a:r>
              <a:rPr lang="en-US" sz="2400" dirty="0" err="1"/>
              <a:t>thị</a:t>
            </a:r>
            <a:r>
              <a:rPr lang="en-US" sz="2400" dirty="0"/>
              <a:t>, </a:t>
            </a:r>
            <a:r>
              <a:rPr lang="en-US" sz="2400" dirty="0" err="1"/>
              <a:t>thì</a:t>
            </a:r>
            <a:r>
              <a:rPr lang="en-US" sz="2400" dirty="0"/>
              <a:t> </a:t>
            </a:r>
            <a:r>
              <a:rPr lang="en-US" sz="2400" dirty="0" err="1"/>
              <a:t>ứng</a:t>
            </a:r>
            <a:r>
              <a:rPr lang="en-US" sz="2400" dirty="0"/>
              <a:t> </a:t>
            </a:r>
            <a:r>
              <a:rPr lang="en-US" sz="2400" dirty="0" err="1"/>
              <a:t>với</a:t>
            </a:r>
            <a:r>
              <a:rPr lang="en-US" sz="2400" dirty="0"/>
              <a:t> 1 </a:t>
            </a:r>
            <a:r>
              <a:rPr lang="en-US" sz="2400" dirty="0" err="1"/>
              <a:t>nhà</a:t>
            </a:r>
            <a:r>
              <a:rPr lang="en-US" sz="2400" dirty="0"/>
              <a:t> </a:t>
            </a:r>
            <a:r>
              <a:rPr lang="en-US" sz="2400" dirty="0" err="1"/>
              <a:t>cung</a:t>
            </a:r>
            <a:r>
              <a:rPr lang="en-US" sz="2400" dirty="0"/>
              <a:t> </a:t>
            </a:r>
            <a:r>
              <a:rPr lang="en-US" sz="2400" dirty="0" err="1"/>
              <a:t>cấp</a:t>
            </a:r>
            <a:r>
              <a:rPr lang="en-US" sz="2400" dirty="0"/>
              <a:t> </a:t>
            </a:r>
            <a:r>
              <a:rPr lang="en-US" sz="2400" dirty="0" err="1"/>
              <a:t>sẽ</a:t>
            </a:r>
            <a:r>
              <a:rPr lang="en-US" sz="2400" dirty="0"/>
              <a:t> </a:t>
            </a:r>
            <a:r>
              <a:rPr lang="en-US" sz="2400" dirty="0" err="1"/>
              <a:t>có</a:t>
            </a:r>
            <a:r>
              <a:rPr lang="en-US" sz="2400" dirty="0"/>
              <a:t> 1 </a:t>
            </a:r>
            <a:r>
              <a:rPr lang="en-US" sz="2400" dirty="0" err="1"/>
              <a:t>phiếu</a:t>
            </a:r>
            <a:r>
              <a:rPr lang="en-US" sz="2400" dirty="0"/>
              <a:t> </a:t>
            </a:r>
            <a:r>
              <a:rPr lang="en-US" sz="2400" dirty="0" err="1"/>
              <a:t>nhập</a:t>
            </a:r>
            <a:r>
              <a:rPr lang="en-US" sz="2400" dirty="0"/>
              <a:t> </a:t>
            </a:r>
            <a:r>
              <a:rPr lang="en-US" sz="2400" dirty="0" err="1"/>
              <a:t>với</a:t>
            </a:r>
            <a:r>
              <a:rPr lang="en-US" sz="2400" dirty="0"/>
              <a:t> </a:t>
            </a:r>
            <a:r>
              <a:rPr lang="en-US" sz="2400" dirty="0" err="1"/>
              <a:t>các</a:t>
            </a:r>
            <a:r>
              <a:rPr lang="en-US" sz="2400" dirty="0"/>
              <a:t> </a:t>
            </a:r>
            <a:r>
              <a:rPr lang="en-US" sz="2400" dirty="0" err="1"/>
              <a:t>sản</a:t>
            </a:r>
            <a:r>
              <a:rPr lang="en-US" sz="2400" dirty="0"/>
              <a:t> </a:t>
            </a:r>
            <a:r>
              <a:rPr lang="en-US" sz="2400" dirty="0" err="1"/>
              <a:t>phẩm</a:t>
            </a:r>
            <a:r>
              <a:rPr lang="en-US" sz="2400" dirty="0"/>
              <a:t> </a:t>
            </a:r>
            <a:r>
              <a:rPr lang="en-US" sz="2400" dirty="0" err="1"/>
              <a:t>và</a:t>
            </a:r>
            <a:r>
              <a:rPr lang="en-US" sz="2400" dirty="0"/>
              <a:t> </a:t>
            </a:r>
            <a:r>
              <a:rPr lang="en-US" sz="2400" dirty="0" err="1"/>
              <a:t>số</a:t>
            </a:r>
            <a:r>
              <a:rPr lang="en-US" sz="2400" dirty="0"/>
              <a:t> </a:t>
            </a:r>
            <a:r>
              <a:rPr lang="en-US" sz="2400" dirty="0" err="1"/>
              <a:t>lượng</a:t>
            </a:r>
            <a:r>
              <a:rPr lang="en-US" sz="2400" dirty="0"/>
              <a:t> </a:t>
            </a:r>
            <a:r>
              <a:rPr lang="en-US" sz="2400" dirty="0" err="1"/>
              <a:t>khác</a:t>
            </a:r>
            <a:r>
              <a:rPr lang="en-US" sz="2400" dirty="0"/>
              <a:t> </a:t>
            </a:r>
            <a:r>
              <a:rPr lang="en-US" sz="2400" dirty="0" err="1"/>
              <a:t>nhau</a:t>
            </a:r>
            <a:r>
              <a:rPr lang="en-US" sz="2400" dirty="0"/>
              <a:t> </a:t>
            </a:r>
          </a:p>
          <a:p>
            <a:pPr marL="300655" indent="-300655" algn="just">
              <a:buFont typeface="Arial" panose="020B0604020202020204" pitchFamily="34" charset="0"/>
              <a:buChar char="•"/>
            </a:pPr>
            <a:r>
              <a:rPr lang="en-US" sz="2400" dirty="0" err="1"/>
              <a:t>Nhân</a:t>
            </a:r>
            <a:r>
              <a:rPr lang="en-US" sz="2400" dirty="0"/>
              <a:t> </a:t>
            </a:r>
            <a:r>
              <a:rPr lang="en-US" sz="2400" dirty="0" err="1"/>
              <a:t>viên</a:t>
            </a:r>
            <a:r>
              <a:rPr lang="en-US" sz="2400" dirty="0"/>
              <a:t> </a:t>
            </a:r>
            <a:r>
              <a:rPr lang="en-US" sz="2400" dirty="0" err="1"/>
              <a:t>phải</a:t>
            </a:r>
            <a:r>
              <a:rPr lang="en-US" sz="2400" dirty="0"/>
              <a:t> </a:t>
            </a:r>
            <a:r>
              <a:rPr lang="en-US" sz="2400" dirty="0" err="1"/>
              <a:t>kiểm</a:t>
            </a:r>
            <a:r>
              <a:rPr lang="en-US" sz="2400" dirty="0"/>
              <a:t> </a:t>
            </a:r>
            <a:r>
              <a:rPr lang="en-US" sz="2400" dirty="0" err="1"/>
              <a:t>tra</a:t>
            </a:r>
            <a:r>
              <a:rPr lang="en-US" sz="2400" dirty="0"/>
              <a:t> </a:t>
            </a:r>
            <a:r>
              <a:rPr lang="en-US" sz="2400" dirty="0" err="1"/>
              <a:t>phiếu</a:t>
            </a:r>
            <a:r>
              <a:rPr lang="en-US" sz="2400" dirty="0"/>
              <a:t> </a:t>
            </a:r>
            <a:r>
              <a:rPr lang="en-US" sz="2400" dirty="0" err="1"/>
              <a:t>nhập</a:t>
            </a:r>
            <a:r>
              <a:rPr lang="en-US" sz="2400" dirty="0"/>
              <a:t> </a:t>
            </a:r>
            <a:r>
              <a:rPr lang="en-US" sz="2400" dirty="0" err="1"/>
              <a:t>xem</a:t>
            </a:r>
            <a:r>
              <a:rPr lang="en-US" sz="2400" dirty="0"/>
              <a:t> </a:t>
            </a:r>
            <a:r>
              <a:rPr lang="en-US" sz="2400" dirty="0" err="1"/>
              <a:t>có</a:t>
            </a:r>
            <a:r>
              <a:rPr lang="en-US" sz="2400" dirty="0"/>
              <a:t> </a:t>
            </a:r>
            <a:r>
              <a:rPr lang="en-US" sz="2400" dirty="0" err="1"/>
              <a:t>đúng</a:t>
            </a:r>
            <a:r>
              <a:rPr lang="en-US" sz="2400" dirty="0"/>
              <a:t> </a:t>
            </a:r>
            <a:r>
              <a:rPr lang="en-US" sz="2400" dirty="0" err="1"/>
              <a:t>các</a:t>
            </a:r>
            <a:r>
              <a:rPr lang="en-US" sz="2400" dirty="0"/>
              <a:t> </a:t>
            </a:r>
            <a:r>
              <a:rPr lang="en-US" sz="2400" dirty="0" err="1"/>
              <a:t>thông</a:t>
            </a:r>
            <a:r>
              <a:rPr lang="en-US" sz="2400" dirty="0"/>
              <a:t> tin </a:t>
            </a:r>
            <a:r>
              <a:rPr lang="en-US" sz="2400" dirty="0" err="1"/>
              <a:t>chưa</a:t>
            </a:r>
            <a:r>
              <a:rPr lang="en-US" sz="2400" dirty="0"/>
              <a:t>. </a:t>
            </a:r>
            <a:r>
              <a:rPr lang="en-US" sz="2400" dirty="0" err="1"/>
              <a:t>Nếu</a:t>
            </a:r>
            <a:r>
              <a:rPr lang="en-US" sz="2400" dirty="0"/>
              <a:t> </a:t>
            </a:r>
            <a:r>
              <a:rPr lang="en-US" sz="2400" dirty="0" err="1"/>
              <a:t>không</a:t>
            </a:r>
            <a:r>
              <a:rPr lang="en-US" sz="2400" dirty="0"/>
              <a:t> </a:t>
            </a:r>
            <a:r>
              <a:rPr lang="en-US" sz="2400" dirty="0" err="1"/>
              <a:t>đúng</a:t>
            </a:r>
            <a:r>
              <a:rPr lang="en-US" sz="2400" dirty="0"/>
              <a:t> </a:t>
            </a:r>
            <a:r>
              <a:rPr lang="en-US" sz="2400" dirty="0" err="1"/>
              <a:t>hoặc</a:t>
            </a:r>
            <a:r>
              <a:rPr lang="en-US" sz="2400" dirty="0"/>
              <a:t> </a:t>
            </a:r>
            <a:r>
              <a:rPr lang="en-US" sz="2400" dirty="0" err="1"/>
              <a:t>sai</a:t>
            </a:r>
            <a:r>
              <a:rPr lang="en-US" sz="2400" dirty="0"/>
              <a:t> </a:t>
            </a:r>
            <a:r>
              <a:rPr lang="en-US" sz="2400" dirty="0" err="1"/>
              <a:t>sót</a:t>
            </a:r>
            <a:r>
              <a:rPr lang="en-US" sz="2400" dirty="0"/>
              <a:t> </a:t>
            </a:r>
            <a:r>
              <a:rPr lang="en-US" sz="2400" dirty="0" err="1"/>
              <a:t>thì</a:t>
            </a:r>
            <a:r>
              <a:rPr lang="en-US" sz="2400" dirty="0"/>
              <a:t> </a:t>
            </a:r>
            <a:r>
              <a:rPr lang="en-US" sz="2400" dirty="0" err="1"/>
              <a:t>sẽ</a:t>
            </a:r>
            <a:r>
              <a:rPr lang="en-US" sz="2400" dirty="0"/>
              <a:t> </a:t>
            </a:r>
            <a:r>
              <a:rPr lang="en-US" sz="2400" dirty="0" err="1"/>
              <a:t>thông</a:t>
            </a:r>
            <a:r>
              <a:rPr lang="en-US" sz="2400" dirty="0"/>
              <a:t> </a:t>
            </a:r>
            <a:r>
              <a:rPr lang="en-US" sz="2400" dirty="0" err="1"/>
              <a:t>báo</a:t>
            </a:r>
            <a:r>
              <a:rPr lang="en-US" sz="2400" dirty="0"/>
              <a:t> </a:t>
            </a:r>
            <a:r>
              <a:rPr lang="en-US" sz="2400" dirty="0" err="1"/>
              <a:t>cho</a:t>
            </a:r>
            <a:r>
              <a:rPr lang="en-US" sz="2400" dirty="0"/>
              <a:t> </a:t>
            </a:r>
            <a:r>
              <a:rPr lang="en-US" sz="2400" dirty="0" err="1"/>
              <a:t>nhà</a:t>
            </a:r>
            <a:r>
              <a:rPr lang="en-US" sz="2400" dirty="0"/>
              <a:t> </a:t>
            </a:r>
            <a:r>
              <a:rPr lang="en-US" sz="2400" dirty="0" err="1"/>
              <a:t>cung</a:t>
            </a:r>
            <a:r>
              <a:rPr lang="en-US" sz="2400" dirty="0"/>
              <a:t> </a:t>
            </a:r>
            <a:r>
              <a:rPr lang="en-US" sz="2400" dirty="0" err="1"/>
              <a:t>cấp</a:t>
            </a:r>
            <a:endParaRPr lang="en-US" sz="2400" dirty="0"/>
          </a:p>
          <a:p>
            <a:pPr marL="300655" indent="-300655" algn="just">
              <a:buFont typeface="Arial" panose="020B0604020202020204" pitchFamily="34" charset="0"/>
              <a:buChar char="•"/>
            </a:pP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đem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a:t>
            </a:r>
            <a:endParaRPr lang="en-US" sz="2400" dirty="0">
              <a:latin typeface="Times New Roman" pitchFamily="18" charset="0"/>
              <a:cs typeface="Times New Roman" pitchFamily="18" charset="0"/>
            </a:endParaRPr>
          </a:p>
          <a:p>
            <a:pPr marL="300655" indent="-300655" algn="just">
              <a:buFont typeface="Arial" panose="020B0604020202020204" pitchFamily="34" charset="0"/>
              <a:buChar char="•"/>
            </a:pPr>
            <a:r>
              <a:rPr lang="en-US" sz="2400" dirty="0" err="1"/>
              <a:t>Sắp</a:t>
            </a:r>
            <a:r>
              <a:rPr lang="en-US" sz="2400" dirty="0"/>
              <a:t> </a:t>
            </a:r>
            <a:r>
              <a:rPr lang="en-US" sz="2400" dirty="0" err="1"/>
              <a:t>xếp</a:t>
            </a:r>
            <a:r>
              <a:rPr lang="en-US" sz="2400" dirty="0"/>
              <a:t> </a:t>
            </a:r>
            <a:r>
              <a:rPr lang="en-US" sz="2400" dirty="0" err="1"/>
              <a:t>các</a:t>
            </a:r>
            <a:r>
              <a:rPr lang="en-US" sz="2400" dirty="0"/>
              <a:t> </a:t>
            </a:r>
            <a:r>
              <a:rPr lang="en-US" sz="2400" dirty="0" err="1"/>
              <a:t>sản</a:t>
            </a:r>
            <a:r>
              <a:rPr lang="en-US" sz="2400" dirty="0"/>
              <a:t> </a:t>
            </a:r>
            <a:r>
              <a:rPr lang="en-US" sz="2400" dirty="0" err="1"/>
              <a:t>phẩm</a:t>
            </a:r>
            <a:r>
              <a:rPr lang="en-US" sz="2400" dirty="0"/>
              <a:t> </a:t>
            </a:r>
            <a:r>
              <a:rPr lang="en-US" sz="2400" dirty="0" err="1"/>
              <a:t>theo</a:t>
            </a:r>
            <a:r>
              <a:rPr lang="en-US" sz="2400" dirty="0"/>
              <a:t> </a:t>
            </a:r>
            <a:r>
              <a:rPr lang="en-US" sz="2400" dirty="0" err="1"/>
              <a:t>đúng</a:t>
            </a:r>
            <a:r>
              <a:rPr lang="en-US" sz="2400" dirty="0"/>
              <a:t> </a:t>
            </a:r>
            <a:r>
              <a:rPr lang="en-US" sz="2400" dirty="0" err="1"/>
              <a:t>vị</a:t>
            </a:r>
            <a:r>
              <a:rPr lang="en-US" sz="2400" dirty="0"/>
              <a:t> </a:t>
            </a:r>
            <a:r>
              <a:rPr lang="en-US" sz="2400" dirty="0" err="1"/>
              <a:t>trí</a:t>
            </a:r>
            <a:endParaRPr lang="en-US" sz="2400" dirty="0"/>
          </a:p>
          <a:p>
            <a:pPr marL="300655" indent="-300655" algn="just">
              <a:buFont typeface="Arial" panose="020B0604020202020204" pitchFamily="34" charset="0"/>
              <a:buChar char="•"/>
            </a:pPr>
            <a:r>
              <a:rPr lang="en-US" sz="2400" dirty="0" err="1">
                <a:latin typeface="Times New Roman" pitchFamily="18" charset="0"/>
                <a:cs typeface="Times New Roman" pitchFamily="18" charset="0"/>
              </a:rPr>
              <a:t>Cập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thị</a:t>
            </a: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419255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 y="31135"/>
            <a:ext cx="9144000" cy="6858000"/>
          </a:xfrm>
          <a:custGeom>
            <a:avLst/>
            <a:gdLst/>
            <a:ahLst/>
            <a:cxnLst/>
            <a:rect l="l" t="t" r="r" b="b"/>
            <a:pathLst>
              <a:path w="9753600" h="7315200">
                <a:moveTo>
                  <a:pt x="9753600" y="7315200"/>
                </a:moveTo>
                <a:lnTo>
                  <a:pt x="0" y="7315200"/>
                </a:lnTo>
                <a:lnTo>
                  <a:pt x="0" y="0"/>
                </a:lnTo>
                <a:lnTo>
                  <a:pt x="9753600" y="0"/>
                </a:lnTo>
                <a:lnTo>
                  <a:pt x="9753600" y="7315200"/>
                </a:lnTo>
                <a:close/>
              </a:path>
            </a:pathLst>
          </a:custGeom>
          <a:solidFill>
            <a:srgbClr val="4BB8B4"/>
          </a:solidFill>
        </p:spPr>
        <p:txBody>
          <a:bodyPr wrap="square" lIns="0" tIns="0" rIns="0" bIns="0" rtlCol="0"/>
          <a:lstStyle/>
          <a:p>
            <a:endParaRPr/>
          </a:p>
        </p:txBody>
      </p:sp>
      <p:sp>
        <p:nvSpPr>
          <p:cNvPr id="3" name="object 3"/>
          <p:cNvSpPr/>
          <p:nvPr/>
        </p:nvSpPr>
        <p:spPr>
          <a:xfrm>
            <a:off x="2291431" y="247810"/>
            <a:ext cx="53578" cy="6072187"/>
          </a:xfrm>
          <a:custGeom>
            <a:avLst/>
            <a:gdLst/>
            <a:ahLst/>
            <a:cxnLst/>
            <a:rect l="l" t="t" r="r" b="b"/>
            <a:pathLst>
              <a:path w="57150" h="6477000">
                <a:moveTo>
                  <a:pt x="57150" y="0"/>
                </a:moveTo>
                <a:lnTo>
                  <a:pt x="57150" y="6476999"/>
                </a:lnTo>
                <a:lnTo>
                  <a:pt x="0" y="6476999"/>
                </a:lnTo>
                <a:lnTo>
                  <a:pt x="0" y="0"/>
                </a:lnTo>
                <a:lnTo>
                  <a:pt x="57150" y="0"/>
                </a:lnTo>
                <a:close/>
              </a:path>
            </a:pathLst>
          </a:custGeom>
          <a:solidFill>
            <a:srgbClr val="FFCC58"/>
          </a:solidFill>
        </p:spPr>
        <p:txBody>
          <a:bodyPr wrap="square" lIns="0" tIns="0" rIns="0" bIns="0" rtlCol="0"/>
          <a:lstStyle/>
          <a:p>
            <a:endParaRPr/>
          </a:p>
        </p:txBody>
      </p:sp>
      <p:grpSp>
        <p:nvGrpSpPr>
          <p:cNvPr id="4" name="object 4"/>
          <p:cNvGrpSpPr/>
          <p:nvPr/>
        </p:nvGrpSpPr>
        <p:grpSpPr>
          <a:xfrm>
            <a:off x="3097665" y="450995"/>
            <a:ext cx="1004292" cy="803672"/>
            <a:chOff x="5005760" y="1195754"/>
            <a:chExt cx="1071245" cy="857250"/>
          </a:xfrm>
        </p:grpSpPr>
        <p:sp>
          <p:nvSpPr>
            <p:cNvPr id="5" name="object 5"/>
            <p:cNvSpPr/>
            <p:nvPr/>
          </p:nvSpPr>
          <p:spPr>
            <a:xfrm>
              <a:off x="5357438" y="1477106"/>
              <a:ext cx="720090" cy="575945"/>
            </a:xfrm>
            <a:custGeom>
              <a:avLst/>
              <a:gdLst/>
              <a:ahLst/>
              <a:cxnLst/>
              <a:rect l="l" t="t" r="r" b="b"/>
              <a:pathLst>
                <a:path w="720089" h="575944">
                  <a:moveTo>
                    <a:pt x="402676" y="575591"/>
                  </a:moveTo>
                  <a:lnTo>
                    <a:pt x="0" y="575591"/>
                  </a:lnTo>
                  <a:lnTo>
                    <a:pt x="316801" y="287867"/>
                  </a:lnTo>
                  <a:lnTo>
                    <a:pt x="0" y="0"/>
                  </a:lnTo>
                  <a:lnTo>
                    <a:pt x="402676" y="0"/>
                  </a:lnTo>
                  <a:lnTo>
                    <a:pt x="719479" y="287867"/>
                  </a:lnTo>
                  <a:lnTo>
                    <a:pt x="402676" y="575591"/>
                  </a:lnTo>
                  <a:close/>
                </a:path>
              </a:pathLst>
            </a:custGeom>
            <a:solidFill>
              <a:srgbClr val="FFCC58"/>
            </a:solidFill>
          </p:spPr>
          <p:txBody>
            <a:bodyPr wrap="square" lIns="0" tIns="0" rIns="0" bIns="0" rtlCol="0"/>
            <a:lstStyle/>
            <a:p>
              <a:endParaRPr/>
            </a:p>
          </p:txBody>
        </p:sp>
        <p:sp>
          <p:nvSpPr>
            <p:cNvPr id="6" name="object 6"/>
            <p:cNvSpPr/>
            <p:nvPr/>
          </p:nvSpPr>
          <p:spPr>
            <a:xfrm>
              <a:off x="5005760" y="1195754"/>
              <a:ext cx="353060" cy="285115"/>
            </a:xfrm>
            <a:custGeom>
              <a:avLst/>
              <a:gdLst/>
              <a:ahLst/>
              <a:cxnLst/>
              <a:rect l="l" t="t" r="r" b="b"/>
              <a:pathLst>
                <a:path w="353060" h="285115">
                  <a:moveTo>
                    <a:pt x="196263" y="284511"/>
                  </a:moveTo>
                  <a:lnTo>
                    <a:pt x="0" y="284511"/>
                  </a:lnTo>
                  <a:lnTo>
                    <a:pt x="156559" y="142290"/>
                  </a:lnTo>
                  <a:lnTo>
                    <a:pt x="0" y="0"/>
                  </a:lnTo>
                  <a:lnTo>
                    <a:pt x="196263" y="0"/>
                  </a:lnTo>
                  <a:lnTo>
                    <a:pt x="352823" y="142290"/>
                  </a:lnTo>
                  <a:lnTo>
                    <a:pt x="196263" y="284511"/>
                  </a:lnTo>
                  <a:close/>
                </a:path>
              </a:pathLst>
            </a:custGeom>
            <a:solidFill>
              <a:srgbClr val="F1F1F1"/>
            </a:solidFill>
          </p:spPr>
          <p:txBody>
            <a:bodyPr wrap="square" lIns="0" tIns="0" rIns="0" bIns="0" rtlCol="0"/>
            <a:lstStyle/>
            <a:p>
              <a:endParaRPr/>
            </a:p>
          </p:txBody>
        </p:sp>
      </p:grpSp>
      <p:sp>
        <p:nvSpPr>
          <p:cNvPr id="7" name="object 7"/>
          <p:cNvSpPr/>
          <p:nvPr/>
        </p:nvSpPr>
        <p:spPr>
          <a:xfrm>
            <a:off x="10" y="6143626"/>
            <a:ext cx="1792486" cy="714375"/>
          </a:xfrm>
          <a:custGeom>
            <a:avLst/>
            <a:gdLst/>
            <a:ahLst/>
            <a:cxnLst/>
            <a:rect l="l" t="t" r="r" b="b"/>
            <a:pathLst>
              <a:path w="1911985" h="762000">
                <a:moveTo>
                  <a:pt x="1911488" y="761999"/>
                </a:moveTo>
                <a:lnTo>
                  <a:pt x="838695" y="761999"/>
                </a:lnTo>
                <a:lnTo>
                  <a:pt x="0" y="0"/>
                </a:lnTo>
                <a:lnTo>
                  <a:pt x="1072793" y="0"/>
                </a:lnTo>
                <a:lnTo>
                  <a:pt x="1911488" y="761999"/>
                </a:lnTo>
                <a:close/>
              </a:path>
            </a:pathLst>
          </a:custGeom>
          <a:solidFill>
            <a:srgbClr val="FF7377"/>
          </a:solidFill>
        </p:spPr>
        <p:txBody>
          <a:bodyPr wrap="square" lIns="0" tIns="0" rIns="0" bIns="0" rtlCol="0"/>
          <a:lstStyle/>
          <a:p>
            <a:endParaRPr/>
          </a:p>
        </p:txBody>
      </p:sp>
      <p:sp>
        <p:nvSpPr>
          <p:cNvPr id="8" name="object 8"/>
          <p:cNvSpPr/>
          <p:nvPr/>
        </p:nvSpPr>
        <p:spPr>
          <a:xfrm>
            <a:off x="7891100" y="5715000"/>
            <a:ext cx="531614" cy="428029"/>
          </a:xfrm>
          <a:custGeom>
            <a:avLst/>
            <a:gdLst/>
            <a:ahLst/>
            <a:cxnLst/>
            <a:rect l="l" t="t" r="r" b="b"/>
            <a:pathLst>
              <a:path w="567054" h="456565">
                <a:moveTo>
                  <a:pt x="315582" y="455976"/>
                </a:moveTo>
                <a:lnTo>
                  <a:pt x="0" y="455976"/>
                </a:lnTo>
                <a:lnTo>
                  <a:pt x="250998" y="228044"/>
                </a:lnTo>
                <a:lnTo>
                  <a:pt x="0" y="0"/>
                </a:lnTo>
                <a:lnTo>
                  <a:pt x="315582" y="0"/>
                </a:lnTo>
                <a:lnTo>
                  <a:pt x="566580" y="228044"/>
                </a:lnTo>
                <a:lnTo>
                  <a:pt x="315582" y="455976"/>
                </a:lnTo>
                <a:close/>
              </a:path>
            </a:pathLst>
          </a:custGeom>
          <a:solidFill>
            <a:srgbClr val="F1F1F1"/>
          </a:solidFill>
        </p:spPr>
        <p:txBody>
          <a:bodyPr wrap="square" lIns="0" tIns="0" rIns="0" bIns="0" rtlCol="0"/>
          <a:lstStyle/>
          <a:p>
            <a:endParaRPr/>
          </a:p>
        </p:txBody>
      </p:sp>
      <p:sp>
        <p:nvSpPr>
          <p:cNvPr id="9" name="object 9"/>
          <p:cNvSpPr txBox="1">
            <a:spLocks noGrp="1"/>
          </p:cNvSpPr>
          <p:nvPr>
            <p:ph type="title"/>
          </p:nvPr>
        </p:nvSpPr>
        <p:spPr>
          <a:xfrm>
            <a:off x="152400" y="1921662"/>
            <a:ext cx="2085093" cy="1362241"/>
          </a:xfrm>
          <a:prstGeom prst="rect">
            <a:avLst/>
          </a:prstGeom>
        </p:spPr>
        <p:txBody>
          <a:bodyPr vert="horz" wrap="square" lIns="0" tIns="251787" rIns="0" bIns="0" rtlCol="0">
            <a:spAutoFit/>
          </a:bodyPr>
          <a:lstStyle/>
          <a:p>
            <a:pPr marL="285750" lvl="0" indent="-285750"/>
            <a:r>
              <a:rPr lang="en-US" sz="3600" dirty="0" err="1">
                <a:solidFill>
                  <a:srgbClr val="FFFF00"/>
                </a:solidFill>
                <a:latin typeface="Times New Roman" pitchFamily="18" charset="0"/>
                <a:cs typeface="Times New Roman" pitchFamily="18" charset="0"/>
              </a:rPr>
              <a:t>Nghiệp</a:t>
            </a:r>
            <a:r>
              <a:rPr lang="en-US" sz="3600" dirty="0">
                <a:solidFill>
                  <a:srgbClr val="FFFF00"/>
                </a:solidFill>
                <a:latin typeface="Times New Roman" pitchFamily="18" charset="0"/>
                <a:cs typeface="Times New Roman" pitchFamily="18" charset="0"/>
              </a:rPr>
              <a:t> </a:t>
            </a:r>
            <a:r>
              <a:rPr lang="en-US" sz="3600" dirty="0" err="1">
                <a:solidFill>
                  <a:srgbClr val="FFFF00"/>
                </a:solidFill>
                <a:latin typeface="Times New Roman" pitchFamily="18" charset="0"/>
                <a:cs typeface="Times New Roman" pitchFamily="18" charset="0"/>
              </a:rPr>
              <a:t>vụ</a:t>
            </a:r>
            <a:r>
              <a:rPr lang="en-US" sz="3600" dirty="0">
                <a:solidFill>
                  <a:srgbClr val="FFFF00"/>
                </a:solidFill>
                <a:latin typeface="Times New Roman" pitchFamily="18" charset="0"/>
                <a:cs typeface="Times New Roman" pitchFamily="18" charset="0"/>
              </a:rPr>
              <a:t> </a:t>
            </a:r>
            <a:r>
              <a:rPr lang="en-US" sz="3600" dirty="0" err="1">
                <a:solidFill>
                  <a:srgbClr val="FFFF00"/>
                </a:solidFill>
                <a:latin typeface="Times New Roman" pitchFamily="18" charset="0"/>
                <a:cs typeface="Times New Roman" pitchFamily="18" charset="0"/>
              </a:rPr>
              <a:t>xuất</a:t>
            </a:r>
            <a:r>
              <a:rPr lang="en-US" sz="3600" dirty="0">
                <a:solidFill>
                  <a:srgbClr val="FFFF00"/>
                </a:solidFill>
                <a:latin typeface="Times New Roman" pitchFamily="18" charset="0"/>
                <a:cs typeface="Times New Roman" pitchFamily="18" charset="0"/>
              </a:rPr>
              <a:t> </a:t>
            </a:r>
            <a:r>
              <a:rPr lang="en-US" sz="3600" dirty="0" err="1">
                <a:solidFill>
                  <a:srgbClr val="FFFF00"/>
                </a:solidFill>
                <a:latin typeface="Times New Roman" pitchFamily="18" charset="0"/>
                <a:cs typeface="Times New Roman" pitchFamily="18" charset="0"/>
              </a:rPr>
              <a:t>kho</a:t>
            </a:r>
            <a:endParaRPr lang="en-US" sz="3600" dirty="0">
              <a:solidFill>
                <a:srgbClr val="FFFF00"/>
              </a:solidFill>
              <a:latin typeface="Times New Roman" pitchFamily="18" charset="0"/>
              <a:cs typeface="Times New Roman" pitchFamily="18" charset="0"/>
            </a:endParaRPr>
          </a:p>
        </p:txBody>
      </p:sp>
      <p:sp>
        <p:nvSpPr>
          <p:cNvPr id="10" name="TextBox 9"/>
          <p:cNvSpPr txBox="1"/>
          <p:nvPr/>
        </p:nvSpPr>
        <p:spPr>
          <a:xfrm>
            <a:off x="2345009" y="1281343"/>
            <a:ext cx="6646232" cy="4143608"/>
          </a:xfrm>
          <a:prstGeom prst="rect">
            <a:avLst/>
          </a:prstGeom>
          <a:noFill/>
        </p:spPr>
        <p:txBody>
          <a:bodyPr wrap="square" lIns="80175" tIns="40087" rIns="80175" bIns="40087" rtlCol="0">
            <a:spAutoFit/>
          </a:bodyPr>
          <a:lstStyle/>
          <a:p>
            <a:pPr marL="300655" indent="-300655" algn="just">
              <a:buFont typeface="Arial" panose="020B0604020202020204" pitchFamily="34" charset="0"/>
              <a:buChar char="•"/>
            </a:pP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kê</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xuất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kệ</a:t>
            </a:r>
            <a:endParaRPr lang="en-US" sz="2400" dirty="0">
              <a:latin typeface="Times New Roman" pitchFamily="18" charset="0"/>
              <a:cs typeface="Times New Roman" pitchFamily="18" charset="0"/>
            </a:endParaRPr>
          </a:p>
          <a:p>
            <a:pPr marL="300655" indent="-300655" algn="just">
              <a:buFont typeface="Arial" panose="020B0604020202020204" pitchFamily="34" charset="0"/>
              <a:buChar char="•"/>
            </a:pP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đâu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hơn</a:t>
            </a:r>
            <a:r>
              <a:rPr lang="en-US" sz="2400" dirty="0">
                <a:latin typeface="Times New Roman" pitchFamily="18" charset="0"/>
                <a:cs typeface="Times New Roman" pitchFamily="18" charset="0"/>
              </a:rPr>
              <a:t> so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thường</a:t>
            </a:r>
            <a:r>
              <a:rPr lang="en-US" sz="2400" dirty="0">
                <a:latin typeface="Times New Roman" pitchFamily="18" charset="0"/>
                <a:cs typeface="Times New Roman" pitchFamily="18" charset="0"/>
              </a:rPr>
              <a:t>.</a:t>
            </a:r>
          </a:p>
          <a:p>
            <a:pPr marL="300655" indent="-300655" algn="just">
              <a:buFont typeface="Arial" panose="020B0604020202020204" pitchFamily="34" charset="0"/>
              <a:buChar char="•"/>
            </a:pP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kệ</a:t>
            </a:r>
            <a:endParaRPr lang="en-US" sz="2400" dirty="0">
              <a:latin typeface="Times New Roman" pitchFamily="18" charset="0"/>
              <a:cs typeface="Times New Roman" pitchFamily="18" charset="0"/>
            </a:endParaRPr>
          </a:p>
          <a:p>
            <a:pPr marL="300655" indent="-300655" algn="just">
              <a:buFont typeface="Arial" panose="020B0604020202020204"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6439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 y="31135"/>
            <a:ext cx="9144000" cy="6858000"/>
          </a:xfrm>
          <a:custGeom>
            <a:avLst/>
            <a:gdLst/>
            <a:ahLst/>
            <a:cxnLst/>
            <a:rect l="l" t="t" r="r" b="b"/>
            <a:pathLst>
              <a:path w="9753600" h="7315200">
                <a:moveTo>
                  <a:pt x="9753600" y="7315200"/>
                </a:moveTo>
                <a:lnTo>
                  <a:pt x="0" y="7315200"/>
                </a:lnTo>
                <a:lnTo>
                  <a:pt x="0" y="0"/>
                </a:lnTo>
                <a:lnTo>
                  <a:pt x="9753600" y="0"/>
                </a:lnTo>
                <a:lnTo>
                  <a:pt x="9753600" y="7315200"/>
                </a:lnTo>
                <a:close/>
              </a:path>
            </a:pathLst>
          </a:custGeom>
          <a:solidFill>
            <a:srgbClr val="4BB8B4"/>
          </a:solidFill>
        </p:spPr>
        <p:txBody>
          <a:bodyPr wrap="square" lIns="0" tIns="0" rIns="0" bIns="0" rtlCol="0"/>
          <a:lstStyle/>
          <a:p>
            <a:endParaRPr/>
          </a:p>
        </p:txBody>
      </p:sp>
      <p:sp>
        <p:nvSpPr>
          <p:cNvPr id="3" name="object 3"/>
          <p:cNvSpPr/>
          <p:nvPr/>
        </p:nvSpPr>
        <p:spPr>
          <a:xfrm>
            <a:off x="2291431" y="247810"/>
            <a:ext cx="53578" cy="6072187"/>
          </a:xfrm>
          <a:custGeom>
            <a:avLst/>
            <a:gdLst/>
            <a:ahLst/>
            <a:cxnLst/>
            <a:rect l="l" t="t" r="r" b="b"/>
            <a:pathLst>
              <a:path w="57150" h="6477000">
                <a:moveTo>
                  <a:pt x="57150" y="0"/>
                </a:moveTo>
                <a:lnTo>
                  <a:pt x="57150" y="6476999"/>
                </a:lnTo>
                <a:lnTo>
                  <a:pt x="0" y="6476999"/>
                </a:lnTo>
                <a:lnTo>
                  <a:pt x="0" y="0"/>
                </a:lnTo>
                <a:lnTo>
                  <a:pt x="57150" y="0"/>
                </a:lnTo>
                <a:close/>
              </a:path>
            </a:pathLst>
          </a:custGeom>
          <a:solidFill>
            <a:srgbClr val="FFCC58"/>
          </a:solidFill>
        </p:spPr>
        <p:txBody>
          <a:bodyPr wrap="square" lIns="0" tIns="0" rIns="0" bIns="0" rtlCol="0"/>
          <a:lstStyle/>
          <a:p>
            <a:endParaRPr/>
          </a:p>
        </p:txBody>
      </p:sp>
      <p:grpSp>
        <p:nvGrpSpPr>
          <p:cNvPr id="4" name="object 4"/>
          <p:cNvGrpSpPr/>
          <p:nvPr/>
        </p:nvGrpSpPr>
        <p:grpSpPr>
          <a:xfrm>
            <a:off x="3097665" y="450995"/>
            <a:ext cx="1004292" cy="803672"/>
            <a:chOff x="5005760" y="1195754"/>
            <a:chExt cx="1071245" cy="857250"/>
          </a:xfrm>
        </p:grpSpPr>
        <p:sp>
          <p:nvSpPr>
            <p:cNvPr id="5" name="object 5"/>
            <p:cNvSpPr/>
            <p:nvPr/>
          </p:nvSpPr>
          <p:spPr>
            <a:xfrm>
              <a:off x="5357438" y="1477106"/>
              <a:ext cx="720090" cy="575945"/>
            </a:xfrm>
            <a:custGeom>
              <a:avLst/>
              <a:gdLst/>
              <a:ahLst/>
              <a:cxnLst/>
              <a:rect l="l" t="t" r="r" b="b"/>
              <a:pathLst>
                <a:path w="720089" h="575944">
                  <a:moveTo>
                    <a:pt x="402676" y="575591"/>
                  </a:moveTo>
                  <a:lnTo>
                    <a:pt x="0" y="575591"/>
                  </a:lnTo>
                  <a:lnTo>
                    <a:pt x="316801" y="287867"/>
                  </a:lnTo>
                  <a:lnTo>
                    <a:pt x="0" y="0"/>
                  </a:lnTo>
                  <a:lnTo>
                    <a:pt x="402676" y="0"/>
                  </a:lnTo>
                  <a:lnTo>
                    <a:pt x="719479" y="287867"/>
                  </a:lnTo>
                  <a:lnTo>
                    <a:pt x="402676" y="575591"/>
                  </a:lnTo>
                  <a:close/>
                </a:path>
              </a:pathLst>
            </a:custGeom>
            <a:solidFill>
              <a:srgbClr val="FFCC58"/>
            </a:solidFill>
          </p:spPr>
          <p:txBody>
            <a:bodyPr wrap="square" lIns="0" tIns="0" rIns="0" bIns="0" rtlCol="0"/>
            <a:lstStyle/>
            <a:p>
              <a:endParaRPr/>
            </a:p>
          </p:txBody>
        </p:sp>
        <p:sp>
          <p:nvSpPr>
            <p:cNvPr id="6" name="object 6"/>
            <p:cNvSpPr/>
            <p:nvPr/>
          </p:nvSpPr>
          <p:spPr>
            <a:xfrm>
              <a:off x="5005760" y="1195754"/>
              <a:ext cx="353060" cy="285115"/>
            </a:xfrm>
            <a:custGeom>
              <a:avLst/>
              <a:gdLst/>
              <a:ahLst/>
              <a:cxnLst/>
              <a:rect l="l" t="t" r="r" b="b"/>
              <a:pathLst>
                <a:path w="353060" h="285115">
                  <a:moveTo>
                    <a:pt x="196263" y="284511"/>
                  </a:moveTo>
                  <a:lnTo>
                    <a:pt x="0" y="284511"/>
                  </a:lnTo>
                  <a:lnTo>
                    <a:pt x="156559" y="142290"/>
                  </a:lnTo>
                  <a:lnTo>
                    <a:pt x="0" y="0"/>
                  </a:lnTo>
                  <a:lnTo>
                    <a:pt x="196263" y="0"/>
                  </a:lnTo>
                  <a:lnTo>
                    <a:pt x="352823" y="142290"/>
                  </a:lnTo>
                  <a:lnTo>
                    <a:pt x="196263" y="284511"/>
                  </a:lnTo>
                  <a:close/>
                </a:path>
              </a:pathLst>
            </a:custGeom>
            <a:solidFill>
              <a:srgbClr val="F1F1F1"/>
            </a:solidFill>
          </p:spPr>
          <p:txBody>
            <a:bodyPr wrap="square" lIns="0" tIns="0" rIns="0" bIns="0" rtlCol="0"/>
            <a:lstStyle/>
            <a:p>
              <a:endParaRPr/>
            </a:p>
          </p:txBody>
        </p:sp>
      </p:grpSp>
      <p:sp>
        <p:nvSpPr>
          <p:cNvPr id="7" name="object 7"/>
          <p:cNvSpPr/>
          <p:nvPr/>
        </p:nvSpPr>
        <p:spPr>
          <a:xfrm>
            <a:off x="10" y="6143626"/>
            <a:ext cx="1792486" cy="714375"/>
          </a:xfrm>
          <a:custGeom>
            <a:avLst/>
            <a:gdLst/>
            <a:ahLst/>
            <a:cxnLst/>
            <a:rect l="l" t="t" r="r" b="b"/>
            <a:pathLst>
              <a:path w="1911985" h="762000">
                <a:moveTo>
                  <a:pt x="1911488" y="761999"/>
                </a:moveTo>
                <a:lnTo>
                  <a:pt x="838695" y="761999"/>
                </a:lnTo>
                <a:lnTo>
                  <a:pt x="0" y="0"/>
                </a:lnTo>
                <a:lnTo>
                  <a:pt x="1072793" y="0"/>
                </a:lnTo>
                <a:lnTo>
                  <a:pt x="1911488" y="761999"/>
                </a:lnTo>
                <a:close/>
              </a:path>
            </a:pathLst>
          </a:custGeom>
          <a:solidFill>
            <a:srgbClr val="FF7377"/>
          </a:solidFill>
        </p:spPr>
        <p:txBody>
          <a:bodyPr wrap="square" lIns="0" tIns="0" rIns="0" bIns="0" rtlCol="0"/>
          <a:lstStyle/>
          <a:p>
            <a:endParaRPr/>
          </a:p>
        </p:txBody>
      </p:sp>
      <p:sp>
        <p:nvSpPr>
          <p:cNvPr id="8" name="object 8"/>
          <p:cNvSpPr/>
          <p:nvPr/>
        </p:nvSpPr>
        <p:spPr>
          <a:xfrm>
            <a:off x="7891100" y="5715000"/>
            <a:ext cx="531614" cy="428029"/>
          </a:xfrm>
          <a:custGeom>
            <a:avLst/>
            <a:gdLst/>
            <a:ahLst/>
            <a:cxnLst/>
            <a:rect l="l" t="t" r="r" b="b"/>
            <a:pathLst>
              <a:path w="567054" h="456565">
                <a:moveTo>
                  <a:pt x="315582" y="455976"/>
                </a:moveTo>
                <a:lnTo>
                  <a:pt x="0" y="455976"/>
                </a:lnTo>
                <a:lnTo>
                  <a:pt x="250998" y="228044"/>
                </a:lnTo>
                <a:lnTo>
                  <a:pt x="0" y="0"/>
                </a:lnTo>
                <a:lnTo>
                  <a:pt x="315582" y="0"/>
                </a:lnTo>
                <a:lnTo>
                  <a:pt x="566580" y="228044"/>
                </a:lnTo>
                <a:lnTo>
                  <a:pt x="315582" y="455976"/>
                </a:lnTo>
                <a:close/>
              </a:path>
            </a:pathLst>
          </a:custGeom>
          <a:solidFill>
            <a:srgbClr val="F1F1F1"/>
          </a:solidFill>
        </p:spPr>
        <p:txBody>
          <a:bodyPr wrap="square" lIns="0" tIns="0" rIns="0" bIns="0" rtlCol="0"/>
          <a:lstStyle/>
          <a:p>
            <a:endParaRPr/>
          </a:p>
        </p:txBody>
      </p:sp>
      <p:sp>
        <p:nvSpPr>
          <p:cNvPr id="9" name="object 9"/>
          <p:cNvSpPr txBox="1">
            <a:spLocks noGrp="1"/>
          </p:cNvSpPr>
          <p:nvPr>
            <p:ph type="title"/>
          </p:nvPr>
        </p:nvSpPr>
        <p:spPr>
          <a:xfrm>
            <a:off x="152400" y="1367664"/>
            <a:ext cx="2085093" cy="2470237"/>
          </a:xfrm>
          <a:prstGeom prst="rect">
            <a:avLst/>
          </a:prstGeom>
        </p:spPr>
        <p:txBody>
          <a:bodyPr vert="horz" wrap="square" lIns="0" tIns="251787" rIns="0" bIns="0" rtlCol="0">
            <a:spAutoFit/>
          </a:bodyPr>
          <a:lstStyle/>
          <a:p>
            <a:pPr lvl="0"/>
            <a:r>
              <a:rPr lang="en-US" sz="3600" b="1" dirty="0" err="1">
                <a:solidFill>
                  <a:srgbClr val="FFFF00"/>
                </a:solidFill>
              </a:rPr>
              <a:t>Nghiệp</a:t>
            </a:r>
            <a:r>
              <a:rPr lang="en-US" sz="3600" b="1" dirty="0">
                <a:solidFill>
                  <a:srgbClr val="FFFF00"/>
                </a:solidFill>
              </a:rPr>
              <a:t> </a:t>
            </a:r>
            <a:r>
              <a:rPr lang="en-US" sz="3600" b="1" dirty="0" err="1">
                <a:solidFill>
                  <a:srgbClr val="FFFF00"/>
                </a:solidFill>
              </a:rPr>
              <a:t>vụ</a:t>
            </a:r>
            <a:r>
              <a:rPr lang="en-US" sz="3600" b="1" dirty="0">
                <a:solidFill>
                  <a:srgbClr val="FFFF00"/>
                </a:solidFill>
              </a:rPr>
              <a:t> </a:t>
            </a:r>
            <a:r>
              <a:rPr lang="en-US" sz="3600" b="1" dirty="0" err="1">
                <a:solidFill>
                  <a:srgbClr val="FFFF00"/>
                </a:solidFill>
              </a:rPr>
              <a:t>đăng</a:t>
            </a:r>
            <a:r>
              <a:rPr lang="en-US" sz="3600" b="1" dirty="0">
                <a:solidFill>
                  <a:srgbClr val="FFFF00"/>
                </a:solidFill>
              </a:rPr>
              <a:t> </a:t>
            </a:r>
            <a:r>
              <a:rPr lang="en-US" sz="3600" b="1" dirty="0" err="1">
                <a:solidFill>
                  <a:srgbClr val="FFFF00"/>
                </a:solidFill>
              </a:rPr>
              <a:t>kí</a:t>
            </a:r>
            <a:r>
              <a:rPr lang="en-US" sz="3600" b="1" dirty="0">
                <a:solidFill>
                  <a:srgbClr val="FFFF00"/>
                </a:solidFill>
              </a:rPr>
              <a:t> </a:t>
            </a:r>
            <a:r>
              <a:rPr lang="en-US" sz="3600" b="1" dirty="0" err="1">
                <a:solidFill>
                  <a:srgbClr val="FFFF00"/>
                </a:solidFill>
              </a:rPr>
              <a:t>thẻ</a:t>
            </a:r>
            <a:r>
              <a:rPr lang="en-US" sz="3600" b="1" dirty="0">
                <a:solidFill>
                  <a:srgbClr val="FFFF00"/>
                </a:solidFill>
              </a:rPr>
              <a:t> </a:t>
            </a:r>
            <a:r>
              <a:rPr lang="en-US" sz="3600" b="1" dirty="0" err="1">
                <a:solidFill>
                  <a:srgbClr val="FFFF00"/>
                </a:solidFill>
              </a:rPr>
              <a:t>thành</a:t>
            </a:r>
            <a:r>
              <a:rPr lang="en-US" sz="3600" b="1" dirty="0">
                <a:solidFill>
                  <a:srgbClr val="FFFF00"/>
                </a:solidFill>
              </a:rPr>
              <a:t> </a:t>
            </a:r>
            <a:r>
              <a:rPr lang="en-US" sz="3600" b="1" dirty="0" err="1">
                <a:solidFill>
                  <a:srgbClr val="FFFF00"/>
                </a:solidFill>
              </a:rPr>
              <a:t>viên</a:t>
            </a:r>
            <a:endParaRPr lang="en-US" sz="3600" dirty="0">
              <a:solidFill>
                <a:srgbClr val="FFFF00"/>
              </a:solidFill>
            </a:endParaRPr>
          </a:p>
        </p:txBody>
      </p:sp>
      <p:sp>
        <p:nvSpPr>
          <p:cNvPr id="10" name="TextBox 9"/>
          <p:cNvSpPr txBox="1"/>
          <p:nvPr/>
        </p:nvSpPr>
        <p:spPr>
          <a:xfrm>
            <a:off x="2345009" y="1281343"/>
            <a:ext cx="6646232" cy="2666280"/>
          </a:xfrm>
          <a:prstGeom prst="rect">
            <a:avLst/>
          </a:prstGeom>
          <a:noFill/>
        </p:spPr>
        <p:txBody>
          <a:bodyPr wrap="square" lIns="80175" tIns="40087" rIns="80175" bIns="40087" rtlCol="0">
            <a:spAutoFit/>
          </a:bodyPr>
          <a:lstStyle/>
          <a:p>
            <a:pPr marL="300655" indent="-300655" algn="just">
              <a:buFont typeface="Arial" panose="020B0604020202020204" pitchFamily="34" charset="0"/>
              <a:buChar char="•"/>
            </a:pP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muốn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lũy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hưởng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ưu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thẻ</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bước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thẻ</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thẻ</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2522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
            <a:ext cx="9144000" cy="1913930"/>
          </a:xfrm>
          <a:custGeom>
            <a:avLst/>
            <a:gdLst/>
            <a:ahLst/>
            <a:cxnLst/>
            <a:rect l="l" t="t" r="r" b="b"/>
            <a:pathLst>
              <a:path w="9753600" h="2041525">
                <a:moveTo>
                  <a:pt x="9753600" y="2041525"/>
                </a:moveTo>
                <a:lnTo>
                  <a:pt x="0" y="2041525"/>
                </a:lnTo>
                <a:lnTo>
                  <a:pt x="0" y="0"/>
                </a:lnTo>
                <a:lnTo>
                  <a:pt x="9753600" y="0"/>
                </a:lnTo>
                <a:lnTo>
                  <a:pt x="9753600" y="2041525"/>
                </a:lnTo>
                <a:close/>
              </a:path>
            </a:pathLst>
          </a:custGeom>
          <a:solidFill>
            <a:srgbClr val="EDBFBE"/>
          </a:solidFill>
        </p:spPr>
        <p:txBody>
          <a:bodyPr wrap="square" lIns="0" tIns="0" rIns="0" bIns="0" rtlCol="0"/>
          <a:lstStyle/>
          <a:p>
            <a:endParaRPr/>
          </a:p>
        </p:txBody>
      </p:sp>
      <p:sp>
        <p:nvSpPr>
          <p:cNvPr id="7" name="object 7"/>
          <p:cNvSpPr txBox="1">
            <a:spLocks noGrp="1"/>
          </p:cNvSpPr>
          <p:nvPr>
            <p:ph type="title"/>
          </p:nvPr>
        </p:nvSpPr>
        <p:spPr>
          <a:xfrm>
            <a:off x="682579" y="807738"/>
            <a:ext cx="6480221" cy="627574"/>
          </a:xfrm>
          <a:prstGeom prst="rect">
            <a:avLst/>
          </a:prstGeom>
        </p:spPr>
        <p:txBody>
          <a:bodyPr vert="horz" wrap="square" lIns="0" tIns="11905" rIns="0" bIns="0" rtlCol="0">
            <a:spAutoFit/>
          </a:bodyPr>
          <a:lstStyle/>
          <a:p>
            <a:pPr marL="11905">
              <a:spcBef>
                <a:spcPts val="94"/>
              </a:spcBef>
            </a:pPr>
            <a:r>
              <a:rPr lang="en-US" sz="4000" dirty="0" err="1"/>
              <a:t>Sơ</a:t>
            </a:r>
            <a:r>
              <a:rPr lang="en-US" sz="4000" dirty="0"/>
              <a:t> </a:t>
            </a:r>
            <a:r>
              <a:rPr lang="en-US" sz="4000" dirty="0" err="1"/>
              <a:t>đồ</a:t>
            </a:r>
            <a:r>
              <a:rPr lang="en-US" sz="4000" dirty="0"/>
              <a:t> use case </a:t>
            </a:r>
            <a:r>
              <a:rPr lang="en-US" sz="4000" dirty="0" err="1"/>
              <a:t>nghiệp</a:t>
            </a:r>
            <a:r>
              <a:rPr lang="en-US" sz="4000" dirty="0"/>
              <a:t> </a:t>
            </a:r>
            <a:r>
              <a:rPr lang="en-US" sz="4000" dirty="0" err="1"/>
              <a:t>vụ</a:t>
            </a:r>
            <a:r>
              <a:rPr lang="en-US" sz="4000" dirty="0"/>
              <a:t> </a:t>
            </a:r>
            <a:endParaRPr sz="3900" dirty="0">
              <a:solidFill>
                <a:schemeClr val="bg1"/>
              </a:solidFill>
              <a:effectLst>
                <a:outerShdw blurRad="38100" dist="38100" dir="2700000" algn="tl">
                  <a:srgbClr val="000000">
                    <a:alpha val="43137"/>
                  </a:srgbClr>
                </a:outerShdw>
              </a:effectLst>
              <a:latin typeface="Constantia" panose="02030602050306030303" pitchFamily="18" charset="0"/>
              <a:cs typeface="Times New Roma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13931"/>
            <a:ext cx="6400800"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94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
            <a:ext cx="9144000" cy="1913930"/>
          </a:xfrm>
          <a:custGeom>
            <a:avLst/>
            <a:gdLst/>
            <a:ahLst/>
            <a:cxnLst/>
            <a:rect l="l" t="t" r="r" b="b"/>
            <a:pathLst>
              <a:path w="9753600" h="2041525">
                <a:moveTo>
                  <a:pt x="9753600" y="2041525"/>
                </a:moveTo>
                <a:lnTo>
                  <a:pt x="0" y="2041525"/>
                </a:lnTo>
                <a:lnTo>
                  <a:pt x="0" y="0"/>
                </a:lnTo>
                <a:lnTo>
                  <a:pt x="9753600" y="0"/>
                </a:lnTo>
                <a:lnTo>
                  <a:pt x="9753600" y="2041525"/>
                </a:lnTo>
                <a:close/>
              </a:path>
            </a:pathLst>
          </a:custGeom>
          <a:solidFill>
            <a:srgbClr val="EDBFBE"/>
          </a:solidFill>
        </p:spPr>
        <p:txBody>
          <a:bodyPr wrap="square" lIns="0" tIns="0" rIns="0" bIns="0" rtlCol="0"/>
          <a:lstStyle/>
          <a:p>
            <a:endParaRPr/>
          </a:p>
        </p:txBody>
      </p:sp>
      <p:sp>
        <p:nvSpPr>
          <p:cNvPr id="7" name="object 7"/>
          <p:cNvSpPr txBox="1">
            <a:spLocks noGrp="1"/>
          </p:cNvSpPr>
          <p:nvPr>
            <p:ph type="title"/>
          </p:nvPr>
        </p:nvSpPr>
        <p:spPr>
          <a:xfrm>
            <a:off x="682579" y="499961"/>
            <a:ext cx="8080421" cy="1243128"/>
          </a:xfrm>
          <a:prstGeom prst="rect">
            <a:avLst/>
          </a:prstGeom>
        </p:spPr>
        <p:txBody>
          <a:bodyPr vert="horz" wrap="square" lIns="0" tIns="11905" rIns="0" bIns="0" rtlCol="0">
            <a:spAutoFit/>
          </a:bodyPr>
          <a:lstStyle/>
          <a:p>
            <a:pPr marL="11905">
              <a:spcBef>
                <a:spcPts val="94"/>
              </a:spcBef>
            </a:pPr>
            <a:r>
              <a:rPr lang="en-US" sz="4000" dirty="0" err="1"/>
              <a:t>Sơ</a:t>
            </a:r>
            <a:r>
              <a:rPr lang="en-US" sz="4000" dirty="0"/>
              <a:t> </a:t>
            </a:r>
            <a:r>
              <a:rPr lang="en-US" sz="4000" dirty="0" err="1"/>
              <a:t>đồ</a:t>
            </a:r>
            <a:r>
              <a:rPr lang="en-US" sz="4000" dirty="0"/>
              <a:t> </a:t>
            </a:r>
            <a:r>
              <a:rPr lang="en-US" sz="4000" dirty="0" err="1"/>
              <a:t>nghiệp</a:t>
            </a:r>
            <a:r>
              <a:rPr lang="en-US" sz="4000" dirty="0"/>
              <a:t> </a:t>
            </a:r>
            <a:r>
              <a:rPr lang="en-US" sz="4000" dirty="0" err="1"/>
              <a:t>vụ</a:t>
            </a:r>
            <a:r>
              <a:rPr lang="en-US" sz="4000" dirty="0"/>
              <a:t> </a:t>
            </a:r>
            <a:r>
              <a:rPr lang="en-US" sz="4000" dirty="0" err="1"/>
              <a:t>và</a:t>
            </a:r>
            <a:r>
              <a:rPr lang="en-US" sz="4000" dirty="0"/>
              <a:t> </a:t>
            </a:r>
            <a:r>
              <a:rPr lang="en-US" sz="4000" dirty="0" err="1"/>
              <a:t>sơ</a:t>
            </a:r>
            <a:r>
              <a:rPr lang="en-US" sz="4000" dirty="0"/>
              <a:t> </a:t>
            </a:r>
            <a:r>
              <a:rPr lang="en-US" sz="4000" dirty="0" err="1"/>
              <a:t>đồ</a:t>
            </a:r>
            <a:r>
              <a:rPr lang="en-US" sz="4000" dirty="0"/>
              <a:t> </a:t>
            </a:r>
            <a:r>
              <a:rPr lang="en-US" sz="4000" dirty="0" err="1"/>
              <a:t>hoạt</a:t>
            </a:r>
            <a:r>
              <a:rPr lang="en-US" sz="4000" dirty="0"/>
              <a:t> </a:t>
            </a:r>
            <a:r>
              <a:rPr lang="en-US" sz="4000" dirty="0" err="1"/>
              <a:t>động</a:t>
            </a:r>
            <a:r>
              <a:rPr lang="en-US" sz="4000" dirty="0"/>
              <a:t> </a:t>
            </a:r>
            <a:r>
              <a:rPr lang="en-US" sz="4000" dirty="0" err="1"/>
              <a:t>bán</a:t>
            </a:r>
            <a:r>
              <a:rPr lang="en-US" sz="4000" dirty="0"/>
              <a:t> </a:t>
            </a:r>
            <a:r>
              <a:rPr lang="en-US" sz="4000" dirty="0" err="1"/>
              <a:t>hàng</a:t>
            </a:r>
            <a:r>
              <a:rPr lang="en-US" sz="4000" dirty="0"/>
              <a:t>  </a:t>
            </a:r>
            <a:endParaRPr sz="3900" dirty="0">
              <a:solidFill>
                <a:schemeClr val="bg1"/>
              </a:solidFill>
              <a:effectLst>
                <a:outerShdw blurRad="38100" dist="38100" dir="2700000" algn="tl">
                  <a:srgbClr val="000000">
                    <a:alpha val="43137"/>
                  </a:srgbClr>
                </a:outerShdw>
              </a:effectLst>
              <a:latin typeface="Constantia" panose="02030602050306030303" pitchFamily="18" charset="0"/>
              <a:cs typeface="Times New Roman"/>
            </a:endParaRPr>
          </a:p>
        </p:txBody>
      </p:sp>
      <p:pic>
        <p:nvPicPr>
          <p:cNvPr id="5" name="Picture 4"/>
          <p:cNvPicPr/>
          <p:nvPr/>
        </p:nvPicPr>
        <p:blipFill>
          <a:blip r:embed="rId2"/>
          <a:stretch>
            <a:fillRect/>
          </a:stretch>
        </p:blipFill>
        <p:spPr>
          <a:xfrm>
            <a:off x="192024" y="2590800"/>
            <a:ext cx="3962400" cy="4000500"/>
          </a:xfrm>
          <a:prstGeom prst="rect">
            <a:avLst/>
          </a:prstGeom>
        </p:spPr>
      </p:pic>
      <p:pic>
        <p:nvPicPr>
          <p:cNvPr id="8" name="Picture 7"/>
          <p:cNvPicPr/>
          <p:nvPr/>
        </p:nvPicPr>
        <p:blipFill>
          <a:blip r:embed="rId3"/>
          <a:stretch>
            <a:fillRect/>
          </a:stretch>
        </p:blipFill>
        <p:spPr>
          <a:xfrm>
            <a:off x="4742688" y="2856130"/>
            <a:ext cx="4114800" cy="3735169"/>
          </a:xfrm>
          <a:prstGeom prst="rect">
            <a:avLst/>
          </a:prstGeom>
        </p:spPr>
      </p:pic>
      <p:sp>
        <p:nvSpPr>
          <p:cNvPr id="2" name="TextBox 1"/>
          <p:cNvSpPr txBox="1"/>
          <p:nvPr/>
        </p:nvSpPr>
        <p:spPr>
          <a:xfrm>
            <a:off x="1066800" y="2093898"/>
            <a:ext cx="1676400" cy="646331"/>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nghiệp</a:t>
            </a:r>
            <a:r>
              <a:rPr lang="en-US" dirty="0"/>
              <a:t> </a:t>
            </a:r>
            <a:r>
              <a:rPr lang="en-US" dirty="0" err="1"/>
              <a:t>vụ</a:t>
            </a:r>
            <a:r>
              <a:rPr lang="en-US" dirty="0"/>
              <a:t> </a:t>
            </a:r>
            <a:r>
              <a:rPr lang="en-US" dirty="0" err="1"/>
              <a:t>bán</a:t>
            </a:r>
            <a:r>
              <a:rPr lang="en-US" dirty="0"/>
              <a:t> </a:t>
            </a:r>
            <a:r>
              <a:rPr lang="en-US" dirty="0" err="1"/>
              <a:t>hàng</a:t>
            </a:r>
            <a:endParaRPr lang="en-US" dirty="0"/>
          </a:p>
        </p:txBody>
      </p:sp>
      <p:sp>
        <p:nvSpPr>
          <p:cNvPr id="9" name="TextBox 8"/>
          <p:cNvSpPr txBox="1"/>
          <p:nvPr/>
        </p:nvSpPr>
        <p:spPr>
          <a:xfrm>
            <a:off x="6172200" y="2060369"/>
            <a:ext cx="1676400" cy="646331"/>
          </a:xfrm>
          <a:prstGeom prst="rect">
            <a:avLst/>
          </a:prstGeom>
          <a:noFill/>
        </p:spPr>
        <p:txBody>
          <a:bodyPr wrap="square" rtlCol="0">
            <a:spAutoFit/>
          </a:bodyPr>
          <a:lstStyle/>
          <a:p>
            <a:r>
              <a:rPr lang="en-US" dirty="0" err="1"/>
              <a:t>Sơ</a:t>
            </a:r>
            <a:r>
              <a:rPr lang="en-US" dirty="0"/>
              <a:t> </a:t>
            </a:r>
            <a:r>
              <a:rPr lang="en-US" dirty="0" err="1"/>
              <a:t>đồ</a:t>
            </a:r>
            <a:r>
              <a:rPr lang="en-US" dirty="0"/>
              <a:t> </a:t>
            </a:r>
            <a:r>
              <a:rPr lang="en-US" dirty="0" err="1"/>
              <a:t>hoạt</a:t>
            </a:r>
            <a:r>
              <a:rPr lang="en-US" dirty="0"/>
              <a:t> </a:t>
            </a:r>
            <a:r>
              <a:rPr lang="en-US" dirty="0" err="1"/>
              <a:t>động</a:t>
            </a:r>
            <a:r>
              <a:rPr lang="en-US" dirty="0"/>
              <a:t> </a:t>
            </a:r>
            <a:r>
              <a:rPr lang="en-US" dirty="0" err="1"/>
              <a:t>bán</a:t>
            </a:r>
            <a:r>
              <a:rPr lang="en-US" dirty="0"/>
              <a:t> </a:t>
            </a:r>
            <a:r>
              <a:rPr lang="en-US" dirty="0" err="1"/>
              <a:t>hàng</a:t>
            </a:r>
            <a:endParaRPr lang="en-US" dirty="0"/>
          </a:p>
        </p:txBody>
      </p:sp>
    </p:spTree>
    <p:extLst>
      <p:ext uri="{BB962C8B-B14F-4D97-AF65-F5344CB8AC3E}">
        <p14:creationId xmlns:p14="http://schemas.microsoft.com/office/powerpoint/2010/main" val="3088506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1628</Words>
  <Application>Microsoft Office PowerPoint</Application>
  <PresentationFormat>On-screen Show (4:3)</PresentationFormat>
  <Paragraphs>128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Constantia</vt:lpstr>
      <vt:lpstr>Times New Roman</vt:lpstr>
      <vt:lpstr>Wingdings</vt:lpstr>
      <vt:lpstr>Office Theme</vt:lpstr>
      <vt:lpstr>Báo cáo đồ án</vt:lpstr>
      <vt:lpstr>Giới thiệu đề tài</vt:lpstr>
      <vt:lpstr>MÔ TẢ QUI TRÌNH NGHIỆP VỤ</vt:lpstr>
      <vt:lpstr>Nghiệp vụ bán hàng</vt:lpstr>
      <vt:lpstr>Nghiệp vụ nhập kho</vt:lpstr>
      <vt:lpstr>Nghiệp vụ xuất kho</vt:lpstr>
      <vt:lpstr>Nghiệp vụ đăng kí thẻ thành viên</vt:lpstr>
      <vt:lpstr>Sơ đồ use case nghiệp vụ </vt:lpstr>
      <vt:lpstr>Sơ đồ nghiệp vụ và sơ đồ hoạt động bán hàng  </vt:lpstr>
      <vt:lpstr>Đặc tả nghiệp vụ bán hàng</vt:lpstr>
      <vt:lpstr>Sơ đồ nghiệp vụ và sơ đồ hoạt động nhập kho</vt:lpstr>
      <vt:lpstr>Đặc tả nghiệp vụ nhập kho</vt:lpstr>
      <vt:lpstr>Sơ đồ nghiệp vụ và sơ đồ hoạt động xuất kho</vt:lpstr>
      <vt:lpstr>Đặc tả nghiệp vụ xuất kho</vt:lpstr>
      <vt:lpstr>Sơ đồ tuần tự</vt:lpstr>
      <vt:lpstr>Sơ đồ tuần tự</vt:lpstr>
      <vt:lpstr>Sơ đồ cộng tác</vt:lpstr>
      <vt:lpstr>Sơ đồ cộng tác</vt:lpstr>
      <vt:lpstr>TẬP ĐOÀN CÔNG NGHỆ MỚI</vt:lpstr>
      <vt:lpstr>Sơ đồ thành phần</vt:lpstr>
      <vt:lpstr>Sơ đồ mức phân tích</vt:lpstr>
      <vt:lpstr>Sơ đồ mức thiết kế</vt:lpstr>
      <vt:lpstr>Mô hình dữ liệu quan hệ</vt:lpstr>
      <vt:lpstr>Giao diện đăng nhập và form chính bán hàng</vt:lpstr>
      <vt:lpstr>Sơ đồ mức thiết kế</vt:lpstr>
      <vt:lpstr>PowerPoint Presentation</vt:lpstr>
      <vt:lpstr>PowerPoint Presentation</vt:lpstr>
      <vt:lpstr>PowerPoint Presentation</vt:lpstr>
      <vt:lpstr>NHÓM MÌNH XIN CÁM ƠN CÔ VÀ CÁC BẠN ĐÃ LẮNG NGHE PHẦN THUYẾT TRÌNH !!!</vt:lpstr>
    </vt:vector>
  </TitlesOfParts>
  <Company>CKK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dc:title>
  <dc:creator>ADMIN</dc:creator>
  <cp:lastModifiedBy>Trương Công Hậu</cp:lastModifiedBy>
  <cp:revision>10</cp:revision>
  <dcterms:created xsi:type="dcterms:W3CDTF">2021-05-29T12:53:15Z</dcterms:created>
  <dcterms:modified xsi:type="dcterms:W3CDTF">2021-06-20T14:14:02Z</dcterms:modified>
</cp:coreProperties>
</file>