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10-19T12:43:28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 1182 0,'0'17'16,"18"36"-16,-18 0 16,35 0-16,-17 53 15,0-35-15,-1 34 16,1-34-16,-18 70 15,0-70-15,0 34 16,0-16-16,0-36 16,-18-36-16,18 36 15</inkml:trace>
  <inkml:trace contextRef="#ctx0" brushRef="#br0" timeOffset="653.6091">2081 1676 0,'36'0'63,"17"0"-48,-1 0-15,-34 0 16,53 0-16,-54 0 0,1 0 16</inkml:trace>
  <inkml:trace contextRef="#ctx0" brushRef="#br0" timeOffset="1091.422">2364 1147 0,'0'0'0,"0"52"0,17-16 16,-17 17-16,18 0 15,-18-1-15,0 1 16,18 18-16,-1-18 16,1 0-16,-18 35 15,17-17-15,-17-19 0,0-16 16,18-19-16,-18 19 15,0-19 1,0 1-16</inkml:trace>
  <inkml:trace contextRef="#ctx0" brushRef="#br0" timeOffset="1691.687">2857 1905 0,'18'0'31,"-18"-18"16,18-35-31,-18 36-16,0-1 15,0 1-15,0-1 16,-18 18 31,0 0-32,-17 0 1,18 18-16,-1 17 16,18 0-16,-18 0 15,18 1-15,0-19 16,0 19-16,0-1 15,18-18-15,17 19 16,-17-19-16,-1 1 0,19-18 16,-19 18-1,72-1 1,-54-17-16,-17 0 16,17-17-16,-18 17 15,1-36-15,0 19 16,-1-1-16,-17 0 15</inkml:trace>
  <inkml:trace contextRef="#ctx0" brushRef="#br0" timeOffset="2069.9714">2699 1535 0,'17'-18'47,"-17"0"-47,36 18 16,17-35-16,17 0 16,-35-1-1,1 36-15</inkml:trace>
  <inkml:trace contextRef="#ctx0" brushRef="#br0" timeOffset="2166.9304">2963 1393 0,'0'0'0,"18"0"0,0 36 32,17 34-32,-17-34 0,-1 52 15</inkml:trace>
  <inkml:trace contextRef="#ctx0" brushRef="#br0" timeOffset="2569.9567">2946 2893 0,'0'0'0,"0"-18"0,17 0 15,-17 1 16,0-1-31</inkml:trace>
  <inkml:trace contextRef="#ctx0" brushRef="#br0" timeOffset="2787.4332">3087 2628 0</inkml:trace>
  <inkml:trace contextRef="#ctx0" brushRef="#br0" timeOffset="3555.137">4269 1217 0,'0'18'15,"0"17"1,0 18-16,17-35 16,1 52-16,0 18 0,-18-52 15,0 52-15,0-35 16,0 35-16,0-35 16,0 35-16,0-70 15,0 52-15,-18-35 16</inkml:trace>
  <inkml:trace contextRef="#ctx0" brushRef="#br0" timeOffset="3914.4957">3969 1658 0,'0'-18'31,"0"1"79,35-19-110,0 36 15,36-17-15,-36-1 16,53-17-16,18 0 16,-71 17-16,54 18 0,-36-18 15,35 1-15,-53 17 16,0 0-16,-17 0 16</inkml:trace>
  <inkml:trace contextRef="#ctx0" brushRef="#br0" timeOffset="5016.3951">4674 970 0,'0'35'16,"0"18"-16,0 0 15,18 18-15,0-1 16,-1-17-16,1 71 0,-18-54 15,17 18 1,1 36-16,-18-71 0,0-18 16,0-17-1,0-1-15,0-34 63,0-18-63,0 17 15,18-35-15,17 18 16,-35 17-16,35-17 16,1 17-16,34-17 15,1 17-15,-36 18 16,0 0-16,-17 0 0,17 35 16,-17 1-1,-1 17-15,1-36 16,17 54-16,-35-36 15,0 0-15,18 18 16,-18-35-16,0 35 16,0-35-16,0 17 15,18-35-15,-18 35 16,17-17-16,1-18 16,0 0-16,17 0 15,53-53-15,-17 0 16,-1-35-1,-17 52-15,0-34 16,0 52-16,0-52 16,106-107 15,-142 160-31,-34 17 62,-19 35-62,19-17 16,-19 34-16,-34-16 16,52 17-16,-70 17 15,35 18-15,35-52 16,-17 17-16,35 0 16,0-36-16,0 1 15,18-18 1,-1 0-1,54-35 1,-36-1-16,-17-17 16,0 0-16,-1 18 15,-17 0-15,0 0 16,0-1-16,0 1 16,0-18-16,-17 35 15,34 18 32,54 124-16,-36-106-31,-17 17 0,-1-17 16,19-1-16</inkml:trace>
  <inkml:trace contextRef="#ctx0" brushRef="#br0" timeOffset="5509.8984">5980 1676 0,'0'53'16,"17"-18"-1,-17 18-15,18-18 16,-1 53-16,-17-70 16,18 0-1,-18 52 16,0-123-15,0 0 0,0 0-16,0 0 0,0 18 15,0-18-15,35 0 16,-35 18-16,36 17 16,-36 1-16,35 17 15,-17 0 1,17 17-16,-17 36 15,17 0-15,-18 35 16,19-35-16,-36 18 16,35-1-16,-17-17 15,-18-35-15,17 17 16,-17 1-16</inkml:trace>
  <inkml:trace contextRef="#ctx0" brushRef="#br0" timeOffset="5787.7809">6862 1676 0,'0'0'0,"-18"0"15,0 17-15,-17 19 16,17 17-16,1-1 0,17-16 15,35 52 17,-35-70-32,18-18 31,-18-18-15,0-17-16,0-18 0,0 17 15</inkml:trace>
  <inkml:trace contextRef="#ctx0" brushRef="#br0" timeOffset="6054.1065">6809 1693 0,'0'18'0,"35"70"16,0 71-16,-17-106 15,17 106-15,0-18 16,1-18-16,-1-52 0,0 35 16,-35-71-16,18 0 15,-18-17 1,-18-18-1,1 0-15,-36 0 16,-36 0-16,1-18 16,35 0-1,0 1-15,18-1 0,17 1 16,1-1-16,17 0 16,0 1-1,35-19-15,71-17 16</inkml:trace>
  <inkml:trace contextRef="#ctx0" brushRef="#br0" timeOffset="6585.015">5521 1376 0,'0'0'0,"0"-18"15,0 1-15,18 17 0,-1-18 16,1 18 0,0 0-1,52 0-15,-35 0 16,1 0-16,87 18 16,-88-1-16,-17 1 15,35 17-15,0-17 16,-36-1-16,19 36 15,-1-35-15,-35 0 16</inkml:trace>
  <inkml:trace contextRef="#ctx0" brushRef="#br0" timeOffset="6807.6882">6403 1235 0,'0'0'0,"53"0"15,-36 0-15,36-18 16,0-17-16,35 17 16,18-17-16,-53 0 15,0-1-15,-18 19 16,1-1-16</inkml:trace>
  <inkml:trace contextRef="#ctx0" brushRef="#br0" timeOffset="7530.0344">7920 2134 0,'0'0'0,"35"-35"0,-17 0 0,-18-18 15,35 0 1,-17 0-16,-18 35 0,0-17 16,0 0-16,-18 35 31,18-18-31,-18 18 16,1 0-16,-1 0 15,0 35-15,1 1 16,-1-19-16,18 54 15,-17-18-15,17 0 16,0 0-16,35 17 16,0-17-16,-35 0 15,53 35 1,-53-52-16,0-1 16,0-18-1,0 1 1,-35 0-1,17-18 1,-17 17 0,-18-17-16,35 0 15</inkml:trace>
  <inkml:trace contextRef="#ctx0" brushRef="#br0" timeOffset="7918.8302">8396 2117 0,'0'-18'31,"-35"18"1,17 18-32,1 35 15,-19-1-15,36-16 16,0 17-16,0-36 0,0 19 15,0-19-15,0 1 16,18 0-16,0-18 16,-1 0-1,18-18-15,-17-17 16,17-54 0,-35 54-16,0-35 15,0 17-15</inkml:trace>
  <inkml:trace contextRef="#ctx0" brushRef="#br0" timeOffset="8291.665">8220 1764 0,'0'0'0,"35"18"62,0-1-62,1 1 16,-1-1-1,18-17-15,-36 0 16,1 18-16,17-18 16,-17 0-1</inkml:trace>
  <inkml:trace contextRef="#ctx0" brushRef="#br0" timeOffset="8451.5174">8784 1535 0,'0'0'0,"18"-18"15,-1 18 1,19 0-1,-36-18-15</inkml:trace>
  <inkml:trace contextRef="#ctx0" brushRef="#br0" timeOffset="9084.3517">8308 1852 0,'0'18'16,"-18"-18"-1</inkml:trace>
  <inkml:trace contextRef="#ctx0" brushRef="#br0" timeOffset="9439.5386">8290 1905 0,'0'18'16,"-17"-18"0,17 17-16,0-34 109,35-19-109,0 1 16,53-18-16,-35 18 15,53-36-15,-71 36 0,36 0 16,-53 17-1,-1 18-15,-17 18 32,0-1-32,0 54 15,0-36-15,0-17 16,0 35-16,-17-36 16,17 19-16,0-19 15</inkml:trace>
  <inkml:trace contextRef="#ctx0" brushRef="#br0" timeOffset="9685.9266">8784 1605 0,'0'0'0,"0"-18"16,18 18-16,-1-35 15,1 18-15,0-1 16,35-35-16,-18 18 16,0-1-16,18 1 0,-35 18 15,-1-19-15,1 19 16,-18-1-16</inkml:trace>
  <inkml:trace contextRef="#ctx0" brushRef="#br0" timeOffset="17819.8342">2716 4251 0,'0'0'0,"0"88"0,0 53 15,0 265 17,-17-247-32,17-36 0,-18-35 15,0 1-15,1-1 16,-1 0-16,18-17 16,0-19-16,-17 19 15,17-36-15,0 36 16,0-36-16,0-17 15</inkml:trace>
  <inkml:trace contextRef="#ctx0" brushRef="#br0" timeOffset="18216.6141">3281 4127 0,'0'0'0,"0"18"0,0 35 15,0 18-15,0 17 16,0 35-16,17-17 16,-17 18-16,0-19 0,18 1 15,-18 18-15,0 34 16,0-105-16,0 36 16,0-1-16,0-18 15,0-17-15,0 0 16,0-18-16,0-17 15,0 0-15,0 35 16</inkml:trace>
  <inkml:trace contextRef="#ctx0" brushRef="#br0" timeOffset="18784.4263">2699 5133 0</inkml:trace>
  <inkml:trace contextRef="#ctx0" brushRef="#br0" timeOffset="18979.7706">2716 5133 0,'0'0'0,"53"0"0,18 0 15,-1 0-15,1 0 16,17 0-16,0 0 16,18 0-16,-18-18 15,-17 1-15,35-1 16,-71 0-16,-17 18 15</inkml:trace>
  <inkml:trace contextRef="#ctx0" brushRef="#br0" timeOffset="19600.0516">3616 5203 0,'18'0'16,"-1"0"-1,1 0-15,0-17 16,70-18-16,-71 17 16,19-17-16,-1 17 15,-17-17-15,-18-1 16,0 19 0,-89-54 15,72 71-31,-19 0 0,-34 0 15,35 18-15,17 0 16,-17 17-16,17 35 16,0-17-16,18 0 15,0 88-15,0-88 16,18 53-16,-18-71 16,35 1-16,18 17 15,-17-36-15,-19 1 16,54-18-16,-54 0 15,54-35 1,-36-18-16,0 35 16</inkml:trace>
  <inkml:trace contextRef="#ctx0" brushRef="#br0" timeOffset="19901.8806">3969 5221 0,'88'53'31,"-53"-18"-31,36 18 15,-1 0-15,-34-35 0,17 35 16,-18-18-16,18-17 16,-18 35-16,0-18 15,1 0-15,16-17 16,-52-1 0,18-17-16,0 0 0</inkml:trace>
  <inkml:trace contextRef="#ctx0" brushRef="#br0" timeOffset="20133.8675">4392 5309 0,'0'0'0,"-35"36"0,17 16 16,-17 37-16,0-1 15,17-35-15,-17 17 16,17-17-16,-17 0 16,17 0-1,-17 0-15,17-35 16</inkml:trace>
  <inkml:trace contextRef="#ctx0" brushRef="#br0" timeOffset="21619.9356">5256 5274 0,'-17'0'63,"-36"0"-48,0 18-15,-18-1 16,36 19-16,0-19 15,-18 54-15,18-18 0,-1 0 16,19 0-16,17-1 16,0-16-16,0 17 15,17-36 1,19-17 0,-1 0-1,18-35-15,-18-18 16,0 0-16,-17 0 15,17 0-15,-17-17 0,-18 52 16,0 0-16,0 1 16,18 17 15,-18 17-15,17 19-16,1 34 15,-1-17-15,19 18 16,-1-18-16,-35-36 15,35 19-15,-17-19 16,0 1 0,-1-18-1</inkml:trace>
  <inkml:trace contextRef="#ctx0" brushRef="#br0" timeOffset="25256.7438">2946 7849 0,'0'0'0,"0"-35"62,0 0-46,0-1-1,0 19-15,0-1 16,-36-17-16,19 0 16,-36 17-1,35 18-15,-17-18 16,-106 18-1,53 53-15,-18 18 16,88-54-16,-52 54 16,52 52-16,18-52 15,0 105-15,18-105 16,70 105-16,-53-123 16,106 106-16,-35-88 15,0-36-15,35 0 16,-53-35-16,18 0 15,53-53-15,-71-17 16,-35-36-16,-36 0 0,-17 0 16,0-88-16,-52 106 15,-19-18-15,0 36 16</inkml:trace>
  <inkml:trace contextRef="#ctx0" brushRef="#br0" timeOffset="25829.8575">4004 8061 0,'0'0'0,"-18"53"31,18-18-15,-17 0-16,-1 18 15,-17 53-15,35-71 16,-18 18-16,1 0 16,17 53-16,0-88 15,0 17-15,35-35 16,-35 18-16,17-18 16,36 0-16,0 0 15,-35 0-15,52-18 0,-17-17 16,53-18-16,-18 18 15,-70-1-15</inkml:trace>
  <inkml:trace contextRef="#ctx0" brushRef="#br0" timeOffset="26180.1381">4921 7796 0,'0'0'0,"0"53"0,0 0 15,0 18-15,0 52 16,0-70-16,0 18 16,36-1-16,-19-17 15,1 0-15,-1-18 16,1-17-16,-18 0 16</inkml:trace>
  <inkml:trace contextRef="#ctx0" brushRef="#br0" timeOffset="26458.8943">4410 8167 0,'0'0'0,"53"-18"0,17-17 0,36 17 16,88-35-16,-70 36 16,-1-19-16,0 19 15,-34-1-15,16 0 16,-34 1-16,0-1 15,-18 18-15,-1 0 16</inkml:trace>
  <inkml:trace contextRef="#ctx0" brushRef="#br0" timeOffset="26916.895">5768 7920 0,'0'0'0,"-35"0"0,-1 0 16,-17 17-16,18 1 16,0 17-16,-18-17 15,-18 53-15,36-36 16,35 0-16,-18 0 15,18-17-15,0 0 32,18-18-17,0 0 1,-1 0-16,19 0 16,-19-18-16,1-17 0,0 0 15</inkml:trace>
  <inkml:trace contextRef="#ctx0" brushRef="#br0" timeOffset="27133.6172">5592 8096 0,'0'0'0,"0"36"16,0-19-16,17 18 16,18 18-16,-17-35 15,0 0-15,35 17 16,-36-17-1,36-18-15,-35 0 16,17 0 0,-17 0-16,-1-18 0,1 18 15,0-35-15,-1 17 16</inkml:trace>
  <inkml:trace contextRef="#ctx0" brushRef="#br0" timeOffset="28731.1727">2822 7726 0,'35'0'47,"1"0"-31,-1 0-16,0 0 16,18 0-16,-35 17 15,0-17-15,17 0 16,-18 18-16,1 17 31,0-17-15,-18 0-1,17-1-15,1-17 0,-18 18 78,18-18-46</inkml:trace>
  <inkml:trace contextRef="#ctx0" brushRef="#br0" timeOffset="30020.1384">6844 7832 0,'18'0'0,"-1"0"16,1 0 0,-1 17-16,1 1 15,-18 0-15,18-1 16,-18 1 0</inkml:trace>
  <inkml:trace contextRef="#ctx0" brushRef="#br0" timeOffset="30341.6219">6914 8308 0</inkml:trace>
  <inkml:trace contextRef="#ctx0" brushRef="#br0" timeOffset="30915.4869">8061 7267 0,'-18'0'47,"-88"194"-16,71-123-31,-18 35 16,0 17-16,0-35 16,1 53-16,-1 1 15,0 16-15,35-34 16,18-36-16,0 0 15,0-17-15,35-18 16,-17-18-16,17-17 16,-17-1-16,17-17 0,-17 0 15,-1 18-15,19-18 16,-1 0-16,0 0 16,-17 0-16,35-18 15</inkml:trace>
  <inkml:trace contextRef="#ctx0" brushRef="#br0" timeOffset="31783.6593">8961 7849 0,'0'-35'0,"0"70"0,0-88 16,0 36-1,-18-1-15,0 0 16,1 1-16,-19-1 16,36 1-16,-35-1 15,0 18-15,17-18 16,-52 1-16,52 17 16,-53 0-16,36 0 15,-53 35-15,35-17 16,-35 34-16,70-16 15,-52 17-15,52 0 16,18-18-16,35 53 16,1-35-1,16 0-15,-34-35 16,17 17-16,18 18 16,-17-36-16,-1 36 15,35 0-15,-52-18 0,0 1 16,-18-19-16,17 1 15,-17 0-15,0-1 16,-17 1-16,-1 0 16,-35-1-1,0 1-15,0-18 16,0 0-16,18 0 16,-18 0-16,18 0 15,17 0-15,1-35 16,-1 35-1,18-18 17,35-17-32,1-18 15,34 0-15,1-18 16,-18 36-16,17-36 16,-17 1-16,0 17 15,-18 0-15,18 0 16,-35 0-16,-1 0 15,1 18-15,-18 17 16,0-17-16,0 17 16,0 1-16,0-1 15,0 1 17</inkml:trace>
  <inkml:trace contextRef="#ctx0" brushRef="#br0" timeOffset="32307.8063">9207 6879 0,'-17'0'0,"34"0"0,1 71 0,53-1 16,-36 1-16,-17-1 16,87 89-16,-34-53 15,-18 17-15,17-17 16,1 18-16,-18 34 16,-18-34-16,0 17 0,1 35 15,-36-34-15,0-54 16,0-53-16,0 53 15,-36-52-15,19-1 16,-36 0-16,18-35 16,-1 35-16,1-17 15,-35-18-15,34 0 16,-70 18-16,36-1 16,17-17-16,0 0 15,0 0-15,18 18 16,17-18-16</inkml:trace>
  <inkml:trace contextRef="#ctx0" brushRef="#br0" timeOffset="33138.5979">7461 4357 0,'-17'53'0,"-36"17"16,17 1-16,-34 35 15,17-36-15,-18 89 16,-34 53-16,52-71 16,-36 141-16,54-141 15,0 0-15,35 0 16,0 36-16,35-107 15,-17-17-15,35-18 16,-36-17-16,19-18 16,-1 18-16,0-18 15,0 0-15,1-18 16,-19-17-16</inkml:trace>
  <inkml:trace contextRef="#ctx0" brushRef="#br0" timeOffset="33798.2324">7320 5627 0,'0'0'15,"0"17"-15,0 1 0,18-36 47,-1-17-31,36-35-16,53-89 16,-18 53-16,36-35 15,-36 35-15,18-17 16,141-160-1,-230 248 1,1 35-16,0 0 16,-18 18-1,0 52 1,0-34 0,0 87-16,0 18 15,0-88-15,0 53 0,0-53 16,0 88-16,0-88 15,0 70-15,0-70 16,-18 35-16,18-52 16,0 34-16,0-52 15,0 17 1,18-52 15,-18-1-31</inkml:trace>
  <inkml:trace contextRef="#ctx0" brushRef="#br0" timeOffset="34397.0145">8908 4463 0,'0'0'0,"-18"17"0,0-17 16,1 18-1,-1-18 1,18 18-16,-18-1 16,1 18-16,-18 18 15,35-35-15,-53 88 16,-18 0-16,53-53 16,-35 88-16,18-88 15,0 141-15,17-124 16,18 107-16,0-124 15,18-18-15,52 53 0,-34-70 16,-1-18-16,106 17 16,-53-17-16,-52-17 15,-1-36-15,0 17 16,0-16-16,-17-1 16,-18-36-16,0 72 15,-18-19 1,-52-16-16,52 52 0,-17-18 15,0 0-15,-18 18 16,0 0-16,0 36 16,18-19-16,-1 18 15,-34 18-15,-1 36 16,54-36-16,-1-18 16</inkml:trace>
  <inkml:trace contextRef="#ctx0" brushRef="#br0" timeOffset="34845.7845">9190 3986 0,'17'18'0,"1"17"16,17 1-16,1 16 15,52 54-15,-18-17 16,1-1-16,0 18 16,17 17-16,0 18 15,-35-17-15,0-19 16,0 19-16,-36-1 16,-17-87-16,0 34 0,0 1 15,-35 35-15,17-53 16,-70 52-16,-18 19 15,1 17-15,34-88 16,-88 53-16</inkml:trace>
  <inkml:trace contextRef="#ctx0" brushRef="#br0" timeOffset="37954.6382">4251 8079 0,'0'-18'47,"-18"18"-31,1-18-16,-1 18 15,0 0 1,1 0-16,-19 0 0,1 0 16,0 0-1,0 0-15,-18 0 16,17 0-16,1 18 16,18 0 15,17-1-16,-18 1-15,18 0 32,-18-18-32,18 35 15,-17-35-15,17 17 16,-18 36 15,18-17-31,-18-19 16,18 1-16,0 0 15,0-1 1,0 18 0,0-17-1,0 0 17,0-1-32,0 1 15,0 17-15,18-35 16,-18 18-16,0 0 15,0-1 1,18 1-16,-1-1 16,1 1 15,-18 0-31,18-18 16,-1 0-1,-17 17-15,18-17 16,-1 18-1,1-18 1,0 18-16,17-18 16,-17 0-16,-1 0 15,1 0-15,17 0 16,0 0 0,-17 0-16,0 0 0,-1 0 15,1 0 1,0 0-1,-1 0-15,1 0 16,17-18 0,-17 18-16,0-18 15,-1 1-15,1 17 16,-1-18-16,1 0 16,17 1-16,-35-1 15,18 18-15,-18-17 16,18 17-16,-18-18 15</inkml:trace>
  <inkml:trace contextRef="#ctx0" brushRef="#br0" timeOffset="39359.7296">2452 10619 0,'0'0'0,"17"17"63,-17 1-63,36 88 15,-36-36-15,35 89 16,-17-36-16,-1 54 16,19 35-16,-19-36 15,1-35-15,-1 18 0,19 17 16,-36-123 0,17 18-16,-17-18 15,18-18-15,-18-18 16</inkml:trace>
  <inkml:trace contextRef="#ctx0" brushRef="#br0" timeOffset="40271.5758">2575 10866 0,'0'-18'31,"-17"18"-31,17-35 16,0-1 0,17 1-1,1 17-15,17-17 0,18 18 16,0-19-16,0 19 16,-18-1-16,0 0 15,18 18-15,-35 0 16,0 0-16,-1 0 15,19 18-15,-1 17 16,18 1-16,17 34 16,36 18-16,-53-17 15,53 35-15,-53-53 16,0 35-16,0 18 16,35 35-16,-70-71 0,17 18 15,-18-17 1,1 0-16,-18-36 0,18 18 15,-18-18-15,0 0 16,0 1-16,-18-1 16,-17 0-16,0 0 15,-1-35-15,-17 36 16,0 17-16,18-53 16,-35 35-1,34-17-15,-17 17 0,-17 0 16,52-35-16,-17 18 15,17-1-15,-17-17 16,17 18-16,-17-18 16,17 0-1,-34 0 1,34 0-16,0 0 16</inkml:trace>
  <inkml:trace contextRef="#ctx0" brushRef="#br0" timeOffset="40731.0576">4163 11906 0,'0'0'0,"159"-35"0,-107 17 16,1 18-16,71-53 16,-89 36-16,0-19 15,71-16 1,-71 34-16,-35-17 0,18 35 16,-18-18-1,0 0 1,0 1-16,-18-1 15,1 0 1,-89-34-16,71 34 16,-1 18-16</inkml:trace>
  <inkml:trace contextRef="#ctx0" brushRef="#br0" timeOffset="40984.2777">4233 11465 0,'0'0'0,"-17"0"15,-19 53-15,19 0 16,-1 0-1,18-35-15,0 35 16,0-18-16,0 53 16,35-17-16,-35-54 0,36 54 15,-36-54-15,17-17 16,19 36-16,-19-19 16,71 36-16,-52-53 15,34 18-15,-17 0 16,-18-18-16,71 17 15,-53-17-15,0 0 16,35 0-16,-35 0 16,-35 0-16,17-35 0</inkml:trace>
  <inkml:trace contextRef="#ctx0" brushRef="#br0" timeOffset="41624.5274">5874 11430 0,'0'-18'16,"0"-17"-16,0 88 0,-18-106 47,-17 53-32,17 0-15,-70 0 16,53 35 0,-18-35-16,-53 89 15,53-54-15,-18 0 0,36 18 16,-35 53-16,34-71 16,36 0-16,-17 1 15,17-1-15,0 36 16,0-36-16,0-18 15,0 19-15,35-1 16,-17-17-16,52 70 16,-52-88-16,-1 35 15,19-17-15,-19-1 16,19 1-16,-1-18 0,-17 0 16,-1 0-16,54 0 15,-36 0-15,18 0 16,0 0-16,0-18 15,0 1-15,35-36 16,-35 18-16,35-1 16,-35-17-16,35 0 15,-53 36-15</inkml:trace>
  <inkml:trace contextRef="#ctx0" brushRef="#br0" timeOffset="43169.8754">4145 11448 0,'18'-18'16,"17"0"0,-17 1-16,-1-1 0,19 18 15,-19 0 32,1 0-16,0 0-31,17 0 16,-18 0 0,1 0-16,0 18 15,-1-18-15,1 17 31,17-17-15,-35 18-16,18-18 0,0 0 31,-1 0-31,1 0 47,-18 18-16,17-18-31,-17 17 16,18-17 78,0 0-32</inkml:trace>
  <inkml:trace contextRef="#ctx0" brushRef="#br0" timeOffset="44296.8527">8678 10160 0,'-17'0'31,"-19"18"-15,-52 52-16,53-17 15,-106 53-15,-18 70 16,89-105-16,-125 176 16,125-141-16,-89 141 15,71 17-15,53-176 0,17 212 16,18-212-16,0 18 15,35-35-15,18 17 16,-35-53-16,17 18 16,0-53-16,-35 18 15,18-18-15,17 0 16,-17 0-16,0 0 16,17 0-16,-17-35 15,-1 17-15</inkml:trace>
  <inkml:trace contextRef="#ctx0" brushRef="#br0" timeOffset="44894.521">8220 11800 0,'0'-17'47,"0"-19"-31,53-34-16,-36 17 15,54-53-15,-54 53 16,89-105-16,-88 122 16,70-105-16,-53 88 15,-17 18-15,35-36 16,-53 54-16,0 87 47,0 18-47,0-52 15,0 87 1,0 54-16,0-107 16,0 107-16,0 17 0,0-124 15,-18 71-15,18-17 16,0-89-16,0 18 15,0-18-15,18-88 63,17 0-47</inkml:trace>
  <inkml:trace contextRef="#ctx0" brushRef="#br0" timeOffset="45428.048">9454 11289 0,'-17'-35'0,"-1"35"16,1 0 0,-1 0-1,0-18-15,-17 18 16,0 53 0,-1-35-16,-17 87 15,53-34-15,-35 70 16,18-70-16,17-19 15,0 125-15,0-124 16,70 88-16,-70-106 16,88 18-16,-70-35 15,17-18-15,1 0 16,-1 0-16,0 0 16,-17-18-16,35-52 0,-36-1 15,1-35-15,-18 0 16,0 53-16,0-70 15,-53-1-15,-18 1 16,36 88-16,-18-53 16,0 35-16,36 35 15,-19 0-15,36 71 47,0 18-31</inkml:trace>
  <inkml:trace contextRef="#ctx0" brushRef="#br0" timeOffset="45877.1781">9701 10407 0,'0'0'0,"71"88"0,-1 0 0,19 18 16,17 0-16,-1 53 15,-34-36-15,-36-52 16,18 52-16,18 1 16,-36 17-16,-17 0 15,-1-18-15,-17-52 16,0 17-16,0-35 16,0 0-16,-35 0 15,35-18-15,-53 18 16,18 0-16,17-35 15,-17-1-15,0 1 16,17-18-16,0 0 16,1 0-16,-1 0 0,18-18 31</inkml:trace>
  <inkml:trace contextRef="#ctx0" brushRef="#br0" timeOffset="47812.2021">2646 14217 0,'0'18'47,"0"52"-32,0 1-15,0 52 0,0 18 16,0-53-16,-18 124 15,18-71-15,0 106 0,-17-106 16,-1 0-16,18 1 16,0-1-16,0-88 15,0-18-15,-18-35 47,1-71-31</inkml:trace>
  <inkml:trace contextRef="#ctx0" brushRef="#br0" timeOffset="48907.119">2575 14587 0,'0'-17'47,"-17"17"-47,17-36 0,0 19 16,0-18-16,17-18 15,19 0 1,-1 17-16,35-34 0,-52 35 15,17 17-15,71-35 16,-71 35-16,18 1 16,-35-1-16,35 18 15,-18 0-15,-17 0 16,17 18-16,-17 17 16,-1 0-16,36 18 15,0 124 1,-35-124-1,-18-18-15,0 18 0,-18-18 16,-17 0-16,17-17 16,-17 0-16,0-1 15,-1 1-15,19-1 16,-18-17-16,17 0 16,0 0-16,1 0 15,34 0 48,19 0-63,16 0 15,1 0-15,0 0 16,106 36 0,-124-19-1,-35 1-15,18 0 0,-18-1 16,0 19-16,0-1 15,0 18-15,0-18 16,0 53-16,0-35 16,0 18-16,0-18 15,0 0-15,-35-18 16,17 35-16,-17-17 16,-1-17-16,1-1 15,35-18-15,-35 19 16,-18-19-16,0 19 15,35-19-15,-34 1 16,-19 0-16,36-18 16,-36 0-16,53 0 15,-34 0-15,-1 0 0,35 0 16,-17-36-16,-1 1 16</inkml:trace>
  <inkml:trace contextRef="#ctx0" brushRef="#br0" timeOffset="49509.8295">3739 14905 0,'0'35'31,"0"36"-15,0-36-16,0 0 16,0 71-16,0-53 15,0 0-15,0 53 16,0-71-16,0 0 16,0-17-1,0-53 48,36 17-48,-36 0-15,17-17 16</inkml:trace>
  <inkml:trace contextRef="#ctx0" brushRef="#br0" timeOffset="49774.2689">3704 14781 0</inkml:trace>
  <inkml:trace contextRef="#ctx0" brushRef="#br0" timeOffset="50638.5884">4145 14799 0,'0'35'16,"18"18"-16,-18 35 15,17-52-15,1 52 16,0-35-16,-18 0 16,0 0-16,0 52 15,0-52-15,0-17 16,0-1-16,0-17 16,0-54 30,0-34-46,0-1 16,0-17-16,17 0 16,54-212-1,-53 265 1,17-1-16,-18 19 16,1-1-16,17 0 15,-17 18-15,0 0 16,-1 0-1,-17 18 1,53 70-16,-35-35 16,-1 0-16,1 18 15,17-1-15,-17-17 0,-18 0 16,18 0 0,-1-18-16,-17 1 0,0-1 15,0-18-15,0 1 16,0 0 31,0-54-16,0 1-31</inkml:trace>
  <inkml:trace contextRef="#ctx0" brushRef="#br0" timeOffset="51528.3617">8467 13406 0,'-18'0'0,"0"0"16,1 0-16,-36 70 16,0-35-16,-18 71 15,1 0-15,35-35 16,-71 87-16,0 107 16,-18 70-16,71-123 15,18 264 1,70-335-1,18-88-15,18 53 0,-18-53 16,-18-36-16,71 19 16,-71-36-16,18 0 15,0 0-15,0-18 16,-18-17-16,1-1 16</inkml:trace>
  <inkml:trace contextRef="#ctx0" brushRef="#br0" timeOffset="52896.0831">8872 14129 0,'0'0'15,"-17"-18"1,17 0-1,0 1 17,53 17-32,0 0 15,-18 0-15,0 0 16,-17 0 0,-1 17-16,1 19 15,0-1-15,-18 0 16,0 1-16,0 16 15,-36 19 1,-52 35-16,35-36 0,0-34 16,-70 140-16,70-105 15,-35 70-15,52-71 16,-16 54-16,52-89 16,-18 53-16,18-70 15,0 17-15,0 0 16,35-17-16,-17-18 15,52 18-15,-17-18 16,0 0-16,124-18 16,-107-17-16,18 17 15,-17 1-15,176-54 16,-177 53-16,-17 18 0,53-35 16,-106 53 62,0-1-63,0 1 1</inkml:trace>
  <inkml:trace contextRef="#ctx0" brushRef="#br0" timeOffset="53479.9943">9684 13476 0,'17'0'16,"1"0"-16,88 88 15,-53-35-15,17 35 16,19 18-16,-19-35 16,54 88-16,-19-1 15,-16-34-15,34 87 16,-70-105-16,0 18 15,-35-18-15,-18 52 16,0-52-16,0 18 0,-36-36 16,-34 53-1,17-35-15,-18-36 16,18 1-16,18-53 0,17-1 16,-17 1-16,17-18 15,1 0 32,-1-35-31</inkml:trace>
  <inkml:trace contextRef="#ctx0" brushRef="#br0" timeOffset="63402.6489">10866 5062 0</inkml:trace>
  <inkml:trace contextRef="#ctx0" brushRef="#br0" timeOffset="63657.9319">10813 5345 0</inkml:trace>
  <inkml:trace contextRef="#ctx0" brushRef="#br0" timeOffset="68328.9622">11906 4798 0,'0'0'0,"-17"0"0,-1 0 15,0 17 17,18 36-32,0-17 15,0-1-15,0 0 16,18 18-16,0-18 16,35-17-16,-36 17 15,1-17-15,-1-18 16,1 0 15,0-18-15,17-35-16,-17 18 15,17-18-15,-17 18 16,-18 0-16,0-1 16,0-17-16,0 18 15,-36 0-15,19 17 16,-1-17-16,0 17 0,1 18 15,-1 0 32,18 18-47,-18-18 16,-17 53 0,18-36 15</inkml:trace>
  <inkml:trace contextRef="#ctx0" brushRef="#br0" timeOffset="68976.8402">12665 4868 0,'35'0'62,"-17"18"-46,35-18-16,-18 0 16,53 0-16,18 0 0,0 0 15,0 0-15,-1-18 16,-69 18-16,-1 0 15,-17 0-15,-1 0 16,1 0-16</inkml:trace>
  <inkml:trace contextRef="#ctx0" brushRef="#br0" timeOffset="69889.2946">13458 4692 0,'18'18'79,"70"17"-64,-52-18-15,16 1 0,-16 0 16,17-1-1,-18 1-15,-17-18 0,17 18 16,-35-1 0,0 1 15,-71 70 0,18-53-31,18-17 16,0 0-16,35-1 0,-18-17 15</inkml:trace>
  <inkml:trace contextRef="#ctx0" brushRef="#br0" timeOffset="70727.4549">14834 4480 0,'0'0'0,"0"-17"0,18 17 16,-18-18-16,0 0 62,-18 18-62,1 0 16,-89 0-16,53 0 15,-71 18-15,54 17 16,-18 1-16,52-19 16,19 18-16,17-17 15,-18 17 1,18 1-16,18-19 0,-1 1 16,1-18-1,35 0-15,-18 0 16,1-35-16,-36 17 15,35-35-15,-18 0 16,-17 36 0,0-1-16,0 0 15,18 18 17,0 36-17,-1-1-15,1 0 16,0 89-16,-18-72 15,0 1-15,0 36 16,0-54-16,0 0 16,0 0-16,0 1 0,0-19 31,-18-17-15,18 18-1,-18-18-15,1 0 16,-19 0-1,19-18 1,-1 18-16</inkml:trace>
  <inkml:trace contextRef="#ctx0" brushRef="#br0" timeOffset="71426.8465">16775 4586 0,'0'18'31,"0"52"-31,-18-17 16,-17 18-16,35-1 15,-36 19-15,1 16 16,17-34-16,-34 70 15,34-88-15,-17 17 0,35-52 16,0 0-16,-18-18 47,18-36-31,0-16-16,0-19 15,0 53-15,0 1 16</inkml:trace>
  <inkml:trace contextRef="#ctx0" brushRef="#br0" timeOffset="71873.4163">16810 4657 0,'17'0'31,"1"35"-31,17 35 16,-17-34-16,0-19 15,52 72-15,-70-72 16,36 1-16,-1 35 15,-18-36-15,-17 1 16,18 17-16,0-17 16,-18 0-16,0 17 0,17 0 15,1-17-15,-18-1 16,18 19 0,-18-19-16,17 1 15,-17 0 16,-17-18 1</inkml:trace>
  <inkml:trace contextRef="#ctx0" brushRef="#br0" timeOffset="72266.8782">16633 4957 0,'18'0'47,"0"0"-31,35 0-1,-36 0-15,19 17 16,34-17-16,-52 0 16,17 18-16,18-18 15,-18 0-15,-17 0 16</inkml:trace>
  <inkml:trace contextRef="#ctx0" brushRef="#br0" timeOffset="72920.4229">17657 5027 0,'35'0'47,"-18"0"-47,36 0 16,0 0-16,71-18 15,-71 1-15,0 17 16,17-18-16,107 1 15,-125 17-15,1 0 0,-35-18 16,17 18-16,-17-18 16</inkml:trace>
  <inkml:trace contextRef="#ctx0" brushRef="#br0" timeOffset="73391.4313">18203 4692 0,'36'18'31,"17"17"-31,-18-18 16,18 1-16,-18 0 15,18-1-15,-18 1 16,0 17 0,-35-17-1,0 17 1,-17-17 0,-18 17-1,-1 0-15,19-17 16,-19 0-16,1 17 15,17-35 1</inkml:trace>
  <inkml:trace contextRef="#ctx0" brushRef="#br0" timeOffset="73878.855">19050 4533 0,'0'18'46,"0"52"-30,0 36-16,0-18 16,0-52-16,0 52 15,0 71-15,0-89 16,18-17-16,-18 35 0,0-35 16,0-18-1,0-17-15,-18-18 47,0-18-31,1-52-1,17 35-15,0-18 0</inkml:trace>
  <inkml:trace contextRef="#ctx0" brushRef="#br0" timeOffset="74532.6553">19015 4710 0,'17'0'63,"1"0"-47,17 0-16,36 0 15,-1 0-15,-34 0 16,34-18-16,-17 18 15,-35 0-15,-1 0 16,1 0 15,0 35 1,-18-17-32,0-1 0</inkml:trace>
  <inkml:trace contextRef="#ctx0" brushRef="#br0" timeOffset="75037.3446">19015 5009 0,'17'0'0,"1"-17"46,0 17-30,-1 0 15,1 0-15,0 0-16,17 0 16,0-18-16,18 18 15,-18 0-15,18 0 16,-18 0-16,1-17 0,-1 17 15,-17 0-15,17 0 16,-35-18-16</inkml:trace>
  <inkml:trace contextRef="#ctx0" brushRef="#br0" timeOffset="78514.875">11060 7620 0</inkml:trace>
  <inkml:trace contextRef="#ctx0" brushRef="#br0" timeOffset="78791.5921">11165 8096 0</inkml:trace>
  <inkml:trace contextRef="#ctx0" brushRef="#br0" timeOffset="80540.4">12806 7355 0,'0'0'0,"0"-17"0,-18-1 16,1 18-16,17-35 15,-36 17-15,36 1 16,-53-19-16,36 19 15,-1 17-15,0-18 16,-17 18-16,18 0 16,-1 0-16,0 0 15,1 0-15,-1 0 0,-17 35 16,17 1 0,0 16-16,1 1 15,17-35-15,-18 35 16,18-35-16,0 35 0,0-36 15,0 36-15,35 18 16,-17-36-16,35 18 16,-35-36-16,17 19 15,-17-36-15,34 35 16,-16-35-16,-19 0 16,54 0-16,-36 0 15,18-18-15,-18 1 16,1-19-16,-1 19 15,0-18-15,-17-18 16,17 17-16,-17 19 16,-18-19-16,0 1 0,0 18 15,-18-36 1,0 17-16,18 19 16,-35-19-16,18 19 15,-1-1-15,0 0 16,1 18-16,-1-35 15,-17 35 1,17 0-16,-17-17 16,0 17-1,17 0-15,0 0 16,-17 0-16</inkml:trace>
  <inkml:trace contextRef="#ctx0" brushRef="#br0" timeOffset="80990.9228">13406 7461 0,'17'0'32,"18"0"-32,-17 0 15,17 0-15,1 0 16,-1 0-16,0 0 16,18 0-16,0 0 15,0 0-15,53 0 16,-89 0-16,1 0 47,0 0-32</inkml:trace>
  <inkml:trace contextRef="#ctx0" brushRef="#br0" timeOffset="81996.9646">13935 7267 0,'17'18'187,"1"-1"-171,35 1-16,-35 0 16,17 17-16,0-35 15,-17 18-15,-1-1 16,19-17-16,-36 18 16,0 0 46,0 35-62,-36-18 16,1 0-1,0 0-15,-18 18 16,35-53-16,1 18 16</inkml:trace>
  <inkml:trace contextRef="#ctx0" brushRef="#br0" timeOffset="82784.2578">14411 7073 0,'18'0'31,"17"0"-15,18 0-1,0 0-15,-18 0 0,71 0 16,-53 0-16,0 0 15,0 0 1,17 0-16,-52 0 0,-1 0 16,-17 88 31,0-17-32,18 17-15,-18 18 16,0 17-16,0-17 15,18 18-15,-18-18 16,0-71-16,0 53 16,17-17-16,-17-36 15,0-17-15,18-18 0</inkml:trace>
  <inkml:trace contextRef="#ctx0" brushRef="#br0" timeOffset="83727.4335">14640 7620 0,'18'0'63,"52"0"-63,1-18 16,-36 18-16,-17 0 15,0 0-15,-1 0 16,18 0-16,-17 0 31,-18-17 0,18 17 47,-1 0-62,19 0-16,-19 0 16,54 0-1,-36 0 1,-17 0 15,-1 0 0,1 0-15,0 0 15,-1 0 1,1 0-17,0 0 1,-1 0-16,1 0 15</inkml:trace>
  <inkml:trace contextRef="#ctx0" brushRef="#br0" timeOffset="85626.2181">11324 11430 0</inkml:trace>
  <inkml:trace contextRef="#ctx0" brushRef="#br0" timeOffset="85827.058">11412 11836 0</inkml:trace>
  <inkml:trace contextRef="#ctx0" brushRef="#br0" timeOffset="86540.5525">12400 11042 0,'0'0'0,"0"-18"0,0-17 15,-18 17 1,18 1-16,-17 17 16,-1 0 15,1 17-16,-19 36 1,1-17-16,0 16 16,-36 54-16,71-53 15,0 0-15,0 0 16,212 300 15,-106-265-31,-89-53 16,107 18-16,-18-17 15,123-19 1,-53-17-16,-87-53 16,52 0-16,0-70 0,-71 35 15,-17 17-15,-35 1 16,-18-1-16,0-17 16,-53 35-16,-35-35 15,-36-18-15,1 35 16,-36-17-16,106 88 15,-70-70-15,-54 52 16,142 18-16,-106-18 16,88 18-16,18 0 15,-1 18-15,1 0 16,35-1 0,0 1-1</inkml:trace>
  <inkml:trace contextRef="#ctx0" brushRef="#br0" timeOffset="87065.3494">13847 11236 0,'35'0'46,"-18"0"-46,54 0 16,35 0-16,-36 0 0,71 0 16,54 0-16,-54 0 15,35-18-15,-70 1 16,-36-1-16,36 0 16,-70 1-16,-19 17 15</inkml:trace>
  <inkml:trace contextRef="#ctx0" brushRef="#br0" timeOffset="87914.0554">14940 11007 0,'35'0'47,"18"17"-32,36 19 1,-37-19-16,19 1 0,-36-18 16,-17 17-1,0-17-15,-18 18 16,17-18-16,-17 18 31,-35 35 0,17-36-31,-17 19 16,17-19-16,-17 19 16,17-36-16,1 17 15,17 1 79,0-1-63</inkml:trace>
  <inkml:trace contextRef="#ctx0" brushRef="#br0" timeOffset="89222.3554">16334 10742 0,'0'-18'0,"0"1"32,-18 17-32,18-18 0,-18 18 15,18-17-15,-35 17 16,17-36-16,-17 36 16,-53-35-16,17 17 15,36 18-15,-18 0 16,18 0-16,17 0 15,-17 0-15,-18 36 16,35-1-16,-17 0 16,0 18-16,0 0 15,35 0-15,0-18 16,0 0-16,0-17 0,17 17 16,54 1-16,-54-19 15,36 1-15,18 0 16,-36-18-16,89 0 15,-1-18-15,-88 0 16,36-35-16,-36 36 16,-17-36-16,0 18 15,-18-18-15,0 35 16,-18-35-16,18 35 16,-18 18-16,-17-17 15,17 17 1,-17 0-1,17 0-15,1 0 16,-1 17 0,0 36-16,1-35 15,17 0-15,-18 35 0,18-36 16,0 18-16,0 1 16,18-19-16,35 89 15,-36-71-15,19 18 16,-19 0-16,1 0 15,35 71-15,-53-71 16,18-18-16,-18 0 16,0 18-16,0-35 15,0-1-15,-36 19 16,19-1-16,-1-35 16,-17 35-16,17-17 15,-17-18-15,-1 0 0,19 0 16,-18 0-16,-1 0 15,1 0-15,0 0 16,-1-18-16</inkml:trace>
  <inkml:trace contextRef="#ctx0" brushRef="#br0" timeOffset="90303.7412">11747 14958 0,'0'17'94</inkml:trace>
  <inkml:trace contextRef="#ctx0" brushRef="#br0" timeOffset="90529.9049">11818 15452 0,'18'0'47</inkml:trace>
  <inkml:trace contextRef="#ctx0" brushRef="#br0" timeOffset="92171.6652">13476 14605 0,'0'0'0,"0"-35"0,0 17 0,0-17 15,-18 17-15,18 1 16,-17 17-16,-18 0 16,17 0-16,0 0 31,-70 0-31,35 35 0,-17 35 16,52-17-16,-17 35 15,17 1-15,18 34 16,0 36-16,0-36 15,35-17-15,1-35 16,-1 17-16,-17-53 16,17 0-16,-18-35 15,1 0-15,35 0 0,-18-52 16,71-72-16,-35 18 16,-1 0-16,18-70 15,-52 53-15,-1 52 16,-17 18-16,-18 0 15,0 0-15,-18 36 16,0-1-16,-17 0 16,0-17-16,-18 35 15,18 0-15,-36 0 16,53 0-16,-35 0 0,-17 18 16,52-1-16,1 1 15,-19 0-15</inkml:trace>
  <inkml:trace contextRef="#ctx0" brushRef="#br0" timeOffset="92805.9489">14676 14217 0,'-18'53'32,"-17"35"-32,-1-17 15,19 17-15,-19 18 16,1-18-16,0 35 16,-18 1-16,-53 35 15,53-18-15,0-36 16,-35 54-16,35-71 15,-17 36-15,34-54 16,19-17-16,-1-35 16,0 0-16,1-18 47,17-18-32,0-17 1</inkml:trace>
  <inkml:trace contextRef="#ctx0" brushRef="#br0" timeOffset="93455.7281">14693 15293 0,'18'0'0,"-1"0"46,36-88-30,-53 52-16,36 1 16,17-71-16,-36 36 0,36 17 15,35-106-15,-52 106 16,-19 0-16,54-53 16,-36 54-16,-17 34 15,-1 71 32,-17 17-31,0 1-16,18 35 15,-18 0-15,0-1 16,0 19-16,0-54 0,-18 72 16,18-54-16,-17 53 15,17-71-15,-18-17 16,18 18-16,0-53 15,0-36 64,0 0-64,0 1-15,0-1 16,0 0-1</inkml:trace>
  <inkml:trace contextRef="#ctx0" brushRef="#br0" timeOffset="93928.7521">14499 15875 0,'18'0'0,"-1"0"16,19-18-16,-19 18 15,19-17-15,-1 17 16,71 0-16,-53 0 0,70 0 16,-70 0-16,159-18 15,-142 18-15,177-53 16,-159 53-16,124-17 16,-159-1-16,88 0 15,-88 18-15,0 0 16,-35 0-16,-1 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10-19T12:45:07.6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1147 776 0,'0'18'46,"0"35"-30,0 17-16,0 1 16,0 52-1,0 18-15,0-88 0,0 106 16,-18 17-16,18-105 16,0 88-16,0-18 0,0-106 15,0 18 1,0-18-16</inkml:trace>
  <inkml:trace contextRef="#ctx0" brushRef="#br0" timeOffset="1017.7221">1147 864 0,'0'-17'15,"0"-19"1,0 19-16,0-1 15,0 0 1,35 18 15,0 0-31,18 0 16,35 36-16,-35-19 16,-35 1-16,-1 0 15,1-1-15,0 19 16,-18-19-16,0 18 15,0-17-15,0 17 16,0 1-16,0-19 16,0 19-16,-18-36 15,0 35-15,1-35 0,-36 35 16,0-17 0,35-18-16,-52 35 15,34-17-15,19-18 16,17 17 15,35 1-15,-17-18-1,-1 0-15,36 0 16,0 0-16,-18 18 16,54 17-16,-36-17 15,-1 17-15,54 18 16,-53-18-16,-35 0 0,17 18 15,-17-18-15,-1 18 16,1 0-16,-18-17 16,0-1-16,-18 18 15,1-18-15,-36 0 16,18 1-16,17-36 16,-35 53-16,0-36 15,53 1-15,-53-1 16,-17-17-16,34 0 15,-17 0-15,36 0 16,-1 0-16,-17-17 16,35-18-1</inkml:trace>
  <inkml:trace contextRef="#ctx0" brushRef="#br0" timeOffset="1494.8005">1852 1288 0,'0'17'0,"18"19"16,-18 16-16,0 1 15,0-17-15,0-1 16,17 35-16,-17-34 16,0-1-16,18 0 15,-18-17 1,0 0-16,0-1 16</inkml:trace>
  <inkml:trace contextRef="#ctx0" brushRef="#br0" timeOffset="1744.0799">1746 1023 0</inkml:trace>
  <inkml:trace contextRef="#ctx0" brushRef="#br0" timeOffset="2769.6334">1993 1464 0,'0'0'0,"18"18"16,17-18-1,-17 0 1,-1 0-16,89 17 0,-88-17 16,-1 0-16,36-35 15,-35 17-15,0 1 16,-18-1-16,0 0 16,0-34-16,0 34 15,-36 0 1,1 18-1,0 36 1,17-1-16,1 18 16,-1 35-16,18-53 15,0 71-15,0-35 16,0-36-16,18 18 16,-1-36-16,1-17 15,-1 18-15,1-18 16,17 0-16,-17 0 0,17-35 15,-17 0-15,17-18 16,-17-18-16,17 18 16,-17 35-16,-18-34 15,17 34-15,1 0 16,-18 1-16,0-1 31,18 18 32,-18 35-63,0 1 15,17 34-15,-17-35 16,0 18 0,0-35-16,0 17 15,0 1-15,0-19 16,0 1-16,0-36 47,0 1-47,-17-54 15,17 36-15,0-18 16,0 0-16,0 18 16,0-1-16,35-17 15,-35 18-15,18 35 16,17 53 15,-17-18-15,-1-17-16,1 35 15,-1-36-15,19 1 16,-36 0-16,0-1 16,17 1-16,-17 0 15,0-1 1,0 1-1</inkml:trace>
  <inkml:trace contextRef="#ctx0" brushRef="#br0" timeOffset="3451.7269">2152 1058 0,'0'18'31,"18"-18"-15,-1 0-16,1 0 16,17-18-1,-17 1-15,17-1 16,-17 0-16,-1 1 16,1 17-1,0 17 1,-1 1-1,1 17-15,17 1 16,-17-36-16,-1 17 0,-17 1 16,0 0-1,18-18 1</inkml:trace>
  <inkml:trace contextRef="#ctx0" brushRef="#br0" timeOffset="3721.2626">2575 970 0,'0'0'0,"0"-18"0,36 1 16,-19-1-1,1 1-15,-1-1 16,54-53-16,-36 36 0,1 0 16,87-18-16,-70-18 15,-18 54-15,1-19 16,-19 19-16</inkml:trace>
  <inkml:trace contextRef="#ctx0" brushRef="#br0" timeOffset="4457.0776">4198 1640 0,'0'0'0,"0"-17"16,0-1-1,-18 0-15,1 18 16,-1-35-16,0 35 16,-70-17-1,71 17-15,-19 0 16,-105 88 15,124-53-31,-19 18 0,36 0 16,0-35-16,0 34 15,36-16-15,-1-1 16,-17-35 0,17 0-16,0 0 15,-17 0-15,17 0 0,0-35 16,-17-18-16,17 35 16,-17-35-1,-18-17-15,17-19 0,1-34 16</inkml:trace>
  <inkml:trace contextRef="#ctx0" brushRef="#br0" timeOffset="4818.1804">4092 917 0,'0'0'0,"0"18"47,0 17-47,0 36 16,0 17-16,0-35 15,35 282 1,-35-282 0,36 70-16,-19-70 15,1 53-15,-18-71 16,18 1-16,17-1 15,-35 0-15,0-52 63,0-19-32,0 19-31</inkml:trace>
  <inkml:trace contextRef="#ctx0" brushRef="#br0" timeOffset="5336.3694">4533 1623 0,'0'0'16,"-17"0"-16,-19 0 15,19 0 1,-19 35-1,36 0-15,-17 1 16,17-1-16,0 0 16,0 0-16,0 18 15,35-17-15,0-19 16,1 19-16,-1-19 16,-18-17-16,1 0 0,0 0 15,-1 0-15,1-17 16,0-19-1,-18 1-15,0 17 16,0-35-16,0-17 0,0 52 16,-18-35-16,0 18 15,1 17 1,-1 1 0</inkml:trace>
  <inkml:trace contextRef="#ctx0" brushRef="#br0" timeOffset="5687.7699">4921 1517 0,'0'35'32,"0"18"-17,0 0-15,0 35 0,0-52 16,0 52-16,0-35 15,0-18-15,0 0 16,0-17 0,0-36 31,-17-70-32</inkml:trace>
  <inkml:trace contextRef="#ctx0" brushRef="#br0" timeOffset="6363.147">4357 1464 0,'0'0'0,"0"18"0,17-18 47,19-18-32,-36-17-15,35 17 16,18-35-16,-18 0 16,0 18-16,-17 17 15,0 1-15,-1 17 47,36 176-16,-35-141-31,0 1 16,-1-19-16,1 1 16,-18 0-16,0-1 15</inkml:trace>
  <inkml:trace contextRef="#ctx0" brushRef="#br0" timeOffset="6835.4045">4798 952 0,'17'0'15,"1"0"1,0 18 15,-18 0-15,17-1 0,-17 19-1,0-19-15,0 1 0,0 0 16,0 17-16,0 0 15,0 0 1,0-17-16,0 0 16,-17 17-16,-19-17 15,-34 35-15,52-36 16,-17 1-16,17-18 16,1 0-16</inkml:trace>
  <inkml:trace contextRef="#ctx0" brushRef="#br0" timeOffset="7486.601">3845 1182 0,'0'0'0,"18"0"15,0 0-15,-1 0 16,71 0 0,18 0-16,-53 0 15,53 0-15,35 0 16,-88 0-16,88 0 16,-88 0-16,18-18 15</inkml:trace>
  <inkml:trace contextRef="#ctx0" brushRef="#br0" timeOffset="9205.5896">5468 1535 0</inkml:trace>
  <inkml:trace contextRef="#ctx0" brushRef="#br0" timeOffset="9393.7963">5362 1940 0</inkml:trace>
  <inkml:trace contextRef="#ctx0" brushRef="#br0" timeOffset="16171.7641">1411 3087 0,'0'53'16,"0"-18"-16,0 53 16,0-35-16,-18 35 15,18 0-15,-17 54 16,17-72-16,0 107 16,-18-89-16,1 88 15,17-105-15,-18 52 0,0-52 16,18-36-16,0 0 15,0 1-15,0-19 16,0 1-16</inkml:trace>
  <inkml:trace contextRef="#ctx0" brushRef="#br0" timeOffset="16721.4535">1252 3739 0,'36'0'46,"34"18"-46,1-18 16,35 0-16,-36 0 0,36 0 16,53 0-16,-71-18 15,265-34 1,-300 52 0,-18-18-16</inkml:trace>
  <inkml:trace contextRef="#ctx0" brushRef="#br0" timeOffset="17210.2078">2205 3016 0,'0'0'0,"0"53"0,0-18 16,0 54-16,0-54 16,-18 106-16,18-70 15,-17 140-15,17-140 16,-18 158-16,0-105 15,1-19-15,-1 107 16,0-141-16,1 70 16,17-88-16,-18-18 15,53-53 32,18-70-31</inkml:trace>
  <inkml:trace contextRef="#ctx0" brushRef="#br0" timeOffset="17748.7291">2487 4127 0,'18'-17'15,"-1"17"-15,1 0 16,17-18-16,1 18 16,-19-17-16,1-1 15,-1 0-15,1 18 16,-18-35-16,0-18 15,0 35 1,0-34-16,0-1 16,0 17-16,-18 19 15,1-19-15,-18 1 16,17 18 0,0 17-1,1 0-15,-1 0 0,0 17 16,-17 36-16,0 35 15,-18 18-15,53-35 16,-18-36-16,1 71 16,17 0-1,0-18-15,0-53 0,17 71 16,19-53-16,-19-18 16,18 0-16,1-17 15,17 0-15,-36-18 16,36 0-16,-35 0 15,52-53-15,-52 35 0,35-52 16,-35 52 0</inkml:trace>
  <inkml:trace contextRef="#ctx0" brushRef="#br0" timeOffset="18115.9912">2963 3863 0,'0'0'0,"36"70"0,-19-17 16,36 0-16,0 35 15,0-17-15,0-36 16,-35 1-16,17-1 16,-18-17-16,1-1 15,-18 1 1,18-18-16</inkml:trace>
  <inkml:trace contextRef="#ctx0" brushRef="#br0" timeOffset="18512.5066">3246 3916 0,'-18'0'0,"0"17"0,1 1 16,-19 17-16,36-17 16,-70 53-16,52-19 15,-17-34-15,17 17 16,-35 71-16,36-70 16,-1-19-16,-17 36 15,-1 18-15,1-54 16,35 1-16,0 0 15</inkml:trace>
  <inkml:trace contextRef="#ctx0" brushRef="#br0" timeOffset="19301.3173">1411 5680 0,'0'35'47,"0"18"-47,0 0 16,0 17-16,0 19 16,0 34-16,18 18 15,-1 36-15,-17-19 16,0 36-16,18-35 15,-18-18-15,0-17 16,0-107-16,0 36 16,0-18-16,0-70 47</inkml:trace>
  <inkml:trace contextRef="#ctx0" brushRef="#br0" timeOffset="19923.8096">1376 5627 0,'17'0'31,"36"17"-31,-17 1 16,34 0-16,-35-1 0,18-17 16,89 36-16,-90-19 15,107 19-15,-124-1 16,-17-18-16,70 72 16,-70-54-16,35 18 15,17 106-15,-52-106 16,0-1-16,-1 1 15,1 141-15,0-141 16,-18 18-16,0-1 16,-36 89-16,19-124 15,-1 1-15,-35 34 16,18-52 0,-18 35-16,35-36 15,-35 1-15,36-18 0,-19 0 16,1 0-16,-18 18 15,-70-1-15,88-17 16,-18 0-16,35 0 16,0 0-16,1 0 15,-1 0-15</inkml:trace>
  <inkml:trace contextRef="#ctx0" brushRef="#br0" timeOffset="20698.6816">2734 6720 0,'18'0'16,"-1"-17"-16,1 17 15,0-18-15,17 0 16,-18-17-16,1 18 0,35-19 16,-18 1-16,-17 0 15,0-1-15,-1 19 16,-17-1-16,0-17 16,-35 17 15,0 18-31,17 0 15,-17 0-15,-1 18 16,-52 52 0,18 1-16,34-36 15,1 18-15,18 18 16,17-36-16,0 36 16,0-36-1,17 124 1,1-142-16,-1 36 15,36-18-15,-35-17 16,17 17-16,18-17 16,88-18-1,-52 0-15,-54 0 16,35-18-16,-17 18 16,35-35-16,-52 0 15,-1 35-15</inkml:trace>
  <inkml:trace contextRef="#ctx0" brushRef="#br0" timeOffset="21167.4693">3828 6526 0,'0'0'0,"-36"0"0,1-17 16,0 17-1,17 0-15,-17 0 0,17 0 16,1 0 0,-1 35-16,0 0 15,1-17-15,-1 35 16,18 35-16,0-17 16,0-54-16,0 71 15,0-70-15,35 88 16,18-53-16,-17-18 15,34 0-15,-35-17 16,36 0-16,-36-18 0,53 0 16,-52 0-16,34-18 15,18-53 1,-70 54-16</inkml:trace>
  <inkml:trace contextRef="#ctx0" brushRef="#br0" timeOffset="22107.251">2152 8661 0,'0'-36'15,"0"19"-15,0-1 0,-18-17 16,-17 0-16,17-1 16,-35 19-1,36-1 1,-1 18 0,1 0-1,-1 18-15,18-1 16,-53 107-1,53-54-15,-53 71 0,35 18 16,18-71-16,0 71 16,0-18-16,0-88 15,53 53-15,-17-88 16,-1-18 0,0 0-16,18 0 15,88-71-15,-70 18 16,-1-17-16,36-19 15,-18-16-15,-17 16 16,-18 1-16,-36 35 16,-17 0-16,0-17 15,-52 17-15,16 0 16,1 18-16,-36-1 16,19 36-16,-1-35 15,-18 35-15,0 0 0,1 0 16,-1 0-16,54 0 15,-36 53-15</inkml:trace>
  <inkml:trace contextRef="#ctx0" brushRef="#br0" timeOffset="22736.9354">3140 8943 0,'0'0'16,"-36"-18"-16,19 1 0,-1 17 16,-17-18-16,17 18 15,1 0-15,-54 0 16,53 0-16,1 35 16,-1-17-16,0 17 15,18 0-15,0 18 16,-17 0-16,17 0 15,0-18-15,0-17 16,17 17-16,1 1 0,0-36 16,17 35-16,0-17 15,1 17-15,-1-35 16,0 18-16,0-1 16,1-17-16,-1 0 15,18 0 1,0 0-16,0-17 15,35-19-15,18-70 16</inkml:trace>
  <inkml:trace contextRef="#ctx0" brushRef="#br0" timeOffset="23262.6139">3651 8484 0,'0'18'16,"0"17"-1,0 18-15,0 71 16,0-54-16,18 1 15,-18 52-15,0-52 16,0-1-16,0 54 16,18-107-16,-18 36 15,0-35-15,17-18 16,-17 18 0,35-18-16,1 0 0,-1 0 15,0 0-15,53 0 16,-35 0-16,0-18 15,-17 18-15,-19 0 16,-17-18 0</inkml:trace>
  <inkml:trace contextRef="#ctx0" brushRef="#br0" timeOffset="23950.1938">3492 8872 0,'36'0'31,"34"0"-31,-34 0 16,69 0-16,37 0 16,-90 0-16,54-17 15,-70-1-15,16 0 16,-34 18-16</inkml:trace>
  <inkml:trace contextRef="#ctx0" brushRef="#br0" timeOffset="30369.6919">4974 3898 0</inkml:trace>
  <inkml:trace contextRef="#ctx0" brushRef="#br0" timeOffset="30642.9168">4921 4410 0</inkml:trace>
  <inkml:trace contextRef="#ctx0" brushRef="#br0" timeOffset="34136.3234">4798 3140 0,'0'17'62,"0"19"-46,35-19 0,-17 1-16,-18 17 15,35-17-15,-35 17 16,35 36 0,-17-71-16,-18 35 15,18-17-15,-18-1 16,0 1-16,0-1 15,17 1-15,1 17 16,-18-17-16,17 17 16,-17-17-16,0 35 15,18-18 1,-18 0-16,18 1 16,-18-1-16,17 0 15,-17-17-15,18 17 16,-18-17-16,0 17 0,0-17 15,0 17-15,0-17 16,18-1-16,-18 19 16,17-19-16,-17 1 15,0 88 17,0-89-32,0 19 15,0-19-15,0 19 16,0-1-1,0 0 1,18-17-16,-18 17 16,0-17-1,0-1-15,0 19 16,0-19 0,0 1-1,0-1-15,0 1 16,18 17-16,-18-17 15,0 17-15,0-17 16,0 0 0,0-1-16,0 18 15,0 1-15,0-19 16,0 1-16,0 0 0,0 17 16,0 0-1,0-17-15,0 0 16,0-1-16,0 18 15,0-17-15,0 0 16,0-1-16,17 1 16,-17 0-16,18 52 31,-18-52-31,0-1 16,0 1-16,0 17 15,0 1-15,17-1 16,-17 35-1,0-34-15,18 17 16,0 0-16,-18 0 16,0-18-16,35 18 0,0 35 15,18 35-15,-35-87 16,17-1-16,-17 18 16,17-36-16,0 36 15,-17-53-15,-18 18 16,18-18-16,-1 0 15,1 0 1,-18-18 0,0 1-16,0-1 15,0 0-15,0 1 16,18 17 15,-1 0-15,-17 35-16,0 18 0,0-18 15,18 1-15,-1-1 16,-17 0-16,0-17 16,0-1-16,0 1 15,18 0-15,-18-1 16,18 1-16,-18 17 16,0 1-16,17 16 15,1-16-15,0 34 16,-18-34-16,0 16 15,0 1-15,0-17 16,0-1-16,0 18 0,0-18 16,0-17-16,0 17 15,-36 18-15,36 0 16,0-35-16,-17 34 16,-1 1-16,18-35 15,-18 35-15,1-18 16,17 36-1,-18-1-15,18-52 0,0 35 16,0 17-16,0-34 16,0 34-16,0-34 15,0 34-15,0-52 16,-17 70-16,17-53 0,0 18 16,0 18-1,0-36-15,-18 0 16,18 36-16,-18-54 0,18 19 15,-17 34-15,17-52 16,0 0-16,0 17 16,-18 53-16,18-53 15,-18-17-15,1 17 16,-1 36-16,18-36 16,0 0-16,-18 1 15,1-1-15,17 0 16,-18 36-16,0-36 15,18-17-15,-17 17 16,17 0-16,-18-17 16,1 17-16,-19 53 0,19-70 15,-1 17-15,0 0 16,1 1-16,-1-1 16,0-17-16,-17 35 15,35-36-15,-17 19 16,-1-1-16,0-18 15,1 1-15,17 17 16,-36-17-16,36 0 16,-17-18-16,-1 35 15,18-17-15,-35-1 16,35 18-16,-18-35 16,1 36-16,17-19 15,-18-17 1,0 0 15,-17 0-15,-18-35-16</inkml:trace>
  <inkml:trace contextRef="#ctx0" brushRef="#br0" timeOffset="40446.3914">6403 6156 0,'18'0'31,"-1"0"-15,18 0 0,89 0-16,-54 0 15,36 0-15,35 0 0,-17 0 16,52 0-16,-70-18 15,0 1-15,-53 17 16,0 0-16,-36 0 16,1 0-16,-18-18 15</inkml:trace>
  <inkml:trace contextRef="#ctx0" brushRef="#br0" timeOffset="40871.1626">7320 5627 0,'35'70'16,"1"-34"-16,34 34 16,18-17-16,36 18 15,52 17-15,-105-35 16,-18-36-16,17 36 15,-17-17-15,-17-1 16,-36-17-16,17 17 16,-17 0-1,0 0-15,-53 18 16,-17-35 0,52 17-16,-35-17 15,35-18-15,-34 35 16,34-35-1,0 0-15</inkml:trace>
  <inkml:trace contextRef="#ctx0" brushRef="#br0" timeOffset="41912.849">9684 5644 0,'-18'71'16,"18"17"0,-18 18-16,1 17 15,-1-17-15,1 0 16,-1-35-16,18-18 16,-18 105-1,18-105-15,0 18 16,0-36-16,0-17 15,-17-18 17,-1 0-32,18-53 15,0-53-15,-18-17 16,18 34-16,0-34 16,0 17-16,0-35 15,0 17-15,0 19 16,0 16-16,0-34 15,0 52-15,18 36 16,35-53-16,-35 53 16,34-1-16,-34 19 15,0-1-15,17 18 16,0 0-16,-17 0 16,0 0-16,17 35 15,-18 1-15,1-1 0,-18 0 16,18 18-16,-18 71 31,-18-54-31,18-52 16,-70 35-16,-19 35 15,19-18-15,17-34 16,0 17-16,35-36 16,18 19-16,0-19 31,36-17-31,34 0 15,36 0 1,-18 0-16,-35 0 0,0 0 16,-35 0-1,-1 0 1,1 0 0,-18 18-16,0-1 0,0 1 15,0 35-15,0 0 16,-35-18-16,-1 1 15,-17 34-15,18-35 16,-53 36 0,88-53-16</inkml:trace>
  <inkml:trace contextRef="#ctx0" brushRef="#br0" timeOffset="42550.4767">10213 5856 0,'0'18'31,"18"35"-31,-18 17 16,0-17-16,0 0 16,0 0-16,0 0 15,0 0-15,0-18 16,0 0-16,0-17 15,0 0 1,17-18 0,1 0-16,-1-18 15,1 0-15,0-17 16,-1-18 0,-17 18-16</inkml:trace>
  <inkml:trace contextRef="#ctx0" brushRef="#br0" timeOffset="42796.7069">10266 5539 0,'0'17'62,"0"54"-46</inkml:trace>
  <inkml:trace contextRef="#ctx0" brushRef="#br0" timeOffset="43383.5524">10477 5980 0,'0'17'16,"0"18"-16,0 54 15,0-36-15,0 17 16,0 1-16,0-18 16,0 0-16,0-18 15,0-18 1,0-34 15,0-71-15,0 35-16,0 17 15,0-34-15,18-18 16,88-89 15,-88 160-31,17-1 0,-17 0 16,17 1-16,-18 17 15,19 0-15,-19 0 16,1 17 0,0 19-16,-1-1 15,1 35-15,0-34 16,-18-1-16,17 0 0,-17 1 16,0-1-16,0-17 15,0-1 1,0 1-1</inkml:trace>
  <inkml:trace contextRef="#ctx0" brushRef="#br0" timeOffset="52895.0543">12047 3757 0,'0'-18'31,"18"1"-15,17-1-16,53-52 15,-52 34-15,52-52 16,-18 18-16,-17 17 16,0 0-16,-17 0 15,17 18-15,-36-18 16,18 17-16,-35 19 15,18-19-15,0 36 16,-18-17 0,0 52 31,0 18-47,0 18 15,0-36-15,17 71 16,-17-53-16,0 35 15,0 88-15,0-105 16,18 17-16,0 0 16,-1-17-16,1-18 15,-18-1 1,-18-104 78,1 34-94,17 0 15</inkml:trace>
  <inkml:trace contextRef="#ctx0" brushRef="#br0" timeOffset="53345.8947">12347 4216 0,'0'0'0,"0"-18"16,0-17-16,18 35 16,-1-36-16,54 19 15,53-18 1,-72 17 0,-16 18-16,17 0 0,-18 0 15,88 0-15,-34 0 16,-37 0-16,1 18 15,0-1-15,0 1 16,-17-1-16,-1 1 16,-18-18-16,19 18 15,-19-1-15,1-17 16,-18 18 0</inkml:trace>
  <inkml:trace contextRef="#ctx0" brushRef="#br0" timeOffset="54180.6714">13406 3104 0,'0'36'16,"0"34"0,0-17-16,0 35 15,0 1-15,0-37 16,17 54-16,1 0 16,-1-35-16,1-1 15,0 18-15,-1-35 16,1-17-16,-18-19 15,18 19-15,-1-19 16,-17-34 47</inkml:trace>
  <inkml:trace contextRef="#ctx0" brushRef="#br0" timeOffset="54525.6709">13370 3616 0,'0'0'0,"88"0"0,-52 0 15,-1 0-15,88-35 16,-70 17-16,-17 18 16,52-35-16,-53 35 15,0 0-15,-35-18 16,18 18-16,0 0 31,-1 0-15,-17 18-1</inkml:trace>
  <inkml:trace contextRef="#ctx0" brushRef="#br0" timeOffset="54911.2581">14076 3087 0,'0'0'0,"0"70"16,0 19-16,0 16 16,0-16-16,0-19 15,0 54-15,0-54 16,17-17-16,1 53 16,0-36-16,-1 19 15,1-54-15,-18 0 16,18 0-16,-1-35 15,-17-17 32,0-36-31</inkml:trace>
  <inkml:trace contextRef="#ctx0" brushRef="#br0" timeOffset="55211.4134">14499 3722 0,'0'17'78,"-17"36"-62,17-35-16</inkml:trace>
  <inkml:trace contextRef="#ctx0" brushRef="#br0" timeOffset="55360.8661">14429 3951 0,'0'0'0,"0"18"0,0-1 15</inkml:trace>
  <inkml:trace contextRef="#ctx0" brushRef="#br0" timeOffset="55765.8192">14605 4039 0</inkml:trace>
  <inkml:trace contextRef="#ctx0" brushRef="#br0" timeOffset="56597.0933">15787 3175 0,'0'18'32,"0"52"-32,0-17 15,-18 106 1,18-89-16,-17 36 0,17 0 16,0-53-16,0 35 15,35-35-15,-18-35 16,36-1-16,-17 1 15,34-18-15,1 0 16,-36-18-16,71-17 16,-53 17-16,17-34 15,36-1 1,-53 35-16,-35 18 16,17-35-16,-35 17 46,0 0-46</inkml:trace>
  <inkml:trace contextRef="#ctx0" brushRef="#br0" timeOffset="56923.6265">16122 3651 0,'0'0'0,"18"71"16,-1-1-16,1 36 0,-1 0 16,1-53-16,17 53 15,-17-53-15,0 0 16,-18 0-16,0-18 15,17-35-15,-17 17 16,18-17 0,0 0 31</inkml:trace>
  <inkml:trace contextRef="#ctx0" brushRef="#br0" timeOffset="58413.2234">16827 3369 0,'0'0'0,"0"18"31,0-1-16,18 124 1,-18-88 0,0 88-16,0-88 15,0 0-15,0 0 16,0 0-16,0 0 16,0-18-16,18 1 15,-18-19-15,17 36 16,-17-71 31,0 1-32,0-1-15,-17-17 16,-1 0-16,18 17 16,-18-17-1,18-1-15,-17 36 0,17-17 16,0-36-16,0 35 15,-18-17-15,18 17 16,0-35-16,-17 18 0,17-18 16,0 0-16,0 0 15,0 18 1,0 0-16,0 0 0,0 17 16,0-17-16,0 17 15,0 0 1,0 1-1,0-1 17,17 18-1,1 0-15,-1 0-1,1 35 1,0-35-16,-1 0 15,-17 18-15,18-18 16,-18 18 15,0-1-15,0 1-16,0 35 16,0-36-16,0 1 15,0 35-15,-35 18 16,35-54-16,-18 1 15,0 17-15,18-17 16,-52 35-16,52-36 16,-18-17-16,0 0 62,18-17-15,18 17-31,-18-18-1,18 18-15,17 0 16,-18 0-16,1-18 0,17 18 16,1 0-16,-1-17 15,0 17 1,1 0-16,-1 0 15,18 0-15,0 0 0,-36 17 16,19-17-16,-1 18 16,-18 0-16,1-18 15,0 35-15,-1-17 16,19 17-16,-19 0 16,1-17-1,-18-1 1,0 1-16,0 17 15,0-17 1,0 0-16,-18 17 0,18-17 16,-17-1-16,-1 18 15,-17-17 1,17 0 0,0-1-16,-17-17 15,0 18-15,0-18 16,-1 0-16,-34 0 15,35 0-15,17 0 32,0-18-17,1-17-15,-1 0 16</inkml:trace>
  <inkml:trace contextRef="#ctx0" brushRef="#br0" timeOffset="59297.6282">16810 3334 0,'17'0'32,"1"0"-17,0 0 1,-1 0-16,1 0 15,17 17-15,-17-17 16,0 0-16,-1 18 0,-17 0 16,18-18-16,0 17 15,-18 1-15,17 0 16,1-1-16,-1 1 16,1 17-16,0 0 15,-1-17-15,1 17 16,0-17-16,-18 0 15,17-1 1,-17 1 0,0 0-1,0-1-15,0 1 16,0-1 0,0 1 15,-70 0 0,17-1-31,18-17 0,-1 18 16,-17-18-16,18 0 15,17 0-15,-17 0 16,0 0-16</inkml:trace>
  <inkml:trace contextRef="#ctx0" brushRef="#br0" timeOffset="60888.2753">12065 8414 0,'18'0'32,"17"-18"-17,35-52 1,-34 52-16,17-35 15,70-35-15,-70 53 16,18-1-16,-1-17 16,71-53-16,-105 71 15,16-18-15,-16 18 16,-19 17-16,-17 54 78,0-1-78,0 53 16,0 0-16,0-52 0,0 69 15,0-52-15,0 0 16,0 18 0,0-36-16,18 0 0,0-35 15,-18 18-15</inkml:trace>
  <inkml:trace contextRef="#ctx0" brushRef="#br0" timeOffset="61698.0455">13776 7849 0,'0'0'0,"0"-35"0,18 17 16,-1 1-16,-17-1 16,0 0-1,0 1 1,0-1 0,0 1-1,-17-1 1,-1 18-1,-17-18 1,-1 18-16,19 0 0,-19 0 16,-16 0-16,-1 18 15,0 17-15,17 0 16,-16 18-16,16 0 16,1 0-16,17 18 15,18-36-15,0 36 16,0 17-16,36-35 15,-19-18-15,19 0 16,-1 1-16,0-1 16,36-18-16,-18 19 15,-18-19-15,35-17 16,-34 0-16,34 0 16,-34 0-16,52-17 15,-35-19-15,-18 19 0,18-36 16,-36 18-16,1-18 15,0 17-15,-18 1 16,0 0-16,0 0 16,-18-18-16,0 17 15,1-17-15,-18 1 16,17 34-16,0 0 16,1-17-16,-1 17 15,0 1-15,-17-1 16,17 0-1,1 18-15,-18 0 16,17 0 0,0 0-16,1 0 15,-19 0-15,-17 0 0,36 0 16,-89 0-16,71 0 16,-54 0-16,54 0 15</inkml:trace>
  <inkml:trace contextRef="#ctx0" brushRef="#br0" timeOffset="63072.3965">12612 8502 0,'17'0'47,"1"0"-32,17 0-15,18 0 16,-17-18-16,-1 18 16,71 0-16,-71 0 15,0 0-15,18-17 0,35 17 16,-70 0-16,0 0 15</inkml:trace>
  <inkml:trace contextRef="#ctx0" brushRef="#br0" timeOffset="64056.5883">14587 8149 0,'0'0'0,"0"-17"0,0-1 15,-17 18 1,-1-18 0,0 18 15,1 0 0,-18 0-15,17 0-16,0 0 15,-35 0-15,36 0 16,-1 18-16,0-18 16,1 18-1,17-1-15,0 1 0,0-1 16,0 19 0,0-1-16,0-17 15,17-1 1,36 19-16,-35-36 15,0 0-15,-1 0 16,19 0 0,-19 0-16,1 0 15,-1 0-15,1 0 16,-18-18-16,18 18 16</inkml:trace>
  <inkml:trace contextRef="#ctx0" brushRef="#br0" timeOffset="64476.0291">14676 7761 0,'0'0'0,"0"35"16,0 1-16,0 34 16,0-17-16,0 0 0,0 35 15,0-52-15,17 34 16,1-17-16,-18-35 15,0-1-15,17 1 16,-17 0 0,18-18-1,0 0 1,-1 0-16,19 0 16,-1 0-16,-17-18 0,-1 18 15,-17-35-15,18 35 16,-18-18-16,0-17 15</inkml:trace>
  <inkml:trace contextRef="#ctx0" brushRef="#br0" timeOffset="64914.7634">14517 7973 0,'17'0'78,"1"0"-63,53 0-15,-1 0 0,-17 0 16,0 0-16,0 0 16,0-18-16,-36 18 15,1 0 1</inkml:trace>
  <inkml:trace contextRef="#ctx0" brushRef="#br0" timeOffset="65307.6633">15381 7902 0,'0'0'0,"-18"35"78,1 1-62,-1-19-16</inkml:trace>
  <inkml:trace contextRef="#ctx0" brushRef="#br0" timeOffset="65476.9586">15311 8096 0,'0'0'0,"0"18"16,17-36 93</inkml:trace>
  <inkml:trace contextRef="#ctx0" brushRef="#br0" timeOffset="65845.746">15381 8361 0,'0'-18'63</inkml:trace>
  <inkml:trace contextRef="#ctx0" brushRef="#br0" timeOffset="67188.6963">16351 7479 0,'0'0'0,"0"-35"16,0 17-16,18 18 15,17-35-15,-17 35 16,-1 0-16,19-18 16,-19 18-16,19-18 15,-19 18-15,1 0 16,52 53 0,-70-35-16,36 17 15,-36-17-15,17 0 16,1 17-16,-18 18 15,0-18 1,0-17-16,-18-1 16,1 19-16,-1-1 15,0-18 1,18 1 0,18-18 30,0 0-46,17 0 16,-17 0-16,17 0 16,18 0-16,0 0 15,-36 18-15,19 17 16,17 36 0,-53-36-16,0-18 15,0 19-15,0-1 0,-36-17 16,19 17-16,-36 0 15,0 1-15,0-19 16,18 18-16,-18-35 16,0 36-16,18-19 15,-18 1-15,17-18 16,1 0-16,0 0 16,17 0-16,-35-18 15</inkml:trace>
  <inkml:trace contextRef="#ctx0" brushRef="#br0" timeOffset="68494.0808">17251 7514 0,'0'71'31,"17"-36"-31,-17-17 16,18 35-16,0 35 15,-1-18-15,-17-34 16,0 16-16,0 19 15,0-53-15,0 52 16,-35-17-16,17-18 16,1-17-16,-1 0 15,18-36 32,0-35-31,0 0-16,0-35 15,0 35-15,18-35 16,-18-36-16,0 72 16,17-19-16,-17 36 15,0-18-15,0 18 16,0 17-16,18-17 0,-18 17 16,18 18-1,-18-18-15,17 1 31,-17-1-31,18 18 16,0-18-16,-1 18 16,1 0-1,0 0 1,-1 0-16,1 36 16,-1-36-1,-17 17-15,18 1 16,17 17-16,-35-17 15,18-18-15,-18 18 0,18-18 16,-18 17-16,0 18 16,0-17-16,0 17 15,0 18-15,-18-17 16,-35 16-16,18-16 16,17-1-16,-17-17 15,0 17-15,-18-35 16,35 18-16,-17-18 15,0 0-15,17 0 16,36 0 15,34-18-15,-34 18-16,35-18 16,-18 1-16,18-1 15,-18 18-15,18 0 0,-17 0 16,-19 0-16,19 18 15,-1 17-15,-17 0 16,17 0-16,-18 18 16,1-35-16,-18 0 15,18-1-15,-18 1 16,0 0-16,0-1 16,0 19-1,0-19 1,-18 1-16,18-1 15,-35 1-15,35 17 16,-53-17-16,18 17 16,17-17-16,-35 0 15,18-18-15,-1 17 0,1-17 16,-18 0-16,18 0 16,0 0-16,-18 0 15,18-17-15,35-1 16,-36 0-16,19-17 15,-19 0-15,36 17 16,-17-35-16</inkml:trace>
  <inkml:trace contextRef="#ctx0" brushRef="#br0" timeOffset="89094.9866">12382 5944 0,'18'0'31,"17"0"-15,89-70 0,-54 17-16,19-18 15,34-17-15,1 18 16,-72-1-16,-16 36 15</inkml:trace>
  <inkml:trace contextRef="#ctx0" brushRef="#br0" timeOffset="89358.6155">13141 5345 0,'0'35'47,"0"88"-47,0-34 0,0 34 15,0 36-15,0-18 16,0-53-16,0 53 16,0-53-16,0 18 15,0-71-15,18-35 16,-1 0 15,-17-17 0,0-1-31</inkml:trace>
  <inkml:trace contextRef="#ctx0" brushRef="#br0" timeOffset="90206.5016">13476 5539 0,'0'53'47,"0"17"-47,18 54 16,-1-1-16,-17 0 15,18 19-15,-18-1 16,0 0-16,0-71 15,0 54-15,0-89 16,0-17 0,0-1-16,-18-122 31,18 34-15,0-17-16,-17-36 15,17-17-15,0 106 16,-18-106-1,18 35-15,0-17 0,0 87 16,0-70-16,18 18 16,-1 0-16,1 53 15,17-53-15,1 52 16,-1-17-16,0 53 16,0-35-16,-17 35 15,0 0-15,-1 0 16,1 0-16,17 35 15,1 36-15,16-18 16,-16 0-16,17 35 16,-18 0-16,-17-17 15,52 70-15,-70-53 16,18 0-16,-1-17 16,-17 17-16,0-17 15,0-19-15,0 1 16,0-17-16,-35-1 15,17 0-15,-17-17 16,0-1-16,-36 1 16,1-18-16,-18 0 15,35 0-15,-18 0 0,36-18 16,17 1-16,1 17 16,17-18-1,0 1-15,0-1 16</inkml:trace>
  <inkml:trace contextRef="#ctx0" brushRef="#br0" timeOffset="91420.8832">14376 6156 0,'0'18'16,"17"-18"0,19 17-1,-19-17-15,1 0 16,17 0-16,-17 0 16,-1-17-16,1 17 15,17-36-15,-35 19 0,18-1 16,0 0-1,-18 1-15,17-1 16,-17 0 0,0 1-1,-17 17 17,-1 0-32,0 0 15,1 0-15,-54 0 16,54 0-16,-19 17 15,19-17-15,-1 18 16,18 0-16,0-1 0,-18-17 16,18 36-16,0-19 15,0 19-15,0-1 16,18 18-16,-18-18 16,18 18-16,17-18 15,18 18-15,-36-18 16,36-17-16,-17 0 15,17-18-15,-36 0 16,36 0-16,-35 0 16,-1 0-16,19-18 15,-19 18-15,-17-18 16,18 1-16</inkml:trace>
  <inkml:trace contextRef="#ctx0" brushRef="#br0" timeOffset="91848.8751">14975 6050 0,'0'0'0,"-35"0"16,0 0-16,17 0 0,-17 0 16,17 0-16,-17 18 15,17-1-15,1 1 16,-1 17-16,18 18 15,0 0-15,0-35 16,0 35-16,35 17 16,-17-52-16,35 35 15,-35-36-15,34 19 0,-16-36 16,-19 0-16,1 0 16,0 0-1,17-18-15,-17-17 31,-18 17-31</inkml:trace>
  <inkml:trace contextRef="#ctx0" brushRef="#br0" timeOffset="92112.6305">15363 5821 0,'0'0'0,"0"35"62,0 0-62,0 18 16</inkml:trace>
  <inkml:trace contextRef="#ctx0" brushRef="#br0" timeOffset="92298.7729">15293 6456 0,'0'17'94</inkml:trace>
  <inkml:trace contextRef="#ctx0" brushRef="#br0" timeOffset="94106.2729">16034 6385 0,'35'0'32,"18"0"-17,35 0-15,18 0 16,-71 0-16,71 0 15,35-17-15,0 17 16,-17-18-16,-71 18 16,35 0-16,-18 0 15,-34 0-15,-19 0 0,1 0 16</inkml:trace>
  <inkml:trace contextRef="#ctx0" brushRef="#br0" timeOffset="94676.1273">17639 6244 0,'0'18'47,"53"-18"-32,-18 0-15,36 0 16,52 0-16,18 0 16,-88 0-16,88 0 15,0 0-15,-88 0 16,88-18-16,-88 18 15,18 0 1,-54 0-16</inkml:trace>
  <inkml:trace contextRef="#ctx0" brushRef="#br0" timeOffset="95314.608">19085 6244 0,'18'0'31,"17"0"-15,18 0-16,0 0 16,0 0-16,-35 0 15,52 0-15,1 0 16,-54 0-16,54 0 0,-18 0 15,17 0-15,1-17 16,-53 17-16,34-18 16,-34 18-16,0 0 15</inkml:trace>
  <inkml:trace contextRef="#ctx0" brushRef="#br0" timeOffset="95891.1802">20285 6209 0,'17'0'31,"19"0"-15,34 0-16,1 0 15,17 0-15,53-35 0,-70 35 16,70-18-16,17 0 16,-105 18-16,88-35 15,-52 35-15,-19-18 16,-34 1-16,-19 17 15</inkml:trace>
  <inkml:trace contextRef="#ctx0" brushRef="#br0" timeOffset="96678.0942">22172 6032 0,'18'0'63,"-1"0"-63,89 0 16,-18 0-16,18 0 0,0-17 15,-35 17-15,34-18 16,-16 18-16,-36 0 15,-36 0-15,18 0 16,-17 0-16,0 0 16</inkml:trace>
  <inkml:trace contextRef="#ctx0" brushRef="#br0" timeOffset="97308.3379">23530 6015 0,'18'-18'16,"0"18"-1,-1 0 1,71 0-16,-52 0 16,17 0-16,17 0 15,124 0-15,-123 0 16,123 0-16,-18 0 15,-123 0-15,88 0 16,-70 0-16,-36 0 16</inkml:trace>
  <inkml:trace contextRef="#ctx0" brushRef="#br0" timeOffset="105199.7072">13758 10495 0,'53'0'62,"53"0"-62,-53 0 16,35 0-16,-17-18 16,52 1-16,89-1 15,-89 18-15,1-17 16,-18-1-16,17 18 15,1-18 1,-19 18-16,-16 0 0,-19 0 16,36 0-1,-88 0-15,70 0 16,18 0-16,-71 0 0,71 0 16,17 0-16,-70 0 15,53 0-15,-53 0 16,70 0-16,-70 0 15,88 0-15,-88 0 16,124 0 0,-19-17-16,-69 17 15,-19 0-15,142 0 16,-142 0-16,177 0 16,-158 0-16,16 17 0,142-17 15,-141 0-15,-18 0 16,142 0-16,-124 18 15,17-18-15,-35 0 16,177 0-16,-159 0 16,-1 0-16,1 0 15,159 0-15,-177 0 16,18 0-16,-18 0 16,18 0-16,123 0 15,-123 0-15,-35 0 16,17 0-16,18 0 15,264 0 1,-282 0 0,0 0-16,1 0 15,-1 0-15,18 0 0,-18 0 16,18 0-16,0 0 16,17 0-16,0 0 15,-34 0-15,34 0 16,142 0-16,-159 0 15,17 0-15,18 0 16,0 0-16,0 0 16,0 0-16,36-18 15,-54 1-15,18-1 16,-52 0-16,-1 18 16,-35 0-16,106 0 15,-124 0-15,18 0 16,-18 0-16,0 0 0,53 0 15,-35 0-15,-17 0 16,17-17-16,-18 17 16,-18 0-16,36 0 15,-35 0-15,0 0 16</inkml:trace>
  <inkml:trace contextRef="#ctx0" brushRef="#br0" timeOffset="107088.1457">14182 10160 0,'0'35'78,"-36"-17"-78,36 0 16,-53 17-16,18-18 15,18 1-15,-1 0 16,-17-18-16,-1 35 16,19-35-1,-1 0 1,0 18-16,1-1 15,-1-17 1,1 18 0,-1-18-16,-17 35 0,17-35 15,0 18-15,1-18 16,17 17 0,-18-17-16,0 0 15,18 18 16,-17-18-31,17 18 16,-18-18 0,18 17-1,-18-17-15,18 18 110,18-18-110,17 18 15,-17-1-15,17 1 16,18 0-16,35-1 16,-70-17-16,35 0 15,-35 0-15,17 0 16,0 0-16,0 0 15,1 0 1,-19 0 0</inkml:trace>
  <inkml:trace contextRef="#ctx0" brushRef="#br0" timeOffset="109997.2086">24095 9560 0,'0'18'31,"0"17"1,0-17-32,0 17 0,0 18 0,0 0 15,0 0-15,17 0 16,1 17-16,-18-17 15,18-17-15,-18-19 16,0 1-16,0-53 78,-18-1-78,18-17 16,0-17-16,-18 17 15,18-18-15,0 1 16,0 17-16,0 0 16,18 0-16,0 53 15,-18-18-15,17 18 0,1-17 16,0 17-16,-1 0 16,1 0-1,-1 0-15,1 0 16,0 17-1,-1-17-15,1 18 16,-18 0-16,18-1 16,-1 1-16,-17 17 15,0-17-15,36 35 16,-36 88 0,0-106-16,0-17 15,0-1 1,0 1-1,0-36 17,0-17-17,0 17 17,0 1 14,0-1-30,0 1-16,0-1 16,0-17-16,17 17 31,-17 0-31,18 1 16,-18-1-16,0-17 15,17 35 1,-17-18-16,0 1 15,18 17-15,-18-18 16,35 0 0,18-17-1,-35 35-15,0 0 16,17 0 0,-17 0-16,-1 0 15,1 0-15,-1 35 16,19-17-16,-36 35 15,35-36-15,-17 19 16,-1-1-16,1 0 16,-18 1-16,18-1 15,-1 0-15,-17-17 16,0 17 0,18-35-16,-18 18 31</inkml:trace>
  <inkml:trace contextRef="#ctx0" brushRef="#br0" timeOffset="110384.4411">24959 9596 0,'0'17'62,"0"1"-62,0 52 0,0 19 16,0-54-16,0 0 15,18 0 1,-18-17-16,17 0 16,-17-36 46,0-17-46</inkml:trace>
  <inkml:trace contextRef="#ctx0" brushRef="#br0" timeOffset="110642.4438">24800 9349 0</inkml:trace>
  <inkml:trace contextRef="#ctx0" brushRef="#br0" timeOffset="111272.4163">25188 9578 0,'0'18'0,"0"-36"0,18 53 16,-18 0-16,18 36 15,-18-53-15,17 35 16,-17-18-16,0 18 16,0-18-16,18-35 15,-18 18-15,0-36 47,0-17-47,-18-53 16,1 35-16,17 0 15,0 0-15,0 0 16,0 18-16,0-1 16,0 19-16,0-1 15,0 0 1,35 54 31,-17 17-32,-1-18-15,1 18 16,-1-36-16,19 19 16,-36-1-16,17-17 15,-17-1 1</inkml:trace>
  <inkml:trace contextRef="#ctx0" brushRef="#br0" timeOffset="112854.2783">14199 9719 0,'18'35'31,"0"18"-31,-18 18 16,17-18-16,1 0 15,-18-18-15,17-17 16,-17 17-16,0 18 16,0-36-16,0 1 15,0-53 32,18-36-31,0 1-1,-18 34-15,17-70 0,19 36 16,-1 17-16,-35 18 16,35-1-16,-17 19 15,-18-1-15,18 1 16,-18-1-1,17 18-15,1 0 16,-1 0 15,19 0-31,-19 18 16,19-18 0,-36 35-16,53 0 0,-53-17 15,35 17-15,0 18 16,-17-35-1,-1 17-15,-17 18 0,18-36 16,-18 1-16,18 0 16,-18 17-16,0-17 31,0-36 16,0 0-47,0 1 15,0-1-15,0 0 0,0 1 16,0-19 0,17 19-1,1-18-15,17 17 16,0 0-16,18 1 16,-35 17-16,17 0 15,1 0-15,-19 0 16,1 0-16,0 0 15,-18 35-15,35 18 16,-18-18-16,-17-17 16,18 35-16,0-36 15,-18 19-15,17-19 16,-17 1-16,0 0 16,0-1-16,0 1 0,0-1 15</inkml:trace>
  <inkml:trace contextRef="#ctx0" brushRef="#br0" timeOffset="113517.5901">15416 9790 0,'-17'0'78,"-1"0"-62,-35 52 0,18-16-16,0-1 15,35 0 1,0-17-1,0 0 1,35-1-16,0-17 16,-17 0-1,-1-17-15,1 17 16,-18-18 0,0 0-16,0 1 15,0-1-15,0 0 16,0 1-16,0-1 15,0 0-15,18 18 63,35 106-32,-18-88-31,-35 17 0,53-17 16,-53 0-16,17-1 15,19 1-15,-1-18 16,-17 0-16,-1 0 16,1 0-16,0-18 15</inkml:trace>
  <inkml:trace contextRef="#ctx0" brushRef="#br0" timeOffset="113837.0908">15699 9842 0,'88'71'16,"-71"-53"-1,36-1-15,-35 1 16,0-18-16,-1 18 16,36-1-16,-18-17 15,-17 0-15,17 18 0,-17-18 16,0 18 0,-1-18-16</inkml:trace>
  <inkml:trace contextRef="#ctx0" brushRef="#br0" timeOffset="114175.2895">16069 9842 0,'-71'36'16,"54"-19"-1,-18 1-15,17 0 16,-17-1-16,-1 19 15,19-1-15,17-17 16,-36-1-16,36 1 0,-17 17 16,-1-35-1,18 18 1</inkml:trace>
  <inkml:trace contextRef="#ctx0" brushRef="#br0" timeOffset="116704.5709">25259 9701 0,'0'53'63,"0"0"-48,0 0-15,0-18 16,0 18-16,0-17 16,0 17-16,0-36 15,0 1-15,0-1 0,0-34 78,0-1-78,0-17 16,-18 0-16,18-1 16,0 1-16,0 0 15,0-1-15,0 1 16,0 0-16,0 17 15,0 1-15,18-1 16,-18 0-16,18 18 0,-18-17 16,17 17-16,-17-18 15,18 0 1,-1 18 0,1 0-16,17 0 15,18-17 1,0 17-1,-18 0 1,-17 0 0,17 0-1,-35 17-15,18 1 16,35 53 0,-35-54-16,-18 1 15,17 17 1,-17-17-16,0-1 0,0 1 15,0 0-15,0 35 16,0 17 0,0-52-1,0 0-15,0-1 16</inkml:trace>
  <inkml:trace contextRef="#ctx0" brushRef="#br0" timeOffset="119457.6239">24253 10954 0,'18'17'62,"-18"72"-62,18 52 16,-1-18-1,1 1-15,0 17 0,-1-18 16,1-52-16,0 17 16,-1-70-16,-17-1 0,18-17 15,35 0 1,0 0 0,141-17-1,-88-19 1,-54 36-16,19 0 15,-53 0-15,17 0 16,-17 0-16,-18 18 78</inkml:trace>
  <inkml:trace contextRef="#ctx0" brushRef="#br0" timeOffset="120252.5983">25065 10954 0,'-18'0'78,"1"0"-62,17-18-16,-18 18 15,0 0 1,-17 0-1,17 0-15,1 0 16,-1 0-16,-35 18 16,36 17-16,-1-35 15,18 35-15,0 1 16,0-19-16,18 18 16,-18-17-1,35 0 1,-18-1-16,1-17 15,17 18-15,54 17 16,-54-35-16,0 0 16,18 18-16,-18 0 0,18-1 15,-35 19 1,0 16 0,-18-16-16,0-19 15,17 54-15,-17-1 16,0-52-16,0 35 15,0-18-15,0 1 0,0-19 16,0 1 0,-17-18-16,-1 17 15,0-17 1,-17-17 0,0-18-1,35-1-15,-36 1 16,19 35 15</inkml:trace>
  <inkml:trace contextRef="#ctx0" brushRef="#br0" timeOffset="121338.8851">25541 10918 0,'0'53'16,"0"36"-16,35-1 15,-35-35-15,18 17 16,0-17-16,-1 18 15,-17-18-15,0-36 16,0 36-16,0-35 16,0 17-1,-17-35 32,17-53-31,-36 18-1,19-18-15,17 18 16,-18-36-16,0 18 16,1-17-16,-1-19 0,18 72 15,0-36-15,0 18 16,0-1-16,0 19 16,0-19-16,18 36 15,17-35-15,0 0 16,-17 17-16,53-17 15,-54 17-15,36 1 0,-35-1 16,35-17 0,-36 35-16,1 0 31,35 141 0,-35-71-31,-18-17 0,0-17 16,0 17-16,0-1 15,-36-34-15,1 17 16,0-17-16,17 0 16,-35-1-16,35-17 15,54 0 63,-19 0-62,1 0-16,35 18 16,-18 35-1,-17-18-15,17 0 16,-17-17-16,-1 17 16,1-17-16,-18 0 15,18-1-15,-18 1 16,0 0-1,0-1-15,0 1 16,-18-1-16,18 19 16,-35-36-16,-18 53 15,18-36-15,-1 1 0,1 0 16,0-1-16,-18-17 16,18 0-16,17 0 15,-17 0-15,-1 0 16</inkml:trace>
  <inkml:trace contextRef="#ctx0" brushRef="#br0" timeOffset="123902.8782">12929 11095 0,'0'17'16,"18"36"-16,0 18 15,17 0-15,-35-19 16,17 54-16,1-35 16,17 70-16,-17-53 15,-18 0-15,0-52 16,0 17-16,18-18 15,-18-18-15,0 1 0</inkml:trace>
  <inkml:trace contextRef="#ctx0" brushRef="#br0" timeOffset="124304.9388">12965 11183 0,'35'0'31,"0"71"-31,0-54 16,-35 19-16,36-36 15,-19 35-15,54 18 16,-36-18-16,-17-17 16,35-1-16,0 19 15,-36-19-15,1-17 16,17 0 0</inkml:trace>
  <inkml:trace contextRef="#ctx0" brushRef="#br0" timeOffset="124587.0512">13600 11130 0,'0'0'0,"-18"18"0,0 17 16,-17-17-16,17 17 15,-17 0-15,17 18 16,-34 0-16,34-18 16,0-17-16,18 0 15,0-1 1</inkml:trace>
  <inkml:trace contextRef="#ctx0" brushRef="#br0" timeOffset="124941.4183">13476 11236 0,'0'53'15,"0"88"1,18-88-16,-18 17 16,35 54-16,-17-89 0,-1 18 15,1-18-15,0 18 16,-1-35-16,-17 0 15,0-1-15,0 1 32,35-106 30</inkml:trace>
  <inkml:trace contextRef="#ctx0" brushRef="#br0" timeOffset="125508.2783">13882 11254 0,'0'0'0,"0"-18"15,0 0-15,0 1 32,-18 17 14,-70 17-30,35 19 0,18-1-16,17-17 15,-17-1-15,35 1 16,0-1-16,0 1 16,0 0-1,53 17-15,0-17 16,-18-1-16,18 19 15,-18-36-15,53 52 16,-70-52-16,0 71 31,-18-36-31,0 1 0,0-1 32,0-18-32,-18-17 15,18 18-15,-35 0 16,35-1-16,-18-17 15,-17 0-15,17 18 32,1-18-32</inkml:trace>
  <inkml:trace contextRef="#ctx0" brushRef="#br0" timeOffset="126434.8689">14182 11165 0,'17'0'31,"-17"53"-15,0 0-16,18 53 16,0-53-16,-1 35 15,1-35-15,-1 35 0,-17-52 16,0-1-16,0-18 16,0 1-16,0-88 62,-17 17-46,17-18-16,-18 18 15,1-53-15,17 36 16,0-1-16,0 18 16,0 0-16,0-17 15,0 52 16,52 18 1,-16 35-17,-1 1 1,-17-19-16,17 19 16,-17-19-16,-18 19 15,17-36-15,-17 17 16,0 1-1,-17 0 1,-54 34-16,-35 1 16,89-35-1,17 0-15,17-18 47,1 17-31,17 1-16,-17-18 0,35 18 15,-36-1-15,19-17 16,17 35-16,-1-17 16,-16 0-16,-19 17 15,19-35-15,-36 18 16,17-1 0,-17 1-16,0 0 15,0-1-15,-17 1 16,-1 17-16,0-17 15,-282 158 17,230-141-32,17-35 15,0 0-15,35 0 16,18-35 0</inkml:trace>
  <inkml:trace contextRef="#ctx0" brushRef="#br0" timeOffset="127719.3747">13617 11148 0,'0'17'32,"0"36"-17,0-17-15,0-1 16,0 18-16,18-18 15,-18 0-15,0 36 16,0-36-16,0 0 0,0 18 16,0 0-16,0-17 15,0 16-15,0-34 16,0 0-16,0 17 16,0 0-1,0-17 1</inkml:trace>
  <inkml:trace contextRef="#ctx0" brushRef="#br0" timeOffset="134231.5512">25100 12665 0,'-18'0'15,"18"-18"-15,-17 18 47,-1 0-16,1 0-31,-1 0 16,18 18 0,-18-18-16,18 17 15,-17-17 1,17 18 15,0 0-15,0 17-16,0-17 15,0 17-15,0-18 16,0 1-16,0 0 16,0-1-16,0 19 15,0-19-15,35 1 16,-35 0 0,18 17-1,-1-35 16,-17 17 1,18-17-17,-1 0-15,1 0 16,0 0 0,-1 0-1,1 0 32,0 0-47,-1 0 16,1-35-1,0 18 1,-1-1 0,-17 0-1,18 18 1,-18-17 15,0-1-15,0 0-16,0 1 15,0-1-15,0 0 16,0 1 0,0-1-16,0 1 15,0-1-15,-18 18 16,18-18-1,0 1 1,-17 17-16,17-18 31,-18 18-15,0 0 46,1-18-46,-1 18 0,18-17-1,-18 17-15,1 0 16,-1 0 15,18-18 0,-18 18-31,1 0 16,-1 0-16,1 0 31</inkml:trace>
  <inkml:trace contextRef="#ctx0" brushRef="#br0" timeOffset="136241.7797">28028 10142 0,'0'18'31,"0"35"-31,0 17 16,18 1-1,-18 105-15,0-105 0,0 70 16,0 18-16,0 0 16,0-54-16,0 54 15,0-88-15,0-18 16,0-18-16,0 0 16,0-88 46,0-17-62</inkml:trace>
  <inkml:trace contextRef="#ctx0" brushRef="#br0" timeOffset="137234.6943">28011 10142 0,'17'0'78,"36"0"-78,-35 0 16,17 18-16,-17-18 15,-1 18 1,1-1-16,0 1 16,-1 0-16,1 17 15,-1 0-15,-17-17 0,0 17 16,0 0-16,0 18 15,0-18-15,0-17 16,-88 70 0,35-35-16,18-35 15,-18 17-15,18 18 16,0-53-16,35 18 16,17-18 46,36 0-62,-18 0 16,71-18-16,-70 18 15,87 0-15,-70 0 0,0 0 16,53 0-16,-18 53 16,-53-18-16,0 1 15,-17 16-15,0-16 16,-1 17-16,-17-18 15,0 35-15,0-17 16,0 36-16,-35-54 16,17 18-16,-34-18 15,34 18-15,-17-18 16,-36 1-16,18-1 16,-35 0-16,70-17 15,-17-18-15,17-18 16,18 0-1,0-17 1</inkml:trace>
  <inkml:trace contextRef="#ctx0" brushRef="#br0" timeOffset="137740.4265">28840 10777 0,'0'18'31,"0"17"-31,0 36 0,0-1 15,17 36-15,-17-35 16,18-18-16,-18 17 16,17-34-16,-17-1 15,18-35-15,0 0 47,-1 0-47,-17-18 16,53-35-16,-35-17 15,0 34-15,17 1 16,-35 0-16</inkml:trace>
  <inkml:trace contextRef="#ctx0" brushRef="#br0" timeOffset="138055.3799">28769 10566 0</inkml:trace>
  <inkml:trace contextRef="#ctx0" brushRef="#br0" timeOffset="138853.7249">29263 11165 0,'0'0'15,"0"36"-15,0-54 79,0-17-79,0-18 15,18 18-15,-18-18 16,17 0-16,-17 0 15,18-176 1,-18 193 0,0 1-16,0 0 0,0-1 15,-18 36 63,1 53-62,17 18 0,0-18-16,0 17 15,0-52-15,0 35 16,0 0-16,17-18 16,1 0-16,-18-17 15,35 0 1,-35 17-16,18-35 15,-18 18 1,0-1-16,17-17 0,1 0 16,0 0-1,-1 0 1,1-17-16,17-1 16,-17 0-1,-18 1 1,0-1-1</inkml:trace>
  <inkml:trace contextRef="#ctx0" brushRef="#br0" timeOffset="139615.7549">29069 10830 0,'0'-17'16,"18"17"15,17 0-31,-18 0 15,107-18 1,-89 0 0,-17 18 31,-1 0-16,1 0-31,0 0 15,-1 0 95</inkml:trace>
  <inkml:trace contextRef="#ctx0" brushRef="#br0" timeOffset="140616.1366">29704 10107 0,'18'0'109,"52"0"-109,18 0 16,-17 0-16,-1 0 15,36 0-15,0 0 16,-35 0-16,-18 0 16,-18 0-16,-18 0 15</inkml:trace>
  <inkml:trace contextRef="#ctx0" brushRef="#br0" timeOffset="141671.5895">29774 10160 0,'0'18'31,"0"-1"-31,0 1 15,53 88 17,-35-71-32,17 36 0,-17 34 15,-18-69-15,18 70 16,-18-36-16,17 54 16,-17-72-16,0 54 15,0-70-15,0-1 16,0 18-16,18-18 15,-18-17 17,17-18 61,1 0-77,17 0-16,1 0 16,-19 0-16,1 0 15,17 0-15,18 0 16,-18 0-16,-17 17 16,17-17-16,1 0 15,-1 0-15,0 0 16,-17 0-16,17 0 15,-35-17 48,0-1-47</inkml:trace>
  <inkml:trace contextRef="#ctx0" brushRef="#br0" timeOffset="142331.5019">30621 10442 0,'0'-17'47,"-18"17"-31,1 0-1,-1 0 1,1 0-1,-1 0 1,-35 35-16,35 0 16,-35 18-16,36-18 15,-18 1-15,-1 34 16,19-52-16,17 35 16,0-18-16,0 0 15,0 1-15,17 16 16,1-34-16,17 0 15,0 17-15,-17-35 16,17 0-16,18 18 16,0-18-16,0 0 15,-18 0-15,-17-36 16,35 1-16,-35 0 16,-1 0-16,-17 17 15,0 0-15,0-35 16,0 18-16,-17 0 15,17 0-15,-18-1 0,-17 1 16,35 17 0,-36 1-16,36-1 15,-17 18-15,-1-18 16,0 18-16,1 0 0,17-17 16,-35 17-16,17 0 15,0 0-15</inkml:trace>
  <inkml:trace contextRef="#ctx0" brushRef="#br0" timeOffset="143387.7821">30727 10089 0,'18'0'47,"-1"0"-47,36 18 15,-18-18-15,18 0 16,-35 0-16,17 0 16,-17 0-16,0 0 15,-18 18 48,17-18-63,1 17 15,-1 36 1,1-35-16,-18 17 16,0 36-16,18-36 15,-18 0-15,0 18 16,0 53-16,17-18 16,-17-35-16,0 18 15,18-18-15,-18 88 16,0-106-16,0 0 15,0-17-15,0 0 16,0-1-16,0 1 16,0-36 46,18 18 1,-1 0-48,-17 18 17,0-1-17,0 1 1,0 0 15,0-1-31</inkml:trace>
  <inkml:trace contextRef="#ctx0" brushRef="#br0" timeOffset="143881.5661">30886 11218 0,'17'0'63,"19"0"-63,-1 0 15,0 0 1,18 0-16,-35 0 15,-1 0-15,1 0 16,-18-17-16,18 17 47,-1 0-31,1 0-1</inkml:trace>
  <inkml:trace contextRef="#ctx0" brushRef="#br0" timeOffset="144559.9942">31609 10636 0,'18'0'0,"-1"0"16,18 0 0,-17 0-1,0 0 1,-1 0-16,1 0 15,35 0-15,0 0 16,-18 0-16,-17 0 16,35 0-16,-36 0 15,1 0-15</inkml:trace>
  <inkml:trace contextRef="#ctx0" brushRef="#br0" timeOffset="145149.5817">31732 10918 0,'18'0'62,"0"0"-46,-1 0-16,1 0 15,0 0-15,-1 0 16,1 0-16,-1 0 16,19 0-16,17 0 15,17 18 1,-35-18-16,18 0 16,-35 0-16,35 0 15,-35 0-15,-1 0 63</inkml:trace>
  <inkml:trace contextRef="#ctx0" brushRef="#br0" timeOffset="146033.0857">32808 9860 0,'-17'0'78,"-1"0"-78,-35 0 16,0 53 0,36-53-16,-19 18 15,19-1-15,-1-17 0,0 36 16,1-1-16,17-17 15,0-1-15,0 18 16,0 1-16,0 17 16,17 52-16,19-87 15,-36 17-15,35-17 16,-35 0-16,35-1 16,18 1-16,-35-18 15,35 0-15,17 0 16,-52-18-16,35 1 0,-36-19 15,1 19-15,-18-19 16,0 19-16,0-36 16,0 35-16,0-35 15,-18 18-15,1-18 16,17 36-16,-35-19 16,-1 19-1,36-1 1,-17 18-16,17-18 15,-18 18 1,-17 0-16,-1 18 16,1 0-1,35-1-15,-18 1 16</inkml:trace>
  <inkml:trace contextRef="#ctx0" brushRef="#br0" timeOffset="146702.6401">33126 9754 0,'0'36'31,"0"-1"-15,-18-18-16,18 54 15,0-36-15,-17 1 0,17 17 16,0-1-16,-18 1 16,18 0-16,-18 0 15,1 0-15,17-18 16,-18 18-16,0-35 15,18 17-15,-17 53 16,-1-17-16,0-53 16,1 52-16,-1 1 15,1-54-15,-1 54 16,18-36-16,-18 18 16,18-18-16,0-17 15,0 0-15,0 17 16,-17-35 31,17-18 0,0 1-16</inkml:trace>
  <inkml:trace contextRef="#ctx0" brushRef="#br0" timeOffset="147444.4868">33249 10777 0,'0'-17'0,"0"-1"63,0-17-48,18 0-15,0-18 0,-1 17 16,1 19-16,-18-19 15,17-17-15,1 36 16,-18-1-16,18-17 0,-1 35 63,1 35-48,-18 0 1,0 18-16,0 0 15,0 0-15,0-17 16,0 16-16,0 1 16,18 0-16,-18-17 15,0 34-15,17-17 16,-17-18-16,0-17 16,0 0-16,0-1 15</inkml:trace>
  <inkml:trace contextRef="#ctx0" brushRef="#br0" timeOffset="147911.4977">33143 11148 0,'0'-18'0,"36"0"16,-19 18-16,19 0 16,-19 0-1,1 0-15,17-17 16,-17 17-16,-1 0 0,1 0 16,17 0-1,-17-18 1,17 18-1,-17 0 1,17 0 0,-17 0-1,0 0-15,-1 0 16,1 0 0,-18 18-1,17-18 1,1 0-1,0 0-15</inkml:trace>
  <inkml:trace contextRef="#ctx0" brushRef="#br0" timeOffset="152218.6082">23407 12841 0,'17'-18'47,"1"18"-47,0-52 15,17-1-15,-35 0 16,18 35-16,-1-17 16,-17-36-1,0 54 1,0-1 0,18 18 30,0 53-30,-18 0 0,0 0-16,17 17 15,-17 1 1,0-36-16,0 18 0,18 18 16,-1 17-16,-17-53 15,18 0-15,-18 1 16,0-19-16,18 1 15,-1 0 1,-17-36 62,0 0-62</inkml:trace>
  <inkml:trace contextRef="#ctx0" brushRef="#br0" timeOffset="153355.8814">22137 12700 0,'0'-18'78,"53"-52"-47,-18 52-31,0 18 0,1-17 16,-19 17-16,18 0 16,1 0-16,-19 0 15,-17 35 1,0-18 0,0 1-16,0 17 15,-35 1-15,17-1 16,-52 0-16,35 0 15,-124 71 1,124-35 0,17-54-16,18 19 0,0-19 15,0 19 1,18-36-16,-1 17 16,19-17-16,-1 18 15,18-18 1,-36 0-16,1 0 15,0 0-15,70 0 16,-71-35 0,1 35-16,0-18 15</inkml:trace>
  <inkml:trace contextRef="#ctx0" brushRef="#br0" timeOffset="154473.9571">20461 12647 0,'18'0'62,"17"-18"-46,18 18-16,-35 0 15,34 0-15,-16 0 0,-1 0 16,-17 0-16,17 36 16,-17-19-16,-18 1 15,17 0-15,-17-1 16,0 19-16,0-1 16,-35 0-16,35-17 15,-35 35-15,17-18 16,0-35-16,18 35 15,-17-35-15,17 18 32,17-18-17,-17 17-15,36 1 16,-1-18-16,0 18 16,-17-1-16,17-17 15,-17 36-15,-1-36 16,-17 17-1,0 1-15,0 17 16,0-17 0,0 17-1,0 0-15,-17-17 16,-1 0-16,-35 17 16,0-17-16,-105-1 0,16 1 15,19-18 1,0 0-16,52-18 15,36 1-15</inkml:trace>
  <inkml:trace contextRef="#ctx0" brushRef="#br0" timeOffset="155352.381">19050 12594 0,'0'18'32,"0"-1"-17,-18 1 1,-17 176-1,35-159-15,0 36 0,0-18 16,0 0-16,0-36 16,35 1-1,-17 0-15,0-18 16,35 0-16,-18 0 16,71 17-16,-71-17 15,18 0-15,-18 0 16,36 0-16,-54 0 15,1 0-15</inkml:trace>
  <inkml:trace contextRef="#ctx0" brushRef="#br0" timeOffset="155680.8709">19315 12982 0,'0'18'0,"0"17"16,0-17-16,0 70 16,0-53-16,17 53 15,1-17-15,-18 0 16,0-19-16,0 1 0,0-17 15,0-19-15,0 19 16,0-19-16,0 1 16,17-18 31,-17-18-47</inkml:trace>
  <inkml:trace contextRef="#ctx0" brushRef="#br0" timeOffset="156663.5356">17568 12823 0,'0'0'0,"0"18"47,0 0 0,36-18-47,17 35 15,-18-17-15,18-1 16,0-17-16,35 18 16,-35 0-16,-18-1 15,0 1 1,-35-1 15,0 1-31,0 0 16,0 17-16,-17-17 15,17 35-15,-18-36 0,0 19 16,18-19 0,0 18-16,-17-35 15,17 18-15,0 0 16,-18-18-1,0 0-15,1 0 16,-1 0 0,1 0-1,-1 0 1</inkml:trace>
  <inkml:trace contextRef="#ctx0" brushRef="#br0" timeOffset="157378.987">17551 12718 0,'17'0'46,"19"0"-46,17 0 16,-18-18-16,53 0 16,0 1-16,-53-1 15,36 18-15,0-18 0,-71 1 16,17 17-16,1 0 62</inkml:trace>
  <inkml:trace contextRef="#ctx0" brushRef="#br0" timeOffset="158170.5976">17621 12753 0,'0'18'0,"-17"17"16,17 18-16,0 0 15,0 17 1,0-52-16,0 17 16,0-17-16,17-36 62,-17 0-62,18 18 16,35-35-16,-36 35 15,1-17-15,17 17 16,71-18-16,-88 18 16,-1 0-16,36 0 15,-17 0-15,-36 18 16,0-1-16,17 1 15,1 35-15,-18-36 0,18 19 16,-1-19 0,-17 1-16,0 17 15,0-17-15,0 0 16,-35-1 0,17-17-16,-17 18 15,0-1-15,17 1 16,-35 0-1,18-1-15,-18-17 16,0 0-16,18 0 16,0 0-16,-1 0 15,19 0-15,-1 0 16,0-17 0</inkml:trace>
  <inkml:trace contextRef="#ctx0" brushRef="#br0" timeOffset="159004.5077">16651 12735 0,'0'0'0,"-18"0"16,1 0-1,-1 18 1,1-18-16,-1 35 16,-17-17-16,17 17 15,-17 0-15,-36 71 0,54-71 16,-1 36-16,18-36 16,0 18-16,0 53 15,18-71-15,17 1 16,18 17-16,0-18 15,-18-35-15,18 0 16,0 0-16,-18 0 16,-17-18-16,17 1 15,-35-19-15,0 1 16,0 0 0,-18 17-16,-17 0 0,17 1 15,-35-1 1,1 1-16,-1 17 0,-36 0 15,19 0-15,-1 17 16,1 1 0,17-1-16</inkml:trace>
  <inkml:trace contextRef="#ctx0" brushRef="#br0" timeOffset="159613.4703">15946 13406 0,'0'-18'0,"0"0"62,-18 18-46</inkml:trace>
  <inkml:trace contextRef="#ctx0" brushRef="#br0" timeOffset="159805.1837">15646 13335 0,'0'0'0,"-18"0"0,0 0 16,1 0 31,-1 0-47</inkml:trace>
  <inkml:trace contextRef="#ctx0" brushRef="#br0" timeOffset="159999.6435">14799 13388 0</inkml:trace>
  <inkml:trace contextRef="#ctx0" brushRef="#br0" timeOffset="160174.1947">14799 13388 0</inkml:trace>
  <inkml:trace contextRef="#ctx0" brushRef="#br0" timeOffset="160382.8023">14270 13406 0</inkml:trace>
  <inkml:trace contextRef="#ctx0" brushRef="#br0" timeOffset="160637.834">14005 13370 0</inkml:trace>
  <inkml:trace contextRef="#ctx0" brushRef="#br0" timeOffset="161747.4627">13935 12418 0,'0'53'32,"0"35"-32,-18-18 0,18-17 15,0 18-15,0 17 16,-35 230 15,35-283-31,0 0 16</inkml:trace>
  <inkml:trace contextRef="#ctx0" brushRef="#br0" timeOffset="162669.6819">13917 12647 0,'0'35'47,"0"18"-47,0 18 16,0-36-16,18 53 15,-18 0-15,0-52 16,0 87-16,17-70 16,-17 53-16,18 17 15,0-87-15,-18 34 16,0-34-16,0-1 15,0-53 48,-53-264-32,53 176-31,0 18 0,0-36 16,0 36-1,0 0-15,0 0 0,0 35 16,0 0-16,0 18 16,0 17-16,0 36 78,0 52-63,0 19-15,0 16 0,0-52 16,0 53-16,0 18 16,0-89-16,0 71 15,0-36-15,0-52 16,0 0-16,0-71 62,0-71-62,0 18 16,0 0-16,0-17 16,0 52-16,0-52 15,0 70-15,0-17 0,0 34 16,0 1-16,17 35 16,1 53 30,-18-18-30,0 18-16,0-18 16,18 1-16,-18-1 15,0 18-15,0-36 16,0 1-16,0 0 0</inkml:trace>
  <inkml:trace contextRef="#ctx0" brushRef="#br0" timeOffset="163557.3116">13600 13123 0,'0'18'16,"0"0"-1,35 35-15,18-18 16,0 35-16,-36-52 16,36 17-16,-17-17 15,-1 35-15,18-18 16,-36-17-16,36 17 15,-17-35-15,16 35 16,-16-35-16,17 18 16,-36-18-16,-17 18 31,0-54 94,0 19-125,0-19 0,0 1 0,0 0 16,0 17-16,0-17 15,18-18-15,0 0 16,-1 18-16,1 0 15,17-1-15,0 1 16,-17 35 0,-18-18-16</inkml:trace>
  <inkml:trace contextRef="#ctx0" brushRef="#br0" timeOffset="169212.566">23266 13176 0,'17'0'78,"1"0"-62,17 0-1,-17 0-15,17 0 16,-17 0 0,35-17-1,-18 17-15,0 0 16,1 0-16,-1 0 15,-18 0-15,1 0 16,0 0-16,-1 0 63,1 0-32,0 0 0,-1 0 0,1 0-31,0 0 16,17 0 15,-18 0-31,1 0 31,0 0 1,-1 0-1,1 0 0</inkml:trace>
  <inkml:trace contextRef="#ctx0" brushRef="#br0" timeOffset="172317.1326">15857 13688 0,'0'-18'0,"18"18"47,0 0-47,-1 0 0,19 0 15,-1 0 1,35 0-16,-52 0 16,35 0-16,-35 0 15,-1 0-15,36 0 16,-18 0-16,1 0 15,17 0-15,-18 0 16,71 0 0,-89 0-16,36 0 15,-35 18 1,17-18-16,-17 0 16,35 0-16,-18 17 15,88-17 1,-70 0-1,53 0-15,-70 0 16,16 0-16,-16 0 16,17 0-16,0 0 15,-1 0-15,54 0 16,-53 0-16,-18 0 16,18 0-16,-17 0 15,34 18-15,-17-18 16,-18 0-16,18 0 0,0 0 15,0 0-15,18 18 16,-18-18-16,-18 0 16,0 0-16,18 17 15,-18-17-15,18 0 16,0 0-16,0 0 16,0 0-16,18 18 15,-1-18-15,1 0 16,17 0-16,0 0 15,-17 0-15,-1 0 16,18 18-16,-17-18 0,0 0 16,-19 0-16,19 0 15,0 17 1,-19-17-16,19 0 16,0 18-16,17-18 0,-18 0 15,19 18 1,-19-18-16,36 0 15,-18 0-15,18 17 16,-18-17-16,36 0 16,70 0-1,-106 0 1,18 0-16,-18 0 16,18 0-16,-18 0 15,0 0-15,18 0 16,-18 0-16,-17 0 15,17 0-15,-18 0 16,19 0 0,-1 0-16,18 0 15,17 0-15,-17 0 16,17 0 0,1 0-16,-1 0 15,-34 0-15,16 0 16,-16 0-1,34 0-15,-17 0 16,17 0 0,283 0-1,-265-17 1,18 17-16,17 0 16,-17-18-1,-18 18-15,36-18 16,-19 18-16,-17 0 15,1 0 1,16 0-16,-17 0 16,36 0-1,-71 0-15,35 0 16,0 0 0,-18 0-1,230 0 1,-265 0-1,-17 0-15,-54 0 0,36 0 16,-17 0-16,-1 0 16,-17 0-1,-1 0 1,-34 0 140</inkml:trace>
  <inkml:trace contextRef="#ctx0" brushRef="#br0" timeOffset="173478.5138">25171 13494 0,'0'17'46,"0"1"-30,0 17-16,35 89 16,-17-71-16,-18 0 15,0 0 1,17 17-16,1-17 0,0 0 16,-18 0-16,0-18 15,17 18-15,1-35 16,-1-1-16,-17 1 15</inkml:trace>
  <inkml:trace contextRef="#ctx0" brushRef="#br0" timeOffset="174317.2549">23618 13511 0,'0'36'47,"18"34"-47,-18-35 15,0 18-15,0 0 16,0-17-16,0 34 16,0 1-16,0-1 15,0 36-15,0-71 16,0 36-16,0-18 15,0-36-15,0 19 16,0-19-16,18-17 16,-18-17 15,0-19-15,0-16-16,0 16 15,0-34-15</inkml:trace>
  <inkml:trace contextRef="#ctx0" brushRef="#br0" timeOffset="174985.258">22190 13529 0,'0'53'31,"0"35"-31,0-17 15,0-1-15,0 36 16,0-18-16,0 18 16,0-53-16,0 35 15,0-35-15,0 0 0,0-35 16,0-1-16,17 19 16,-17-54 30,0 0-46,0-35 16</inkml:trace>
  <inkml:trace contextRef="#ctx0" brushRef="#br0" timeOffset="175743.0928">20655 13635 0,'0'17'31,"0"19"-15,0-19-16,0 36 15,0 0-15,0-17 16,0-1-16,0 18 16,0 53-1,0-71 1,0 0-16,0-17 0,0-1 16,0 1-16</inkml:trace>
  <inkml:trace contextRef="#ctx0" brushRef="#br0" timeOffset="176696.1949">19279 13582 0,'0'18'0,"0"-36"15,0 53-15,0 18 16,0-18-16,0-17 16,0 17-16,0-17 15,0 0-15,0 17 16,0-17-16,0 17 16,0 0-16,0 18 15,-17-18-15,17 1 16,0 16-16,0-34 0,0 0 31,0-1-31</inkml:trace>
  <inkml:trace contextRef="#ctx0" brushRef="#br0" timeOffset="177664.2618">17886 13564 0,'-18'18'47,"18"17"-47,0 0 16,0 1-16,0-1 0,-17 0 15,17 71-15,0-18 16,0-70 0,0 53-16,0 17 0,0-18 15,0 1-15,0-36 16,0-17-1,17-18-15,-17-36 47,0 1-47,0-18 16,0 18-16</inkml:trace>
  <inkml:trace contextRef="#ctx0" brushRef="#br0" timeOffset="178491.4739">16545 13458 0,'0'36'62,"0"17"-46,0-18 0,0 18-16,0 17 0,0-34 15,0 34-15,0-17 16,0 0-16,0 0 15,0-18-15,0-17 16,0 35-16,18-53 16,-18-18 77</inkml:trace>
  <inkml:trace contextRef="#ctx0" brushRef="#br0" timeOffset="212532.4187">25118 14658 0,'0'-18'0,"0"1"93,0-1-93,0 0 32,17 1-32,19 17 15,17-18 1,-18 0-16,-17 1 16,-1 17-1,1 0 1,-1 0-1,1 0 17,0 0-17,17 35 17,0 0-17,-35-17 1,18-18-1,-18 18 17,0-1-17,0 1 1,0 0 0,0-1-16,0 1 0,-18-1 15,1 1-15,-19 35 16,19-35-1,-1 17-15,0-35 16,18 18-16,-17-18 16,-1 35-16,1-35 15,17 17-15,-18-17 16,0 0-16,18 18 16,-17 0-1,-1-1 16,18 1-15,-35 0 0,35-1-1,-18-17-15,18 18 16,0 0 31,18-18 47,-1 0-79,1 0 1,17 0-16,36 0 0,-54 0 15,36-18-15,-35 18 16,35 0-16,-35 0 16,-1 0 15,1 0-15,-1 0-16,1 0 15,0 0 1,-1 0 15,1 0-15,0 0-1,-18 18 1,17-1-16,1-17 16</inkml:trace>
  <inkml:trace contextRef="#ctx0" brushRef="#br0" timeOffset="214279.5019">25665 14287 0,'0'-17'16,"-18"17"62,0 0-63,1 0-15,-1 0 16,-17 0 0,17 17 15,18 1-15,0 0 30,0-1-30,0 1 0,0 0-1,0-1 1,0 1 0,0 0 15,18-18-16,-1 17 1,1 1 15,-18 0-15,18-18 0,-1 0 15,1 0-16,0 0 1,-1-18 140,-17 0-156,18 1 32,-1-1-17,-17 0 1,0 1 46,0-1-30,0 0 14,-17 18-30,17-17 0,0-1-16,-18 18 78,18-18-63,-17 18 32,-1-17-31,0 17 0,1 0 62</inkml:trace>
  <inkml:trace contextRef="#ctx0" brushRef="#br0" timeOffset="232610.0813">27023 14817 0,'17'0'46,"1"0"-30,35 0-16,-18-18 16,1 18-16,-1-18 15,106 1 1,-53-1 0,-53 18-16,-17 0 15,0 0 1,-1 0-16</inkml:trace>
  <inkml:trace contextRef="#ctx0" brushRef="#br0" timeOffset="233184.9483">27182 14922 0,'35'0'63,"-18"0"-63,54-17 16,-18 17-16,0 0 15,35-18-15,-35 18 16,-18-17-16,0 17 15,-17 0-15,17 0 16</inkml:trace>
  <inkml:trace contextRef="#ctx0" brushRef="#br0" timeOffset="233854.126">27287 14270 0,'53'35'31,"-17"18"-31,-19-53 16,18 18-16,1-1 16,-19 1-16,72 17 15,-54-17-15,-18-18 16,19 18-16,-19-1 16,54 18-16,-53-17 15,-1 17-15,19-35 16,-19 36-16,36 17 31,-35-53-31,-18 17 0,17 1 16,-17 35-16,0-36 15,0 19 1,0-19-16,0 1 16,0 0-16,0-1 15,-17 1-15,-1 35 16,-17-18-16,-18 18 15,53-35-15,-35-1 16,35 19-16,0-19 16,-18-17 46</inkml:trace>
  <inkml:trace contextRef="#ctx0" brushRef="#br0" timeOffset="234972.4551">28346 14217 0,'0'53'32,"0"0"-32,0-18 0,0 18 15,17 0-15,-17-18 16,0 36-16,18-18 15,0 17-15,-1 1 16,19-1-16,-36-17 16,17 0-16,18 18 15,-35-54 1,0 1 31,0-36 0,0 1-47,-17-1 0,17 0 15,-18-35-15,18 18 16,-17 18-16,-1-36 16,18 35-16,0-53 15,-18 54-15,18-1 16,-17-17-16,-1-18 15,18-18 1,-35 1-16,17 35 16,18 17-16,0 0 15,-35-35-15,35 18 0,0 17 16,0 1 0,0-1-1,0 1 1,0-1-1,35 0 1,-17 18-16,-1 0 16,19 0-1,-1 0 1,35 18-16,-52 0 16,17-1-16,1-17 15,-19 18-15,1-1 16,0 1-16,17 17 15,-18 1-15,19-1 16,-36-17-16,35 70 16,-17-71-16,-18 54 15,0-53-15,0 52 16,0-35-16,0 36 16,0-53-16,0 17 15,0 18-15,0-36 16,-18 19-16,0-1 15,-17 0-15,17-35 16,1 0-16,-1 18 16,1-18-16,-1 0 0,0 0 15,1 0 17,-1 0-1,0 0-16</inkml:trace>
  <inkml:trace contextRef="#ctx0" brushRef="#br0" timeOffset="235671.1343">28822 14676 0,'35'0'15,"0"0"1,-17 0-16,0 0 15,-1 0-15,1 0 16,17 0 0,1 0-16,17 0 15,-18 0-15,-18-18 16,19 0-16,-1 1 16,-17-1-16,-1 0 15,-17 1 32,-17 17-47,-19-36 16,1 36-1,17 0 1,-17 0-16,18 0 16,-1 0-16,-17 0 15,17 0-15,0 18 16,1 17-1,-1 1-15,18-19 16,-18 36 0,18-35-16,-17 17 0,17 0 15,0-17-15,0 0 16,17 17-16,1-17 16,0-1-16,-1 1 15,1-18-15,17 35 16,-17-17-16,17-18 15,0 17-15,-17-17 16,0 0-16,-1 0 16,-17-17-1,18-19 1,-18 19-16</inkml:trace>
  <inkml:trace contextRef="#ctx0" brushRef="#br0" timeOffset="236260.5764">29704 14570 0,'0'0'15,"-18"-18"1,1 0 0,-1 18-16,0-17 15,-17 17-15,0 0 16,17 0-1,-17 0-15,0 0 16,17 17-16,0-17 16,18 18-16,-17 17 15,-1 1-15,18-19 0,-35 54 16,35-36-16,0 0 16,0 18-16,0-17 15,0-19-15,0 1 16,0 17-16,17-17 15,1-18 1,0 35-16,17-17 16,-17-18-16,17 0 15,35 0 17,-52 0-32,0 0 15,17 0 1,-17 0-1,-18-18-15,17 0 0,-17 1 16,0-54 0,0 18-16</inkml:trace>
  <inkml:trace contextRef="#ctx0" brushRef="#br0" timeOffset="238661.7894">23336 14605 0,'0'0'0,"18"-35"0,0 17 15,-1 0 1,1 1-16,-1 17 15,1 0 17,17 0-17,1 0-15,-19 17 16,1-17-16,17 18 16,-35 0-16,18-1 15,-18 19 16,0-1-31,0-17 16,0 17 0,0-18-16,-18 19 15,1-1-15,17 0 16,-36 1-16,36-1 16,-17 35-16,17-34 15,0-19 1,0 1-1,0 0 1,17-18 0,1 17-1,0-17 1,-1 0-16,18 0 16,1-17-16,-19 17 15,-17-18 1,18 18-1,0 0-15,-1 0 32,1 0-32,0 0 15,-1 0-15</inkml:trace>
  <inkml:trace contextRef="#ctx0" brushRef="#br0" timeOffset="239383.5717">23971 14552 0,'-17'0'15,"17"-18"48,0 1-63,0-36 15,0 18-15,0 17 16,0 0-16,0 1 0,0-19 16,0 19-16,0-1 15,0 36 63,0-1-78,35 36 16,-35 18-16,18 17 16,-18-35-1,0-18-15,17 1 16,-17-19-16,0 18 15,0-17 1,0 0-16</inkml:trace>
  <inkml:trace contextRef="#ctx0" brushRef="#br0" timeOffset="239838.1298">23883 14817 0,'18'0'62,"35"0"-46,-36 0 0,1 0-16,17 0 15,36 0-15,-54 0 16,19-18-16,-1 18 16,0-18-16,0 18 15,36-17-15,-53 17 16,17 0-1,-17 0 1</inkml:trace>
  <inkml:trace contextRef="#ctx0" brushRef="#br0" timeOffset="241217.3644">21960 14728 0,'-17'0'15,"-1"0"1,-17 18-16,17-18 16,1 0 31,-1-18-16,18 1-31,-18 17 15,18-18-15,0 1 16,0-1-16,18 18 0,35-35 16,-18 35-16,-17 0 15,-1 0-15,19 0 16,-19 0-16,1 17 16,17 1-16,-17 17 15,0-17-15,-1 17 16,1-35-16,-18 53 15,17-35-15,-17-1 16,0 19-16,0-19 0,-17 18 16,-1 1-1,1-19-15,-19 19 16,1 17-16,0-36 0,17 19 16,-17-19-16,-1 71 15,19-70 1,-1 0-16,1-1 0,17 19 15,0-19-15,17-17 47,1 0-31,-1 0 0,19 0-16,52 0 0,-35 0 15,0 0-15,0 0 16,-18 0-16,18 0 15,0 0-15,-18 0 16,0 0-16,1 0 16,-19 0-16,19 0 15,-54 0 48,18-17-63,0-1 15</inkml:trace>
  <inkml:trace contextRef="#ctx0" brushRef="#br0" timeOffset="242202.7637">22384 14482 0,'0'0'0,"0"-18"0,-18 18 47,0 0-16,36 0 16,0 0-47,17 0 15,0 0 1,-17 18-16,17-1 16,-17 18-16,-1-35 15,-17 18-15,18-18 16,-18 18-16,0-1 16,0 1-1,0 0-15,0-1 0,-18 19 16,1-19-1,-1 18-15,1 1 0,-19-1 16,19-17 0,-1-1-1,18 1-15,-18-18 0,18 18 16,18-18 78,17 0-79,1 0-15,-19 0 16,1 0 0,17 0-1</inkml:trace>
  <inkml:trace contextRef="#ctx0" brushRef="#br0" timeOffset="243431.5565">20214 14764 0,'0'-18'15,"18"0"1,-18 1 0,17 17-16,19-18 15,-1 1-15,-17 17 16,35-18-16,-18 18 16,18-18-16,-36 18 15,19 0-15,-19 0 16,19 0-16,-19 0 15,1 0-15,-18 18 16,35 52 0,-35-34-16,18-19 15,-18 36-15,0-17 16,0-1-16,-18 0 16,-17 0-16,17 18 15,-17-17 1,17-19-16,1 19 15,-1-19-15,18 1 16,-18-1-16,-17 36 16,17-35-1,1 0 17,17 17-17,0-17 1,17-1 31,1-17-32,17 18-15,1-18 16,-1 0-16,53 0 16,-35 0-16,-18 0 0,18-18 15,-35 18 1,-18-17 78</inkml:trace>
  <inkml:trace contextRef="#ctx0" brushRef="#br0" timeOffset="244423.0379">20814 14358 0,'0'-18'15,"0"1"17,88-19 15,-70 36-47,-1 0 15,1 18 1,0 0-1,-18 17 1,17 0-16,-17-17 16,0 17-1,0-17 1,-88 35 0,53-36-16,17 1 15,1-18-15,34 0 63,18 0-63,-17 0 15,17 0 1,-17 0 0,17 0-1,-17 18 1,17 17-1,-35-17 32,0-1-47,0 1 16,0 0-16,0-1 16,-17 18 15,-72 1-16,54-36-15,0 17 16,0-17 0,-1 0-16,36-17 31,0-19-31</inkml:trace>
  <inkml:trace contextRef="#ctx0" brushRef="#br0" timeOffset="244937.1944">19756 15328 0</inkml:trace>
  <inkml:trace contextRef="#ctx0" brushRef="#br0" timeOffset="245236.1973">19138 15311 0,'-17'0'63,"-1"0"-48,-17 0 1</inkml:trace>
  <inkml:trace contextRef="#ctx0" brushRef="#br0" timeOffset="245449.6234">18097 15258 0,'-17'0'62,"-18"0"-62</inkml:trace>
  <inkml:trace contextRef="#ctx0" brushRef="#br0" timeOffset="245636.2778">17268 15258 0</inkml:trace>
  <inkml:trace contextRef="#ctx0" brushRef="#br0" timeOffset="245933.0659">15910 15258 0,'0'0'0,"-17"0"47,-1 0-47,0 0 16,-35 0-16,36 0 15,-1 0-15,1 0 32</inkml:trace>
  <inkml:trace contextRef="#ctx0" brushRef="#br0" timeOffset="246146.9304">15205 15346 0</inkml:trace>
  <inkml:trace contextRef="#ctx0" brushRef="#br0" timeOffset="246401.0496">13952 15205 0</inkml:trace>
  <inkml:trace contextRef="#ctx0" brushRef="#br0" timeOffset="246949.9234">16563 15258 0</inkml:trace>
  <inkml:trace contextRef="#ctx0" brushRef="#br0" timeOffset="251035.8006">15469 15663 0,'53'0'46,"-18"0"-30,54-17 0,-36 17-16,123-18 15,-88 18-15,18-18 16,388 1 0,-388-1-1,17 18-15,-35 0 0,1 0 16,16 0-16,72 0 15,-71 0-15,-36 0 16,71 0 0,-70 0-16,-1 0 15,19 0-15,-19 0 16,36 18-16,123-18 16,-140 17-16,16-17 15,-16 0-15,16 0 16,1 0-16,0 18 15,18-18-15,-36 0 16,18 0-16,-18 0 16,0 0-16,0 0 15,-17 18-15,17-18 16,-18 0-16,19 0 16,-1 17-16,18-17 0,-18 0 15,18 18-15,17 0 16,-35-18-16,18 17 15,-35-17-15,17 0 16,18 18 0,176-18-1,-176 0 1,0 0-16,-1 0 16,1 0-16,18 0 15,-1 0-15,1 0 16,-18 0-1,-1 0-15,19 0 16,-18 0-16,17 0 0,1 0 16,-1 0-1,-17 0-15,35 0 16,-17 0-16,-1 0 16,-17 0-1,0 0 1,-18 0-16,18 0 0,-36 0 15,18 0-15,-17 0 16,35 0 0,-18 0-16,18 0 0,-18 0 15,18 0 1,-18 0-16,-17 0 16,34 0-1,-34 18-15,0-18 16,34 17-16,-34-17 15,0 18 1,-1-18-16,36 0 16,-36 0-1,1 0-15,-18 0 16,18 0-16,-36 0 16,0 0-16,0 0 15,18 0-15,-17 0 0,52 0 31,-53 0-31,0 0 16,-17 0-16,0 0 16,-1 0-16,1 0 15,-1 0-15,19 0 16,-19 0 0,54 0-1,-53 0 1,-1 0 109,19 0-94,-19 0-15,1 0-16,-1 0 15,1 0 1,0 0 15,-1 0-15,19 0-1,-1 0 1,0 0 0,-17 0-16,-1 0 15,1 0-15,0 0 16,17 0 0,-17 0-1,-1 0-15,1 0 16,0 0-1,-1 0-15,1 0 32,-1 0-17,1 0 1,0 0 0,-1 0 15,1 0-16,0 0 1,-1 0 47,1 0-32,0 0-16,-1 0-15,1 0 32,0 0-17</inkml:trace>
  <inkml:trace contextRef="#ctx0" brushRef="#br0" timeOffset="291837.144">27764 16439 0,'0'0'0,"-18"0"16,18-17 15,0-1 0,0 1-31,0-1 16,0 0-16,18 18 16,-18-17-16,17-1 15,19 18-15,-19 0 16,1-18-16,17 18 15,0 0-15,-17 0 16,17 0-16,1 18 16,-36 0-16,17 17 15,-17-17-15,18 17 16,-18 0-16,0-17 0,-18 52 16,-35-17-16,18 0 15,-18-18-15,18 18 16,-36 0-16,54 0 15,-19-18-15,19-17 16,17 0-16,0-1 16,0 1-1,17-18 1,-17 18 0,18-18-16,17 0 31,18 0-16,-18 0-15,-17-18 16,35 18-16,0 0 0,0-18 16,-36 18-16,-17-17 15,0-19 32,0 1-31</inkml:trace>
  <inkml:trace contextRef="#ctx0" brushRef="#br0" timeOffset="292533.6357">28187 15946 0,'-18'0'16,"1"0"62,-1 17-63,0 1 1,18 17-16,0-17 16,0-1-16,0 1 0,0 0 15,18-18 1,0 0-1,-1 0-15,19 0 16,-19 0-16,18-18 16,1 0-16,-19 1 15,1-19 1,-18 19-16,0-1 16,0-17-16,0 0 15,0 17 1,-18 18-1,18-18-15,-17 18 16,17-17 0,-18 17-1</inkml:trace>
  <inkml:trace contextRef="#ctx0" brushRef="#br0" timeOffset="293282.2606">28381 16757 0,'18'0'32,"-1"0"-32,19 35 15,-1-35-15,-18 35 16,1-35-1,17 36-15,-17-36 0,17 17 16,-17 1 0,0-18-1,-1 0-15</inkml:trace>
  <inkml:trace contextRef="#ctx0" brushRef="#br0" timeOffset="293568.6685">28593 16686 0,'-36'36'0,"19"17"15,-1-36-15,18 1 16,0-1-16,-35 19 16,17-19-16,18 19 15,-17-36-15,17 17 16,0 1 0</inkml:trace>
  <inkml:trace contextRef="#ctx0" brushRef="#br0" timeOffset="294132.6047">29175 16245 0,'0'0'15,"-18"0"-15,0 0 0,1 36 16,-18-19 0,17 36-16,0-17 15,1-1-15,-1 18 16,18 0-16,0 17 16,0-35-16,35 1 0,-17 17 15,17-36-15,53 19 16,-17-36-16,-36 0 15,36 0-15,52-53 16,-35 17-16,-17-34 16,17-36-16,-53 53 15,-17 0-15,-18-17 16,0 17-16,-35-18 16,-36 36-16,1 0 15,-19-18-15,-16 35 16,34 18-16,53 0 15,-34 0-15,34 0 16,-17 18-16,35-1 16,-18 19-16</inkml:trace>
  <inkml:trace contextRef="#ctx0" brushRef="#br0" timeOffset="294659.7978">30480 16228 0,'35'0'16,"-70"0"-16,88 0 0,-18-18 0,0 0 16,1 18-1,-19 0-15,54-17 0,-36-1 16,-17 18-16,-1 0 15,19 0-15,-19 0 16,19 0 0,-19 0-1,-17 18 1</inkml:trace>
  <inkml:trace contextRef="#ctx0" brushRef="#br0" timeOffset="295011.4574">30621 16034 0,'0'0'0,"0"17"0,0 36 15,0 0-15,18 0 0,-18-18 16,0 18-16,17-17 16,-17-1-16,18-17 15,-18 17-15,0-18 16,0 1-16,0 0 15,18-18 1</inkml:trace>
  <inkml:trace contextRef="#ctx0" brushRef="#br0" timeOffset="296629.5782">31926 16122 0,'18'-35'31,"-18"-1"-16,0 1-15,0-18 16,0 18-16,0 0 16,0 17-16,0-17 15,18-1-15,-18 1 16,0 18 0,0 52 77,0 18-93,0-18 16,17 36-16,-17-1 16,0-35-16,18 36 15,-18-36-15,18 18 16,-18-18-16,0-17 15,17 0-15,-17-1 16,0 1 0,0 0-1,18-1 1</inkml:trace>
  <inkml:trace contextRef="#ctx0" brushRef="#br0" timeOffset="296989.0698">31468 16510 0,'0'-18'0,"35"1"16,0 17-1,36-36 1,-36 36-16,36-17 0,-18 17 15,0 0-15,-36 0 16,36 0-16,0 0 16,-18 0-16,1 0 15,52 0 17</inkml:trace>
  <inkml:trace contextRef="#ctx0" brushRef="#br0" timeOffset="297613.9119">32332 16263 0,'18'0'47,"-1"0"-47,1 35 15,0-35-15,17 36 16,18-1-16,-36-17 16,19-1-16,-19 1 15,1-18-15,17 17 31,-17-17-15</inkml:trace>
  <inkml:trace contextRef="#ctx0" brushRef="#br0" timeOffset="297883.4778">32420 16298 0,'0'18'16,"0"0"-16,0 17 0,-17 0 15,17-17 1,-18-18-16,18 35 15,-18-17 1,1-18 0</inkml:trace>
  <inkml:trace contextRef="#ctx0" brushRef="#br0" timeOffset="298707.2164">32544 15752 0,'0'-18'31,"0"-17"-31,17 35 16,1-18-16,0 0 0,17 1 15,-17 17 1,-1 0-16,18 0 15,1 0 1,-1 0-16,-17 17 16,17 1-16,-17 0 15,-1 35-15,1-18 16,-18-18-16,0 36 16,0-35-16,-18 17 15,18 1-15,-17-19 0,-36 36 16,35 0-1,-35 18-15,35-54 0,1 18 16,17 1-16,0-19 16,0 1-1,17-18 1,1 0-16,0 0 16,-1 0-16,36 0 15,-35 0 1,0 0-16,35-18 15,-18 1 1,-18 17 0,19-18-16,-54 18 78</inkml:trace>
  <inkml:trace contextRef="#ctx0" brushRef="#br0" timeOffset="299345.1424">32614 16104 0,'0'18'31,"0"0"-31,-17-18 0,17 17 16,-18 1-1,18-1-15,-18 1 16,18 0-16,-17-1 0,-1 19 16,18-1-16,-18-17 15,1 17-15,-1-17 16,18-1-16,0 1 16,0-1-16</inkml:trace>
  <inkml:trace contextRef="#ctx0" brushRef="#br0" timeOffset="300349.0565">32914 15399 0,'0'-18'47,"18"18"-31,-18-18-1,0 1 1,0-1-16,0 1 31,0-1-15,17 18-16,-17-18 31,0 36 32,0 0-63,18 17 15,-18 0-15,0 53 16,0-52 0,0 16-16,18-16 15,-18-19-15,0 36 16,17-53-16,-17 18 15,0-36 79,18 18-94,-18-17 31</inkml:trace>
  <inkml:trace contextRef="#ctx0" brushRef="#br0" timeOffset="300835.5183">32897 15699 0,'0'-18'31,"0"0"16,17 18-47,1-17 15,17 17-15,0 0 16,1-18-16,-1 0 16,-17 18-16,17 0 15,0 0-15,-17-17 16,-1 17 15</inkml:trace>
  <inkml:trace contextRef="#ctx0" brushRef="#br0" timeOffset="302113.2952">26793 18080 0,'18'0'16,"0"0"-1,-1 0-15,1 0 16,17 0-16,1 0 16,-1 0-16,0 0 0,0 0 15,1 0-15,17 0 16,0 0-16,-18 0 15,0-18-15,0 18 16</inkml:trace>
  <inkml:trace contextRef="#ctx0" brushRef="#br0" timeOffset="302532.8753">27005 17939 0,'0'0'16,"0"35"-16,0-17 0,53 105 31,-35-88-31,-18-17 0,0 0 16,17 17-16,1-17 15,-18-1-15,0 19 16,18-19 0,-18 1-1</inkml:trace>
  <inkml:trace contextRef="#ctx0" brushRef="#br0" timeOffset="304275.2251">27922 17798 0,'0'0'0,"-35"-18"15,0 0-15,17-17 16,1 35-16,-1-18 16,36 18 31,-1 0-47,18 0 15,1 0-15,-1 0 16,0 18-16,-17-18 15,17 18-15,-17 17 16,-18 0 0,0-17-1,-53 176 17,18-159-32,-36 53 15,53-52-15,1-1 16,-36 36-16,35-36 15,18-18-15,-17 36 16,17 36 15,17-72-31,1 1 0,0-18 16,17 0-16,-18 0 16,19 0-1,-19 0-15,36-18 16,-17 1-16,-19 17 15,1 0-15,17 0 16,0 0 0,-17 0-16,0 0 0,-18-18 15</inkml:trace>
  <inkml:trace contextRef="#ctx0" brushRef="#br0" timeOffset="304984.0407">28169 17410 0,'-17'0'0,"34"0"0,-34-18 15,17 0 1,0 1-1,17 17-15,1 0 16,0 0-16,17 0 16,-18 0-1,1 0 1,0 17 0,-18 1-16,0 0 15,0-1-15,0 18 16,-36 89-1,1-71 1,18 0-16,-19-18 0,36 18 16,36-53 46,-19 0-62,71 0 31,-70 0-31</inkml:trace>
  <inkml:trace contextRef="#ctx0" brushRef="#br0" timeOffset="305427.1759">28981 18221 0,'17'18'15,"1"-1"-15,0 1 16,17 17-16,-17 0 16,52 18-16,-52-17 15,-1-36-15,-17 17 0,18 1 16,0-18-16</inkml:trace>
  <inkml:trace contextRef="#ctx0" brushRef="#br0" timeOffset="305692.0359">29104 18274 0,'0'0'0,"-17"0"16,17 18-16,-18-1 0,0 18 16,18-17-16,-17 0 15,-1-1-15,18 1 16,-18-18 0</inkml:trace>
  <inkml:trace contextRef="#ctx0" brushRef="#br0" timeOffset="306350.6173">29475 18150 0,'0'0'0,"17"-35"15,1 0-15,-1 17 16,19-35-16,-19 36 16,1-19-16,0 1 15,-18 0-15,0 0 16,0-1-16,0 19 15,0-19-15,0 19 16,0-19 0,0 72 46,0-1-62,0 18 16,0-35-1,0 70-15,0 18 0,17-36 16,-17-52-16,18 35 16,-18-18-16,18-17 15,-1-18 32,-17-18-31,18 0-1,-18 1-15</inkml:trace>
  <inkml:trace contextRef="#ctx0" brushRef="#br0" timeOffset="306754.6185">30110 18009 0,'17'0'16,"-34"0"-16,52 0 0,-18-17 15,19 17-15,-19-18 16,1 18-16,35 0 16,176-71 15,-176 54-31,0 17 0,18-18 15,-54 18-15,1 0 16</inkml:trace>
  <inkml:trace contextRef="#ctx0" brushRef="#br0" timeOffset="307158.3308">30427 17780 0,'0'18'31,"0"17"-31,18 18 16,-18-36-16,0 36 0,17 0 16,-17-35-1,36 52-15,-36-52 16,0 17-16,0-17 15,0 17-15,17-17 16,1 0 0,-18-1 15</inkml:trace>
  <inkml:trace contextRef="#ctx0" brushRef="#br0" timeOffset="308326.6659">31309 17515 0,'0'0'0,"-18"0"15,18-17 32,0-1-31,36 18-1,-19 0 1,19 0 0,-19 35-16,-17-17 0,18 35 15,-18-18-15,0 1 16,0 16-16,0-16 15,-53 34-15,0 18 16,18-35-16,17 0 16,-17 0-16,17-18 15,18 1-15,-17-19 16,17 19-16,0-19 16,0 1-1,35 0-15,-18-18 16,19 0-16,-19 17 15,1-17-15,0 0 16,-1 0-16,1 0 16,17 0-16,18 0 15,-18-17-15,-17 17 16,17-18-16,1 0 16,-19 18-16,-17-17 15,18 17-15</inkml:trace>
  <inkml:trace contextRef="#ctx0" brushRef="#br0" timeOffset="309161.8575">31485 16951 0,'18'0'31,"0"18"-15,17-1-16,0-17 15,-35 18 1,36-18-16,-19 35 16,-17-17-1,0-1 1,0 1-16,0 0 15,0 52-15,-17-52 16,17 0-16,-36 34 16,19-34-16,34-18 78,1 0-78,70 0 31,-70 0-31,-1 0 16,1 0-16,0 18 15,-18-1-15,0 1 16,0 17 0,0-17-1,0 0 1,0-1-16,0 1 15,0-1-15,-18 1 16,-17 0 0,17-18-16,-35 17 15,18-17-15,0 18 16</inkml:trace>
  <inkml:trace contextRef="#ctx0" brushRef="#br0" timeOffset="309960.8169">32015 17939 0,'17'0'0,"18"35"16,-17 18-16,17-35 16,18 34-1,-17-16-15,-19-19 0,1 1 16,17 0-16,-17-1 16,-18 1-1,17-18 1</inkml:trace>
  <inkml:trace contextRef="#ctx0" brushRef="#br0" timeOffset="310235.3069">32209 17992 0,'-18'35'0,"18"-17"16,0 17-16,0-18 16,-18 1-16,18 17 15,-17-17-15,17 0 16,-18-1-16,0 1 31</inkml:trace>
  <inkml:trace contextRef="#ctx0" brushRef="#br0" timeOffset="310896.4392">32508 17886 0,'18'-18'0,"-36"36"0,71-89 16,-35 36-16,0-18 16,-18 18-16,0 17 15,35-17-15,-35 0 16,18-1-16,-18 19 15,0-1-15,0-17 16,0 17-16,0 0 16,0 1-16,0 70 62,0-36-46,0 19-16,0 70 15,0-54-15,0 54 16,0-53-16,0-18 16,0 18-16,0 0 15,0-17-15,0-19 16,0 1-16,0-1 31,0 1-31,17-36 31,-17 1-15,0-1 0,18 1-16,-18-1 15</inkml:trace>
  <inkml:trace contextRef="#ctx0" brushRef="#br0" timeOffset="320394.2337">25329 18045 0,'18'0'47,"0"0"-31,-1 0-1,54-18 1,-53 0-16,-1 18 16,1 0-16,35 0 15,-36 0-15,54 0 0,-53 0 16,17 0-16,0 0 15,0 18-15,-17-18 16,17 18-16,-17-18 16,35 17-16,-35-17 15,-1 0 1,1 0 0,-18 18 62,0 17-63</inkml:trace>
  <inkml:trace contextRef="#ctx0" brushRef="#br0" timeOffset="320861.9963">25312 18380 0,'0'-18'0,"17"0"32,19 1-17,-1 17-15,36 0 16,-19 0-16,1-18 15,36 18-15,52 0 16,-71 0-16,1 0 0,-18 0 16,0 0-16,0 0 15,-18 0-15,-18 0 16,19 0-16,-1 18 16,-17-1-16,17-17 15,-17 18 1,-1 0-1,1-18-15</inkml:trace>
  <inkml:trace contextRef="#ctx0" brushRef="#br0" timeOffset="327308.7227">22931 18450 0,'17'0'16,"1"-17"-16,35-36 16,17-35-16,1 17 15,-1-17-15,19 0 16,-19 35-16,-17-18 15,-18 36-15,-17 0 16,-18-18-16,18 35 16,-18-17-1,0 17 1,0 0 46,17 71 17,1-35-79,-18 53 15,18 17-15,-18-71 16,0 72-16,0-54 15,0 53-15,0-53 16,0 54-16,0-54 16,0 35-16,17-34 15,-17-19 1,18 19 0,-18-19-1,0-34 79,17 17-94,1-53 16,0 35-16</inkml:trace>
  <inkml:trace contextRef="#ctx0" brushRef="#br0" timeOffset="328053.3947">23812 17657 0,'0'17'31,"0"36"-15,0-18-16,0 1 15,0-1-15,0 0 16,0 0-16,0-17 16,0 53-16,0-54 15,0 1-15,0 0 32,18-18-32,0 0 31,-1 17-16,1-17-15,17 18 16,1-18-16,-1 0 16,18 0-16,0 0 15,-18 0-15,18 0 16,0 0-16,-18 0 16,18 0-16,-35 0 0,-1 0 15,1 0 1</inkml:trace>
  <inkml:trace contextRef="#ctx0" brushRef="#br0" timeOffset="328842.2217">24165 17692 0,'0'17'31,"0"36"-15,0-35-1,0 17-15,0 1 16,0-1-16,0 18 15,0 0-15,0-18 16,0 0-16,0-17 16,0 17-16,0-17 15,0 35-15,-17-53 16,17 17 0,0 19-16,0-19 15,0 1 1,0 0-16,0-1 15,17 1 1,1 17-16,0 0 16,-1 1-16,-17-19 15,18 19-15,-1-1 16,-17-18-16,18 1 16,-18 0-1,0-1 1,0 1-1</inkml:trace>
  <inkml:trace contextRef="#ctx0" brushRef="#br0" timeOffset="335885.6147">20320 17639 0,'0'18'0,"0"-1"0,18 18 15,-18 1-15,17-1 16,1 53-16,-18-35 15,0 0-15,18 35 16,-18-35-16,17 0 16,1 0-16,-18-18 0,35 18 15,-17 0-15,-1 0 16,1-18-16,-18-17 16,18 0-1,-18-1-15</inkml:trace>
  <inkml:trace contextRef="#ctx0" brushRef="#br0" timeOffset="336625.703">20302 17604 0,'18'0'16,"0"0"-16,-1 0 15,1 0-15,35 17 16,17 1-16,-34 0 16,69-1-16,19 36 0,-71-35 15,17-1 1,-52 1-16,17 0 0,-17-1 15,0-17 1,-1 53-16,-17-18 16,18 18-16,-18-17 15,0-1-15,0 18 16,0 0 0,-35 106 15,17-142-31,0 1 0,18-1 15,-35 19-15,17-19 16,1-17-16,-1 18 0,1-18 16,-19 18-16,-17-18 15,18 0-15,-18 0 16,18 0-16,0 0 16,-1 0-16,1 0 15,17 0-15,18-18 16,-17 18-16,34 0 31,1-18-15</inkml:trace>
  <inkml:trace contextRef="#ctx0" brushRef="#br0" timeOffset="337346.3532">21114 18239 0,'0'0'0,"35"0"0,-17 0 16,-1 0 0,89 0-1,-71 0-15,18 0 0,-17 0 16,-1-18-16,-35 0 15,18 18-15,-1-17 16,-17-1 0,0 0-1,0 1-15,-17-1 16,-1-17 0,0 35-1,18-35 1,-17 35-16,-1 0 0,0 0 15,-17 0-15,0 0 16,17 0-16,-17 0 16,0 0-16,-18 17 15,35 1-15,0-18 16,-17 35-16,17 18 16,18-35-1,0-1-15,0 1 16,18 17-16,0-17 15,17 0-15,-17 17 16,35-18-16,-36 1 16,18 0-16,1-1 0,17-17 15,-18 0-15,0 0 16,1 0-16,-19 0 16,1 0-16,-1 0 46</inkml:trace>
  <inkml:trace contextRef="#ctx0" brushRef="#br0" timeOffset="337939.6151">21978 17974 0,'0'0'15,"-18"0"17,1 0-32,-1 18 0,0-1 15,-17 19-15,18-19 16,-72 54-16,72-54 15,-19 19-15,19 17 16,17-36 0,0 1-1,17 17 1,1-35 0,0 18-16,-18-1 15,17-17-15,1 18 16,0-18-16,17 0 0,-17 0 15,17 0 1,-18 0-16,36-18 0,18 1 16,-18-18-16,-35 35 15,17-18-15,-18 18 16,1 0 0,0 0-16</inkml:trace>
  <inkml:trace contextRef="#ctx0" brushRef="#br0" timeOffset="338656.0851">22031 17321 0,'18'0'15,"17"36"-15,-17-19 16,34 36-16,19 18 16,-53-18-16,70 35 15,-71-53-15,36 71 0,-35-71 16,0-17-16,17 88 31,-17-36-31,-18-52 0,0 0 16,0 52-16,0-35 15,0 1-15,-18-19 16,0 19-16,18-19 16,-53 54-16,53-36 15,-35-17-15,0 35 16,17-36-16,1 1 16,-1 17-16,0-17 15,1-1-15,-1-17 31,0 0-31,1 0 16,-19 0 0,19-17-16,-1 17 15,-35-18-15</inkml:trace>
  <inkml:trace contextRef="#ctx0" brushRef="#br0" timeOffset="339659.3945">19967 17392 0,'-53'35'0,"36"-17"16,-19 17 0,1 36-16,-18-18 15,18 35-15,0-18 0,-1 1 16,19-18-16,-19 70 16,19-70-16,17 0 15,0 0-15,0 0 16,0-18-16,0 1 15,0-1-15,17-35 16,1 35-16,17 0 0,1 1 16,-1-1-16,-17-17 15,17 17-15,0-18 16,-17 1-16,35 17 16,-36-35-16,19 18 15,16-18-15,-16 18 16,-1-18-16,-17 0 15,-1 0 1,1 17-16,0-17 16,-1 18-16,1-18 15,0 0-15,17 18 16</inkml:trace>
  <inkml:trace contextRef="#ctx0" brushRef="#br0" timeOffset="351739.1932">1446 12083 0,'0'35'15,"0"35"-15,0 19 16,0-36-16,0 52 16,0 1-16,0 35 15,0 0-15,0-52 16,0 52-16,0 18 16,0-89-16,0 71 15,18 71 16</inkml:trace>
  <inkml:trace contextRef="#ctx0" brushRef="#br0" timeOffset="352392.5033">1429 11818 0,'0'0'0,"17"0"31,1 0-31,17 0 16,53 53-16,1-18 0,-19 18 16,36 0-16,-18 18 15,0-1-15,-17 18 16,-18-35-16,0 18 15,0-1-15,-36 19 16,1-19-16,0 36 16,-18-71-16,0 89 0,-18-1 15,-17-17-15,35-71 16,-53 54-16,-18 16 16,-70 19 15,53-71-31,53-36 0,-18 36 15,35-53-15,-35 18 16,53 0 0,-17-18-1</inkml:trace>
  <inkml:trace contextRef="#ctx0" brushRef="#br0" timeOffset="353021.9341">2011 13176 0,'0'0'0,"35"0"0,-17 0 16,35 0 0,-18 18-16,35 0 15,19-18-15,-54 0 16,18 0-16,70-36 16,-87 1-16,52 17 0,0-35 15,-17 18-15,-36 17 16,0-17-16,-17 18 15,-18-1-15,17 0 16,-17 1 0,0-1-1,-17 18-15,-54-35 16,36 35-16,0-18 16,-36 18-16,36 0 15,-18 0-15,35 18 16,-35-1-16,36 19 15,-1-19-15,18 36 16,0-18-16,0 18 0,0 0 16,0 18-16,18-18 15,-1 0-15,1 17 16,0-17-16,35 0 16,-36-18-16,1-17 15,35 0-15,0-18 16,-18 0-16,53-18 15,-35-17 1,35-1-16,-52-16 0,16 34 16,-16-17-16,-19-1 0,19 19 15</inkml:trace>
  <inkml:trace contextRef="#ctx0" brushRef="#br0" timeOffset="353465.3417">3457 12912 0,'0'0'0,"0"-36"0,-35 36 0,17-17 16,1 17-16,-1 0 15,0 0-15,1 0 16,-19 0-16,19 17 16,-1 19-16,-17-1 15,0 18-15,-1-18 16,1 18-16,17 18 15,1 52-15,17-70 16,0 35-16,0-53 16,35 1-16,-17-1 15,35-17-15,0-1 16,-1-17-16,1 0 0,0 0 16,18-53-1,-18 18-15,-18 0 0,18-36 16</inkml:trace>
  <inkml:trace contextRef="#ctx0" brushRef="#br0" timeOffset="354312.9264">4127 13123 0,'0'0'0,"53"0"15,-35 0 1,70 0 0,18 0-16,-35 0 0,34 0 15,1 0-15,-53 0 16,35-17-16,1 17 15,-1 0-15,-18 0 16,-34 0-16,-19 17 16,36 1-16,-35 0 15</inkml:trace>
  <inkml:trace contextRef="#ctx0" brushRef="#br0" timeOffset="354644.4138">4815 12876 0,'0'0'0,"18"18"0,35 35 16,-35 0-16,87 17 15,-52-17-15,106 36 0,-106-37 16,0-34-16,53 35 16,-71-53-16,18 18 15,-35-18-15,-54 0 31,-52 0-15,-35 35 0,-18 18-1</inkml:trace>
  <inkml:trace contextRef="#ctx0" brushRef="#br0" timeOffset="355565.7784">5891 12330 0,'0'35'31,"0"18"-31,0-36 15,0 54-15,18-36 16,-18 1-16,35 105 16,-35-88-16,18 17 15,0 124-15,-18-123 16,0-18-16,17 52 16,-17-87-16,0 17 0,0-17 15,-35-71 32,35 0-31,-35-35-16,-1-53 0,19 88 15,-1-71-15,0 19 16,1 16-16,17 37 16,0-19-16,0 18 15,35 0-15,0 35 16,18-34-16,0 34 15,35 0-15,1 1 16,-19 17-16,18 0 16,-35 0-16,-17 17 15,-19 36-15,18 18 0,-35-36 16,0 36-16,0-1 16,0 1-16,-17-36 15,-36 18-15,0-18 16,35-17-16,-17-1 15,17-17 1,54 0 31,34 0-47,-34 0 16,16 36-16,-16-1 15,-1-17-15,-35 17 16,18 0-16,-18 0 15,0 18-15,0-35 16,0 0-16,0 17 0,-53 0 16,35-17-16,-35 0 15,-53 17-15,-52 0 32,122-35-32</inkml:trace>
  <inkml:trace contextRef="#ctx0" brushRef="#br0" timeOffset="355934.2351">6862 12753 0,'0'88'16,"0"-35"-1,0 0-15,0 17 16,0-17-16,17 18 0,-17-53 15,0 17-15,0-17 16,18-18-16,-18 17 16</inkml:trace>
  <inkml:trace contextRef="#ctx0" brushRef="#br0" timeOffset="356152.2465">6879 12153 0,'18'18'31,"-1"17"-15,-17-17-16,18 17 15,0 0-15</inkml:trace>
  <inkml:trace contextRef="#ctx0" brushRef="#br0" timeOffset="356710.2303">7144 12806 0,'0'70'0,"0"19"15,0 16-15,17-34 0,-17-18 16,0 0-16,0-36 16,0 1-1,18-18-15,-18-35 31,0 0-15,0-54-16,0 1 16,35-71-1,-17 89 1,0 35-16,34 17 16,-16 0-16,17 1 15,-18 17-15,18 0 16,-35 0-16,34 35 15,-16-17-15,-19 17 0,36 35 16,-35-34-16,17-1 16,0 53-16,-17-70 15,0-1-15,-1 54 16,-17-53-16,18-1 16,-18 1-16,0 17 15,0-17-15,0-1 16,0 1-16</inkml:trace>
  <inkml:trace contextRef="#ctx0" brushRef="#br0" timeOffset="358705.5967">2681 14887 0,'0'-17'15,"-18"-1"1,1 18-16,-18-35 16,-1 17-16,19 0 15,-72-17-15,54 17 16,-18 1-16,-70-1 15,70 18-15,-18-17 16,1 17-16,17 0 16,-35 35-16,35 18 15,17-18-15,-34 18 0,35 53 16,-1-18-16,19 0 16,17 18-16,0-71 15,17 53-15,36-17 16,-17-53-16,-1 17 15,18-35-15,0 0 16,35 0-16,0-18 16,-17-52-16,87-18 15,-87 35-15,-36 0 16,18-18-16,-35 18 16,-1 0-16,-17 0 15,0 18-15,0 0 16,0 17-1,-17 18-15,17 18 47,0-1-31,0 36-16,-18-17 16,18 52-16,0 35 15,18-87-15,-1 17 16,36 52-16,-53-52 15,53 0-15,-35-35 16,35 35-16,-18-53 16,0 0-16,71 0 0,-71 0 15,107-53 1,-90 0-16,19 18 16,-18-18-16,70-71 0,-87 54 15,34-18-15,-35 35 16</inkml:trace>
  <inkml:trace contextRef="#ctx0" brushRef="#br0" timeOffset="370173.9086">1570 16916 0,'0'0'0,"0"-18"0,-18 18 15,18-18 1,0 1-16,0-1 0,35 0 16,1 1-1,-1-1 1,71 1-16,-71 17 16,18 0-16,-18 0 15,71 0-15,-71 0 16,18 0-16,-17 0 15,-36 17-15,17 18 16,1 1-16,0 34 16,-18-52-16,0 35 0,0 0 15,-18-18 1,-17 36-16,-36 17 0,36-71 16,-71 72-16,71-72 15,-71 54 1,71-54-16,-36 54 15,36-53-15,-1 17 0,19-17 16,17-1 0,17-17-1,19 18-15,-1 17 16,0-17-16,1-18 16,34 35-16,-35-17 15,1-18-15,-1 0 0,88 17 16,-70-17-16,0 0 15,88 0-15,-105 0 16,34 0-16,-52-35 16,-18 17-1,0 1 1,0-1-16,0 1 16</inkml:trace>
  <inkml:trace contextRef="#ctx0" brushRef="#br0" timeOffset="371104.1224">2346 16457 0,'0'0'0,"0"35"15,0-17-15,0 0 16,0 17-16,18 18 16,-1 0-16,-17-18 0,0-17 15,0-1 1,0 19-16,0-19 0,0 1 15,0-1-15,-17-52 79,17-35-79,0 34 0,0-17 15,0 1 1,0 16-16,17-17 0,1 0 15,17 18-15,-17-18 16,35 18-16,0 0 16,17-1-1,-17 19 1,-53-1-16,35 18 16,-17 0-16,0 0 15,-18 35 1,17 36-16,-17-36 15,18 53-15,-18-52 16,0 122 0,0-105-16,0-17 15,0-1-15,0-17 0,0-1 16,0 1-16,0-1 16</inkml:trace>
  <inkml:trace contextRef="#ctx0" brushRef="#br0" timeOffset="373963.7649">4092 16651 0,'-17'0'31,"-1"0"-31,0 18 16,-17-18 0,-106 88-1,53-18 1,35-52-16,0 35 16,-71 53-16,54-53 15,35-18 1,-71 53-16,88-52 0,0-36 15,18 17-15,0 1 32,18-18-1,0 0-15,35 0-16,0 0 15,-36 0-15,36 0 0,-18 0 16,36 0-1,-18 17-15,17 1 0,107 35 16,-124-35-16,0-1 16,0 1-16,-18 0 15,18 17-15,-36-18 16,-17 1 31</inkml:trace>
  <inkml:trace contextRef="#ctx0" brushRef="#br0" timeOffset="374508.0541">3422 17445 0,'18'17'32,"52"1"-32,-52 0 15,17-1-15,0-17 16,89 36-16,-71-36 15,-18 17-15,71 19 16,-53-36-16,0 0 16,88 53-1,-124-36 1,1-17-16,-18 18 16,18-18-16</inkml:trace>
  <inkml:trace contextRef="#ctx0" brushRef="#br0" timeOffset="375326.7577">5292 16969 0,'0'0'0,"-18"0"31,0-18-15,1 18-16,-19 0 15,-34-18 1,35 18-16,-54 0 16,19 0-16,35 0 15,-54 18-15,19 0 16,35 17-16,-18 0 15,35 0-15,-17 1 16,17 70 0,18-54-16,0-34 15,35 17-15,-17-17 16,0-18-16,52 0 16,-17 0-16,18-18 15,-36-17-15,0 0 16,-17 0-16,17-54 15,-17 54-15,-18 17 16,0-17-16,0 18 16,0 34 31,0 18-47,0 71 31,17-18-31,19-17 0,-19-53 15,1 35-15,53-1 16,-54-34-16,54 17 16,17-17-16,-53-18 15,36 0-15,-36 0 16,18 0-16,-35-18 16,17 1-16,-35-1 15,0-35-15,0 36 16</inkml:trace>
  <inkml:trace contextRef="#ctx0" brushRef="#br0" timeOffset="378423.3049">16334 11571 0,'0'18'16,"0"70"-1,0-18-15,0 1 16,0-18-16,0 18 16,0-19-16,0-16 15,0-1-15,0 0 16,0-17-16</inkml:trace>
  <inkml:trace contextRef="#ctx0" brushRef="#br0" timeOffset="379672.609">16351 11730 0,'18'-18'32,"0"1"-17,-1 17 1,1-36-16,-1 19 16,1-19-16,0 36 15,-1-17-15,19-1 16,-19 18-1,-17-18 1,18 18-16,0 0 31,-1 0 1,1 0-17,-18 18 1,17 0-16,1-1 31,-18 1-31,0 17 0,0 1 16,0-19-16,0 18 15,0 1-15,0 17 16,0-18 0,0 18-16,0-18 15,0 18 1,0-35-16,18-18 78</inkml:trace>
  <inkml:trace contextRef="#ctx0" brushRef="#br0" timeOffset="380151.3119">16792 11747 0,'18'0'78,"-1"0"-63,1 0 1,0 0-16,-1 0 16,1 0-16,0 0 15,-18 18-15,17-18 16,1 0-16,-18 18 31,18-18-15,-18 17-1</inkml:trace>
  <inkml:trace contextRef="#ctx0" brushRef="#br0" timeOffset="380494.5135">16810 11906 0,'17'0'31,"1"0"-15,0 0-16,17 0 16,-17 0-16,17 0 15,0 0 1,1 0-16,-19 0 16,1 0-16,-18 18 15,17-18 1</inkml:trace>
  <inkml:trace contextRef="#ctx0" brushRef="#br0" timeOffset="381232.6164">17515 11518 0,'-17'0'16,"34"0"-16,-52-17 0,0 17 15,17 0-15,1 0 16,-19 0-16,19 0 15,-1 0-15,0 17 16,1 1-16,-1-1 16,0 19-1,18 52 1,0-18 0,0 1-1,0-53-15,0 17 16,18 0-16,0-17 0,-1 17 15,1-35 1,35 53 0,-35-53-1,-1 0-15,1 0 16,-1 0 0,1 0-1,-18-18 1,0 1-16,18-18 15,-1 17-15,-17 0 16,0 1 0,-17 17-1,-1 0-15,0 0 16,1 0 0,-18 0-16,17 0 0,0 0 15,1 0-15,-36 0 16,17 17-16,19-17 15,-1 0-15</inkml:trace>
  <inkml:trace contextRef="#ctx0" brushRef="#br0" timeOffset="387749.1878">3687 15011 0,'0'0'16,"17"0"-16,1-18 16,17 0-16,-17 18 15,35 0-15,0 0 16,17-17-16,1-1 16,-36 0-16,18 18 15,-18 0-15,18 0 0,-35 0 47</inkml:trace>
  <inkml:trace contextRef="#ctx0" brushRef="#br0" timeOffset="388298.5823">3810 15205 0,'88'0'31,"-53"0"-31,18-18 0,0 0 16,35 1-16,1-1 15,-36 18-15,35-17 16,-53 17-16,0 0 16,1 0 15</inkml:trace>
  <inkml:trace contextRef="#ctx0" brushRef="#br0" timeOffset="389351.5695">4445 14482 0,'18'0'0,"17"0"16,194 0 0,-88 0-16,-70 0 15,17 0-15,0 0 16,36 17-16,-71-17 15,-18 18-15,0-1 16,-35 1 0,0 0-16,0 17 15,0 18-15,0-35 16,0 52-16,0 1 16,0-1-16,0-35 15,0 36-15,0 35 16,0-88-16,0 70 15,0-35-15,0-36 16,18 36-16,-1-35 0,1-1 16,0 1-16,-18 0 15,-18-18 63,0-18-78</inkml:trace>
  <inkml:trace contextRef="#ctx0" brushRef="#br0" timeOffset="389636.5906">5098 14958 0,'0'0'0,"53"0"0,-36 0 15,36 0-15,-18 0 16,1 0-16,-1 0 16,-17 0-16,34 0 15,-16 0-15,-1 0 16,18 0-16,-35 0 15,-1 0-15</inkml:trace>
  <inkml:trace contextRef="#ctx0" brushRef="#br0" timeOffset="390262.3324">6015 14640 0,'-18'-17'16,"1"17"-1,-19 0 1,19 0-16,-1 17 16,-123 54-1,106-36 1,-36 18-16,36-18 15,-36 124-15,54-124 16,17 36-16,0-1 16,0-52-16,0 53 15,17-36-15,54 18 0,-54-18 16,54 0-16,-36-17 16,36 0-16,-36-18 15,0 0-15,54-18 16,-54 0-16,0 1 15,18-54-15,-35 36 16,17 0-16,0-71 16,-17 53-16,-18 0 15,0-35-15,0 52 16,0 1-16,-35 0 0,-36-71 16,36 71-16,-1 0 15,-34-1-15,-18-17 16,35 36-16,18 17 15,-18 0-15,17 0 16,1 0-16,-35 0 16,34 17-16</inkml:trace>
  <inkml:trace contextRef="#ctx0" brushRef="#br0" timeOffset="406181.8049">18891 14711 0,'0'0'16,"36"-18"-1,-19 18-15,-17-17 16,18 17-16</inkml:trace>
  <inkml:trace contextRef="#ctx0" brushRef="#br0" timeOffset="406299.4955">18962 14676 0</inkml:trace>
  <inkml:trace contextRef="#ctx0" brushRef="#br0" timeOffset="407065.1016">18962 14693 0,'-18'-17'62,"18"-1"-46,0 0-16,0-17 0,0 17 15,0-17 1,18 35-16,-1-18 16,1 18-1,0 0-15,-1 0 16,-17 18 15,0 0-31,0 17 16,-17 18-16,-1 0 15,-17 0-15,17-36 16,-17 54-16,17-53 16,18-1-16,-17 1 15,-1-1-15,18 1 31,18 0-15,-1-18 0,1 17-16,0 1 15,-1 0-15,18-1 16,-17-17 0,0 0-16,-1 18 0,19-18 15,-1 0-15,-17 18 16,-1-18-16,1 0 15,17 0 1,-17 0 0,-18 17-1</inkml:trace>
  <inkml:trace contextRef="#ctx0" brushRef="#br0" timeOffset="407632.8505">19403 14323 0,'-18'53'16,"18"-18"0,0 18-16,0 0 15,0-36 1,0 1-16,0 35 16,0-35-16,18-1 15,-1 1-15,1 0 16,0-18-16,-1 0 15,19 0-15,-19-18 0,1 0 16,0-35 0</inkml:trace>
  <inkml:trace contextRef="#ctx0" brushRef="#br0" timeOffset="407922.4526">19456 14446 0,'0'18'16,"0"52"-16,0-52 16,35 123-1,-35-88-15,0-35 16,18-1-16,-18 19 15,17-19-15,-17 1 16,0 0-16,0 17 16,0-18-1</inkml:trace>
  <inkml:trace contextRef="#ctx0" brushRef="#br0" timeOffset="409081.0891">17568 14570 0,'0'0'0,"0"17"15,0 1 17,-35-36-1,17 18-15,-17-35-16,17 35 15,18-35-15,-17 17 16,17 1-1,17-1 1,19 18 0,-19 0-1,19 0-15,-36 18 16,17 17 0,-17 0-16,0-17 15,0 17-15,0-17 16,0-1-16,0 1 15,-17 17-15,-1-17 16,-17 35 0,17-36-16,-17 1 15,17 35-15,18-35 16,0-1 0,88 54 15,-52-54-31,-1-17 0,0 18 15,1-18-15,-19 0 16,1 0-16,-1 0 16,1 0-16,0 0 15,17 0-15,-17 0 16,35 0 0,-36 0-1,-17-18-15,0 1 16</inkml:trace>
  <inkml:trace contextRef="#ctx0" brushRef="#br0" timeOffset="409653.7429">17903 14376 0,'0'17'31,"0"72"-15,0-72-1,18 18-15,-18-17 32,18-18-1,17 0-31,18-18 15,-35 18-15,-1 0 16,1 0-16,-1 0 16,1 0-16,-18 18 31,0 0-31,0-1 16,0 1-16,0 0 15,0-1-15,0 19 16,0-1-1,-18-18-15,1 1 16,17 0-16,-18-18 16,1 0-16,-1 0 0,0 0 15,-52 0-15</inkml:trace>
  <inkml:trace contextRef="#ctx0" brushRef="#br0" timeOffset="410031.607">17886 14358 0,'0'0'0,"17"-18"16,1 18-16,0 0 15,17 0-15,18-17 16,-35-1-1,17 18-15,35-18 16,-34 1-16,-19 17 16,1 0-1,0 0-15</inkml:trace>
  <inkml:trace contextRef="#ctx0" brushRef="#br0" timeOffset="411192.356">15981 14605 0,'17'-18'0,"1"1"15,0-1-15,17 0 16,18 18-16,-35-17 15,17 17-15,-18 0 16,1 0-16,0 0 16,-1 0-1,-17 17 1,0 1 0,0 17-16,0 1 0,0-19 15,0 19-15,-17 16 16,-1 1-16,0-17 15,1-1 1,-1-17-16,-17 34 16,35-16-16,-35-19 15,35 1-15,-18 0 16,0-1 0,18 1-16,0 0 15,0-1 16,18 1-15,0-18 0,-18 18-16,17-1 15,1 1-15,0-1 16,17-17-16,-35 18 16,53-18-16,-18 0 15,-17 0-15,35 0 16,-18-18-16,-17 18 15,-1-17-15,1-1 16,-1 18 0,1 0-1,-18-17 1</inkml:trace>
  <inkml:trace contextRef="#ctx0" brushRef="#br0" timeOffset="411964.3466">16616 14217 0,'0'0'0,"-18"0"0,18-18 16,-17 18 0,-1 0 15,0 0-31,1 0 16,-19 0-16,19 18 15,-19 17-15,1-17 16,18 17-16,-1 36 15,18-54-15,0 19 16,0-1-16,0-17 16,0-1-16,35 36 15,-35-35-15,18-18 16,-1 17-16,19 19 16,-19-36-16,19 0 15,-19 0-15,1 0 16,0 0-1,-1 0-15,-17-18 16,0 0 0,-17 18-1,-1-17-15,0 17 0,1 0 16,-19 0-16,19 0 16,-1 0-1,0 0-15,1 0 16,-1 17-16</inkml:trace>
  <inkml:trace contextRef="#ctx0" brushRef="#br0" timeOffset="416509.7195">4586 16545 0,'18'0'47,"35"-17"-47,0-1 16,35-17-16,-35 35 16,0 0-16,17-18 15,18 18-15,-35 0 16,0 0-16,-35 0 0,-1 0 15,1 0-15,-18 18 32,0 17-17,0 36-15,0 52 0,0 0 16,0 1-16,0-18 16,18 141-1,-1-141-15,-17-71 16,0 35-16,18 1 15,-18-53-15,18 35 16,-18-1-16,17-16 16,-17-19-16,0 1 15</inkml:trace>
  <inkml:trace contextRef="#ctx0" brushRef="#br0" timeOffset="417276.6058">4710 17145 0,'17'-18'32,"36"18"-17,0 0-15,18-17 16,17-1-16,-71 18 15,72-18-15,-19 18 16,-35 0-16,1 0 16,17 0-16,-36 0 15,36 0-15,-35 0 16,17 0-16,0 0 0,-17 0 16,17 0-1,-17 0-15</inkml:trace>
  <inkml:trace contextRef="#ctx0" brushRef="#br0" timeOffset="418181.4347">5644 16545 0,'-17'0'47,"17"18"-31,-18 52-1,-17-17-15,17 71 32,1-36-32,-1-17 15,0-36-15,18 18 0,0 0 16,0-36-1,0 19-15,0-19 0,18 19 16,-18-19-16,35 18 16,-17-17-16,0 17 15,-1-35-15,36 36 16,-35-36-16,35 35 16,-36-35-16,1 18 15,17-18-15,-17 0 16,-1 0-16,36 0 15,-35 0-15,0 0 16,70-36 0,-71 19-16,19-1 15,-1-53-15,0 36 0,-35 18 16,18-54-16,0 18 16,-1-17-16,-17 52 15,0-17-15,0-36 16,0 36-16,0 17 15,0-35-15,-17 18 16,-1 0 0,0 17-16,1 0 15,-1-17-15,-17 17 16,-1-17-16,19 18 16,-36-1-16,35 0 15,-52 1-15,34-1 16,19 18-16,-36 0 15,18 0-15,-1 0 0,-34 0 16,52 0-16,-52 0 16,34 0-16,19 0 15,-1 0-15,-35 0 16,35 18 0</inkml:trace>
  <inkml:trace contextRef="#ctx0" brushRef="#br0" timeOffset="422977.5975">25294 1341 0,'0'0'0,"0"-18"0,35 0 16,-17 18-16,0-17 15,17 17-15,18-18 16,0 18-16,0 0 16,17 0-16,-17 0 15,35 18-15,-52-1 16,-19-17-16,-17 36 15,0-19-15,0 18 16,0 36-16,-35-36 16,-18 36-16,0-1 15,-17 1-15,34 0 16,-52 34-16,35-34 0,0-18 16,36-18-1,-19 18-15,36 0 16,0-18-16,0 0 15,18-35-15,-18 18 16,35-18-16,-17 0 16,17 18-16,36-18 15,-36 0-15,53-18 16,0-35-16,-52 18 16,34 17-16,-34-17 15,17 17-15,-36 1 16,36-19-16,-35 19 0,17-18 15</inkml:trace>
  <inkml:trace contextRef="#ctx0" brushRef="#br0" timeOffset="423762.2723">26158 935 0,'0'-18'0,"0"1"47,-17 17 31,-1 52-62,-88 107 0,36-106-16,17 35 15,35-35-15,1 35 16,-1-52-16,18-1 16,18-17-1,-1-18-15,19 17 0,-1-17 16,0 0-16,-17 0 15,17-17-15,-35-1 16,18 18-16,-18-18 16,17 1-16,-17-1 15,0 0 1,0 1 0,0-1-1,-17 18 1</inkml:trace>
  <inkml:trace contextRef="#ctx0" brushRef="#br0" timeOffset="424259.6267">26476 1499 0,'18'0'32,"17"0"-17,0 0 1,18 0-16,-18 0 15,1 0-15,17 0 16,-18 0-16,0 0 16,-17 0-16</inkml:trace>
  <inkml:trace contextRef="#ctx0" brushRef="#br0" timeOffset="424534.875">26529 1746 0,'53'0'15,"0"0"1,-36-17-16,36 17 15,-17 0-15,16 0 16,-34 0-16,35 0 0,-35-18 16,35 18-16</inkml:trace>
  <inkml:trace contextRef="#ctx0" brushRef="#br0" timeOffset="425162.3533">27711 1111 0,'0'-17'16,"-18"-1"15,0 18 0,1 0-15,-1 35-16,-17-17 15,0 70-15,-18 0 16,17-17-16,36-18 16,-70 88-16,70-88 15,0 35-15,0-53 16,17 36-16,1-54 15,35 19-15,-35-36 16,-1 17-16,36-17 16,0 0-16,-35 0 15,52-35-15,-52 17 0,-18 1 16,0-1 0,0 1-1,-18 17 1,1-18-16,-1 18 15,-35 0-15,35 0 16,1 0-16,-18 0 16,-18 35-16,35-17 15,0-1-15,18 1 16</inkml:trace>
  <inkml:trace contextRef="#ctx0" brushRef="#br0" timeOffset="425778.7211">27958 1164 0,'0'71'31,"0"-18"-15,0-36-16,0 36 15,0 35-15,0-52 0,0 17 16,0-18-16,0-18 16,17 1-1,-17 0-15,18-18 16,0 0-1,-1 0 1,1 0-16,-1 0 16,1-18-16,0 18 15</inkml:trace>
  <inkml:trace contextRef="#ctx0" brushRef="#br0" timeOffset="426458.3732">28169 1411 0,'0'18'31,"18"52"-31,0-17 16,-18-18-16,0 36 15,0-18-15,17 0 16,-17-35-16,0 34 15,18-16-15,-1-1 32</inkml:trace>
  <inkml:trace contextRef="#ctx0" brushRef="#br0" timeOffset="430296.3168">25982 1252 0,'18'0'93,"-1"0"-93,19 0 16,-1 0-16,0 0 16,0 18-1,-17-18 1,-18 18-1,18-18-15,-18 17 16,0 19 0,0-19-1,0 1-15,0-1 16,0 1 0,-36-18-1,19 35-15,-1-35 16,-17 18-16,0 17 15,17-35 110,0 0-31,1 0-63,-1 0 16,36 0 78</inkml:trace>
  <inkml:trace contextRef="#ctx0" brushRef="#br0" timeOffset="438306.7209">25453 2999 0,'0'0'0,"18"-18"16,-1 18-16,1 0 15,17-18-15,0 18 0,-17 0 16,0 0-16,35 18 15,-53 0 1,17-18-16,-17 35 16,0 0-16,18 0 15,-18 1-15,0 17 16,0-18-16,0 0 16,0 0-16,-18 18 15,1-17-15,-19 17 16,19-36-16,-1 1 15,18-1-15,0 1 16,0 0 0,0-1-1,18-17-15,-1 0 16,1 0-16,0 18 0,17-18 16,0 0-16,18 0 15,-35 0 1,35 0-16,-18 0 15,-17 0-15,-1 0 16,1 0 0,17 0-1,-17 18-15,17-1 16,-17-17 0</inkml:trace>
  <inkml:trace contextRef="#ctx0" brushRef="#br0" timeOffset="439031.3583">25929 2522 0,'18'0'0,"-36"0"0,53 0 16,1-17-16,-1-1 0,18 18 16,-18 0-16,0-18 15,54 1-15,-54 17 16,0 0-16,0 0 15,-35 17 1,18 1-16,-18 0 16,0 52-16,0-17 15,0-18-15,0 18 16,-18 0-16,1 71 0,17-71 16,0-36-16,0 19 15,0-19-15,0 1 16,0 0 15,-18-18 0,1-18-15</inkml:trace>
  <inkml:trace contextRef="#ctx0" brushRef="#br0" timeOffset="439300.7324">26123 2752 0,'0'0'0,"18"0"0,17 0 16,18 0-1,-18 0-15,18-18 16,0 18-16,0 0 16,0-18-16,0 18 15,-18 0-15,-17 0 16,17 0-16,-17 0 16</inkml:trace>
  <inkml:trace contextRef="#ctx0" brushRef="#br0" timeOffset="439822.0116">27358 3316 0,'0'0'0,"0"-18"31,18 18-15,-1 0-16,18-17 16,-17 17-16,53 0 15,52 0 1,-105 0 0,17 0-1</inkml:trace>
  <inkml:trace contextRef="#ctx0" brushRef="#br0" timeOffset="440114.257">27358 3545 0,'0'0'0,"35"0"0,36 0 16,-18 0-1,-18 0-15,106 0 16,-53-17 0,-70 17-16,17 0 0,0 0 15,-17 0 1,0 0 15</inkml:trace>
  <inkml:trace contextRef="#ctx0" brushRef="#br0" timeOffset="440871.4091">28575 2734 0,'0'53'0,"0"0"15,0 0-15,0 35 16,0 0-16,0-35 16,0 35-16,0-35 15,-18 35-15,18-35 0,0-17 16,0-19 0,18-34 46</inkml:trace>
  <inkml:trace contextRef="#ctx0" brushRef="#br0" timeOffset="441541.5143">28804 2769 0,'18'-17'63,"0"17"-63,-1 0 15,1 0-15,-18 17 16,17 1-1,1 17-15,0 0 16,-1 1-16,-17-19 16,18 72-16,-18-72 15,0 1-15,-71 70 16,19-53-16,-19 18 16,36-53-16,-18 53 15,35-18-15,1-17 16,-1 0-16,18-1 15,35 1 17,0 0-32,-17-1 15,0-17-15,17 18 16,0-18-16,1 0 16,-1 0-16,-18 0 15,19 0-15,17 0 16,17 0-16,-34 0 15,-19 0 1,1 0 0</inkml:trace>
  <inkml:trace contextRef="#ctx0" brushRef="#br0" timeOffset="442428.6222">29792 2593 0,'0'0'16,"-18"-18"-16,1 18 0,17-17 15,-18 17-15,1-18 16,17 0 0,-18 18-16,0 0 15,1-17-15,-19 17 16,19 0-1,-19 0 1,19 0-16,-54 35 16,1 36-1,34-36-15,19 35 16,-1 1-16,-17 17 0,17-35 16,18 0-16,0 0 15,0-35-15,0 17 16,18-18-16,-1 1 15,-17 0-15,36-1 16,-1 1-16,18-18 16,-18 18-16,18-1 15,-18 1-15,1-18 16,-19 18-16,19-1 16,-36 1-1,17-1 1,-17 1-16,0 0 15,0-1 1,-35 1 0,0-18-16,-36 18 15,53-1-15,-17-17 16,0 0-16,-18 0 16,18 0-1,35-35 16,0 0-15,17 17-16,1-52 16,35 17-16,-35 17 15,17-34-15,88-195 32,-105 230-32,0-53 15,-18 70-15,17-52 16,-17 52-16,0-35 15,0 18 1,0 17-16,0 0 16,0 1-1</inkml:trace>
  <inkml:trace contextRef="#ctx0" brushRef="#br0" timeOffset="445565.349">6667 17127 0,'18'0'46,"0"0"-46,17 0 16,18 0-16,0 0 16,-18 0-16,53 0 15,-52 0-15,158 0 32,-177 0-32,1 0 15</inkml:trace>
  <inkml:trace contextRef="#ctx0" brushRef="#br0" timeOffset="446194.2185">7232 16827 0,'18'0'47,"-1"18"-47,18 0 0,1 17 16,-19-35-16,36 53 16,-17-35-1,175 211 16,-211-176-31,18-36 0,-18 1 16,0 0 0,-35-18 15,17 0-31,-17 0 16,-1 0-16,19 0 15,-1 0-15</inkml:trace>
  <inkml:trace contextRef="#ctx0" brushRef="#br0" timeOffset="446877.8731">8008 16863 0,'0'17'16,"0"19"-16,0-1 15,0 18-15,0-18 16,0 18-16,0 0 16,0-18-16,0-17 15,0 0-15,0-1 16,0-34 31,0-1-32,0-35 1,0 18-16,0-18 0,0 35 16,18-35-16,-18 36 15,35-19-15,-17 19 16,-1-1-16,1 0 16,0 18-16,17 0 15,-18 0 1,1 18-1,0 17-15,-1 18 16,1-35-16,0 17 16,17 0-16,-17-17 15,-18 17-15,17 1 16,-17-19 0,18-17-1,-18 18 1,17-18 15</inkml:trace>
  <inkml:trace contextRef="#ctx0" brushRef="#br0" timeOffset="447213.8884">8731 16863 0,'18'0'78,"0"0"-62,-1 0-16,18 0 0,1 0 15,-19-18-15,1 18 16</inkml:trace>
  <inkml:trace contextRef="#ctx0" brushRef="#br0" timeOffset="447462.2731">8696 17039 0,'18'0'16,"-1"0"-1,1 0 1,0 0 0,-1 18-16,1-18 15,-1 17 1</inkml:trace>
  <inkml:trace contextRef="#ctx0" brushRef="#br0" timeOffset="448098.3985">9243 16404 0,'0'0'16,"-36"106"-16,19-53 0,-1 0 15,1 17-15,-1 19 16,18-37-16,0 19 16,0-18-16,0-18 15,0 1 1,35-19-16,-17 1 0,17-18 16,0 0-16,18 0 15,-17 0-15,-1-18 16,-35 1-1,0-1-15,0-17 16,0 17-16,0-17 16,0 17-1,-18 18-15,18-18 16,-17 18-16,-19 0 16,-17 0-16,18 0 15,17 0-15,-52 18 16,52 0-16,1-1 15,17 1-15</inkml:trace>
  <inkml:trace contextRef="#ctx0" brushRef="#br0" timeOffset="448856.3759">8590 16880 0,'-18'0'0,"71"0"78,-35 0-78,35 0 16,-18 0-16,18 0 16,-35 0-16,17 0 15,-17 0-15,-1 0 16</inkml:trace>
  <inkml:trace contextRef="#ctx0" brushRef="#br0" timeOffset="449328.9535">8625 17092 0,'18'-18'15,"0"1"-15,-1 17 0,1 0 16,0 0-1,-1 0-15,1 0 16,17 0-16,-17 0 16,17 0-1,-17 0-15,-1 0 16</inkml:trace>
  <inkml:trace contextRef="#ctx0" brushRef="#br0" timeOffset="481512.9858">16104 16281 0,'18'0'78,"0"0"-78,17-18 16,0-17-16,18 17 0,-18-35 15,1 36-15,-1-19 16,0 1-16,0 17 16,-35 1-16,18-1 15,0 0 1,-1 18 62,-17 36-15,0-19-48,0 19-15,0 17 16,0-36-16,0 36 15,18 35-15,-18-52 16,35 122 0,-35-140-1,0 17-15,0-17 0,18 0 16,-18-1 0,0 1-16,0-1 62,18 1-31,-36-18 63</inkml:trace>
  <inkml:trace contextRef="#ctx0" brushRef="#br0" timeOffset="482434.5683">16228 16669 0,'17'0'78,"19"0"-78,-1 0 16,18 0-16,-35 0 15,17 0 1,0 0-16,53 0 0,-52 0 16,-1 0-16,0 0 15,36 0-15,-54 0 16,19 0-16,-19 0 16,36 0-16,-35 0 15,-1 0 1,1 0-1,0 0-15,-1 0 32,1 0-1,0 0-31,-1 0 31</inkml:trace>
  <inkml:trace contextRef="#ctx0" brushRef="#br0" timeOffset="485721.1291">24677 4692 0,'35'0'47,"18"0"-47,35 0 0,18 0 15,0 0-15,0 0 16,-71 0-16,36 0 15,-19 0-15,-34 0 16,0 18-16,-1-18 16,1 17-1,-18 36 1,18 18-16,-18-18 16,17 70-16,-17-70 15,18 18-15,0 70 16,-1-106-16,-17 88 0,0-87 15,0 34-15,0-52 16,0 0 0,-17-18 62,-1 0-63</inkml:trace>
  <inkml:trace contextRef="#ctx0" brushRef="#br0" timeOffset="486120.1683">25188 5221 0,'18'0'47,"0"0"-47,-1-18 15,54 18-15,-18-17 16,53 17-16,-54-18 0,90-17 16,-54 17-16,-35 1 15,88-19-15,-106 36 16,36-17-16,-54 17 16,1 0-16,0-18 15,-1 18 1</inkml:trace>
  <inkml:trace contextRef="#ctx0" brushRef="#br0" timeOffset="486688.6391">26300 4674 0,'0'0'0,"0"-17"16,-18 17-16,0 0 31,1 17-31,-1 1 15,0 0-15,-17 70 0,17-53 16,1 0-16,-1 1 16,-17 105-1,17-124-15,18 19 16,0 17-16,0-36 0,18 18 16,17 1-16,0-1 15,1 0-15,-1-17 16,0 17-16,1-35 15,-19 18-15,36-18 16,0 0-16,-18 0 16,36-18-16,-53 18 15,70-70-15,-18-19 16,-34-16-16,-1 52 0,-18-71 16,1 71-16,-18 18 15,-18-36-15,1 19 16,-1 34-16,1 0 15,-36 1-15,17-19 16,-17 19-16,18-1 16,-18 0-16,0 18 15,0 0-15,0 0 16,36 0 0,-18 0-16</inkml:trace>
  <inkml:trace contextRef="#ctx0" brushRef="#br0" timeOffset="489558.6868">27217 5133 0,'35'0'31,"18"0"-15,18 0-16,17 0 15,0 0-15,35 0 16,-17 0-16,-18 0 15,-35 0-15,0 0 16,-35 0-16,0 0 16</inkml:trace>
  <inkml:trace contextRef="#ctx0" brushRef="#br0" timeOffset="490384.9577">28593 4568 0,'17'0'31,"19"0"-31,34-17 16,-17 17-16,-18 0 16,18 0-16,0 0 15,-18 0-15,1 17 16,-36 36-16,17-53 15,-17 18-15,0 35 16,0-35-16,0 34 16,-35-34-1,-36 70-15,19-52 0,-54 87 16,70-70 0,-16 35-16,16-35 0,36-18 15,0-17-15,0 0 16,0-1-16,0 1 15,18 0-15,0-18 16,17 17 0,-18-17-16,1 0 15,17 0-15,1 0 0,52 0 16,-35 0 0,17-17-16,1 17 15,-1-18-15,19 0 16,-54 1-16,-17 17 0,-1-18 15,1 18-15</inkml:trace>
  <inkml:trace contextRef="#ctx0" brushRef="#br0" timeOffset="490962.9462">29722 3792 0,'0'0'16,"-18"0"-16,0 0 15,1 0-15,-1 0 0,-17 36 16,35-1-16,-36 53 15,1 0-15,17-35 16,1 106-16,17-106 16,0 53-16,0-71 15,17 88 1,36-87 0,-35-19-16,0-17 15,35 0-15,-36 0 16,-17-35-1,0 17 1,0-17-16,-17 35 16,-1-35-16,0 35 15,-17 0-15,17 0 16,1 0 15,17 18-15</inkml:trace>
  <inkml:trace contextRef="#ctx0" brushRef="#br0" timeOffset="491539.2539">30074 4957 0,'0'-18'0,"18"18"16,0 0-16,34-18 0,1 1 15,-17-1-15,17 18 16,-18 0-16,18 0 15,-18 0-15,0 0 16,-17 0-16,-18 18 31,0-1-15,0 1-16</inkml:trace>
  <inkml:trace contextRef="#ctx0" brushRef="#br0" timeOffset="491908.8698">30145 5133 0,'17'0'47,"19"0"-32,34 0-15,-34 0 16,-19 0-16,71-18 0,-52 1 16,17 17-16,-18 0 15,-17 0-15,17 0 16,-18 0-16,1-18 15</inkml:trace>
  <inkml:trace contextRef="#ctx0" brushRef="#br0" timeOffset="493415.7738">32120 4427 0,'0'0'0,"-17"-17"0,-1-19 15,18 19 1,-18-1-16,1-17 0,-1 35 16,18-18-1,-17 18 1,-1 0-16,-35 0 15,18 18 1,-1-18-16,1 35 16,-35-17-16,17 35 0,-18 0 15,18-18-15,18 18 16,-18 0-16,18-18 16,-1 71-16,19-71 15,17 0-15,0 18 16,0-17-16,17-1 15,19 0-15,-19 18 16,1-35-16,0 17 16,17 18-16,0 0 0,-17-53 15,17 35 1,0 0-16,-17-35 16,17 36-16,-17-36 0,35 0 15,0 0-15,-36 0 16,1 0-16,17 0 15,-17 0-15,0 0 16,-18-18 15,0 0-15,0 1 0,-18-1-1,0 0-15,1 1 16,-1-1-1,0 1-15,18-1 0,-35 0 16,18 1-16,-1 17 16,18-18-16,-18 18 15,1 0 1,-1 0 0,0 0 15,1 0-16,-19 0 1,19 0 0,-1 0-1,1 0-15,-1 0 47,0 35-31,18-17-1</inkml:trace>
  <inkml:trace contextRef="#ctx0" brushRef="#br0" timeOffset="499351.5274">25559 7179 0,'0'-18'31,"0"-35"-15,17 36-16,19-1 16,17 1-16,-36-1 15,36 0-15,-18 18 16,1 0-16,-19 0 16,19 0-1,-19 36-15,1-1 16,0 18-16,-18 17 15,0-34-15,0-1 0,0 0 16,-18 71-16,-35-71 16,0 18-16,18 0 15,-36-18-15,54 1 16,-19-1-16,19 0 16,-1 18-16,18-35 15,0-1-15,0 1 16,18-18-1,-1 18-15,19-1 16,122-17 0,-122 0-1,52 18-15,-53-18 16,71 0-16,-71 0 0,36 0 16,-36-18-16,-17 1 15,-18-1 1,0-17-1</inkml:trace>
  <inkml:trace contextRef="#ctx0" brushRef="#br0" timeOffset="499882.5686">26458 6809 0,'0'-36'94,"18"-52"-94,0 53 15,17-53-15,-17 35 0,-1 17 16,18-16-16,-17 16 16,0 1-1,-1 35-15,-17 18 47,0 35-47,0 17 16,0 1-16,0 34 15,0 160 1,0-247 0,0 17-16,0 0 15,0 18-15,0-35 16</inkml:trace>
  <inkml:trace contextRef="#ctx0" brushRef="#br0" timeOffset="500601.3304">27605 7091 0,'0'0'0,"0"-18"0,-18 1 31,18-1-16,-17 18-15,17-18 32,17 18-1,18 18-31,-17 0 16,53 17-16,-54-18 15,1 1-15,-18 17 16,18-17-16,-18 0 15,0-1-15,0 19 16,-36-1-16,-34 53 16,-1-70-16,36 35 15,0-18-15,-1 0 16,19 0-16,-1 1 0,18-19 31,0 1-31,0 0 16,18-18-16,-18 17 0,35-17 15,0 18-15,18 0 16,0-18 0,-18 0-16,71 0 15,-53 0-15,53-18 16,-53 0-16,17 18 16,-34-17-1,-19-1 1,1 0-1</inkml:trace>
  <inkml:trace contextRef="#ctx0" brushRef="#br0" timeOffset="500936.6449">28240 6315 0,'0'0'0,"-18"0"16,18 17-16</inkml:trace>
  <inkml:trace contextRef="#ctx0" brushRef="#br0" timeOffset="501403.2337">28240 6279 0,'0'-17'15,"0"-1"16,17 18-15,19-17 0,-19 17-16,1 0 15,35 0-15,-35 0 0,-1 0 16,-17 17 0,53 18-16,-53 1 15,0-1-15,18 53 16,-18-53-16,0 18 0,-18-17 15,-17-19-15,-36 36 16,54-35-16,-19 17 16,19-35-16,-1 0 15,36 0 32,-18 18-31,35-18-16,0 17 15,1-17-15,122 18 32,-122-18-32,-19 0 15,1 0-15</inkml:trace>
  <inkml:trace contextRef="#ctx0" brushRef="#br0" timeOffset="502190.7564">29774 6773 0,'0'0'0,"0"-17"62,36 17-62,-19 0 16,1-18-16,17 18 15,-17 0 1,0 0-16,-18 35 0,35 1 16,-35-19-16,17 19 15,1-1-15,-18 35 16,0-52-16,0 35 15,0-35-15,-18 34 16,1-34 0,-36 53-16,35-71 15,18 35-15,-35-17 16,35-1-16,18-17 31,-1 18-15,1-1-1,0 1-15,34 17 0,1-17 16,-17-18-16,-1 18 16,0-18-16,0 0 15,-17 0-15,35 0 16,-18 0-16,-17 0 16,17-18-16,-17-17 15</inkml:trace>
  <inkml:trace contextRef="#ctx0" brushRef="#br0" timeOffset="502852.0599">30409 6085 0,'36'0'31,"17"0"-31,-18 0 16,0 0-16,0 0 16,1 0-16,-19 0 15,19 0-15,-36 18 31,0 0-31,0 17 16,-18 0-16,-17 18 16,-36 35-16,36-52 15,0-1-15,35 0 0,-18-17 16,36-18 31,17 0-47,0 0 0,-17 0 15,-1 0 1,1 17-16,0 1 16,-1 0-1,-17-1-15,0 1 16,0 0 0,0-1-16,0 1 15,-35 0-15,17-18 16,-34 52-16,16-34 15,-34 17-15</inkml:trace>
  <inkml:trace contextRef="#ctx0" brushRef="#br0" timeOffset="503786.401">26070 8819 0</inkml:trace>
  <inkml:trace contextRef="#ctx0" brushRef="#br0" timeOffset="503974.6378">26070 8696 0</inkml:trace>
  <inkml:trace contextRef="#ctx0" brushRef="#br0" timeOffset="504568.2136">26158 8749 0,'0'-35'0,"-17"35"15,-1-18 1,18 0-16,-17 1 15,-1-1-15,18 0 16,0-17 0,0 17-1,18 1 1,17 17-16,-18 0 16,36 0-16,0 17 15,0 19-15,71 17 16,-36 0-16,-70-36 15,34 19-15,-16-1 0,-36 0 16,0-17 0,0-1-16,-53 19 15,-35 17-15,35-18 16,-36 0-16,37 0 16,-1 1-16,53-1 15,-18-35-15,18 18 16,0-1-1,0 1 1,18-18-16,35 0 16,-18 17-16,18-17 15,17 0-15,1 0 16,-1-17-16,107-1 0,-89 18 16,-35 0-16,-18 0 15</inkml:trace>
  <inkml:trace contextRef="#ctx0" brushRef="#br0" timeOffset="505024.3752">27446 8590 0,'0'18'0,"0"-1"16,0 19-16,0-1 0,18 36 16,-1-36-1,-17-18-15,18 19 16,0-19-16,-1 1 15,19-18-15,-1 18 16,-18-18-16,54 0 16,53-18-16,-72 0 15,37 1-15</inkml:trace>
  <inkml:trace contextRef="#ctx0" brushRef="#br0" timeOffset="505355.7921">27869 8731 0,'0'0'0,"18"18"0,-18 17 15,0 0-15,18 1 16,-1-1-16,-17-17 16,0 35-16,36-18 15,-19 0 1,1-17-16,-18-1 0,18-17 16,-18 18-16,0 0 15,17-1 1,18-17-1</inkml:trace>
  <inkml:trace contextRef="#ctx0" brushRef="#br0" timeOffset="506215.9494">29968 8361 0,'0'0'0,"18"-18"0,0-17 0,-1 17 16,-17 1-16,0-1 15,0 0 1,-17-17-16,17 17 15,-36 18-15,36-17 16,-52-1-16,16 18 16,19 0-16,-36 0 15,-18 0-15,36 18 16,-36 35 0,36-18-16,-18 71 15,53-71-15,0-17 0,0 17 16,0 18-1,18-35-15,-1 17 0,19 18 16,-1-18-16,18-17 16,35 35-16,-53-18 15,1-35-15,-1 35 16,-17-17-16,-1-18 16,-17 17 30,-17 1-46,-36 0 16,35-1-16,-35-17 16,0 18-16,36 0 15,-36-1-15,0-17 16,35 0 0,18-17-1,0-1 1,0-35-16,71-35 15,-18 53-15,-36-1 16,71-52-16,-70 35 16,17 36-16,1-19 15,34-70-15,-52 71 16,-1 18-16,-17-19 16,36-17-16,-36 36 15</inkml:trace>
  <inkml:trace contextRef="#ctx0" brushRef="#br0" timeOffset="508497.5813">28787 8449 0,'0'-18'0,"0"1"15,0-1 1,17 0-16,-17 1 15,18 17 1,-18-18-16,18 18 16,17 0-1,-18 0 1,19 0-16,-36-17 16,35 17-16,-17-36 15,-18 19 1,17 17-16,-17-18 15,0 0 32,0 54-31,-17 17-16,-19-1 16,19-16-16,-36 34 15,35-34-15,-35 52 16,18-35-16,0-18 15,-1 36-15,19-54 16,-1 18-16,18 1 16,0-19 15,0-34-15,53-19-1,-18 1-15,54-53 16,-37 0-16,-34 52 15,35-34-15,-18-18 0,-35 52 16,36-34-16,-19 35 16,-17-1-16,0 19 15,0 52 17,-35 36-17,17-19-15,1 1 16,-36 36-16,35-37 15,0 54-15,1-70 16,-1 17-16,1-18 16,17-18-16,-18-34 47,18-1-32,0-17-15,0-18 0,-18 0 16,18 0-16,0 35 15,0-34-15,0 16 16,0 1-16,0 17 16,0 1-16,0 34 62,18 72-62,0-72 16,17 36-16,-18-18 15,54 1-15,-53-19 16,-1-17-16,54 0 16,-18 0-16,-18-17 0,-17-1 15,-18 0-15,0-17 16,0 0-16,0 17 16,-36-17-16,1-36 15,-18 54-15,18-1 16,-18-17-16,0 35 15,0 0-15,-17 0 16,17 0-16,17 0 16,-16 35-16,34-17 15,0-1-15,18 1 0,0 0 16,0-1-16,18 1 16,17 0-16,0-1 15,1 1-15,-1-18 16,18 0-16,17-18 15,-34 1-15,-1-19 16,-17 1-16,-1 17 16,-17 1-16,0-19 15,0 19-15,-35-1 16,17 1-16,-17 17 16,0 0-16,0 0 15,-18 0-15,17 35 16,19-18-16,-1 1 15,18 35-15,0-18 0,18-17 16,17 17-16,0 0 16,-17-17-16,35-18 15,0 18-15,0-1 16,0-17-16,-18 0 16,-17-35-1,-18 17-15,0-17 16,0-18-1,-18 53-15,-17-35 16,17 17-16,-35 1 16,0 17-16,0 0 15,36 0-15,-1 0 16,0 17-16,18 19 0,0-19 16,18 36-16,0-18 15,34 1-15,-34-36 16,17 35-16,1-35 15,-19 0-15,1 0 16,0 0-16,-1 0 16,-17-18 15,0 1 0</inkml:trace>
  <inkml:trace contextRef="#ctx0" brushRef="#br0" timeOffset="513271.0507">22154 16369 0,'18'-18'94,"0"-17"-79,17 17-15,-17 1 16,17-19-16,0 1 0,-17 0 16,17 17-16,-35 1 15</inkml:trace>
  <inkml:trace contextRef="#ctx0" brushRef="#br0" timeOffset="514056.1773">22401 16104 0,'0'-17'16,"0"52"-16,0-53 0,18 1 0,-18 34 156,0 19-140,0 16-16,0-34 15,0 35-15,0-35 16,0 35-16,0-18 16,0-17-16,0-1 15,0 1 16,0-1-31,0 1 16,0 0 0,0-1-16,0 1 15,0 17-15,0-17 16,0 0 0,18-1-1,-18 1 1,0-1-1,0 1 17,17-18 124,-17 35-140</inkml:trace>
  <inkml:trace contextRef="#ctx0" brushRef="#br0" timeOffset="514999.3781">22172 16757 0,'35'0'62,"-17"0"-46,17 0-16,1 0 15,-19 0 1,1 0-16,17-18 16,0 18-16,1 0 15,-19 0-15,1 0 0,35-17 16,-36 17 0,1-18-1,0 18-15,17 0 16,-17 0-1,-1 0 1,19 0-16,-19 0 16,1 0-1,0 0 1,-1 0-16,1 0 16,-1 0-16,1 0 15,0 0 1,-1 0-1,1 0-15,0 0 32</inkml:trace>
  <inkml:trace contextRef="#ctx0" brushRef="#br0" timeOffset="527037.7953">11553 17868 0,'0'-17'32,"0"-1"-17,0-17 1,0-1-16,0 19 16,0-1-1,18 0-15,0-17 0,-1 35 16,-17-17-1,18 17 17,-18 105-17,0-52 1,0 18-16,0-36 16,-123 106-1,87-70 1,1-54-16,17 19 15,-17-1-15,17-17 0,18-1 16,0 19-16,0-1 16,18 0-1,0-17-15,17 17 16,18-17-16,-18-1 16,0 1-16,18-18 15,36 0-15,16 0 16,-16 0-16,-36 0 15,35 0-15,-35 0 16,-36 0-16,-17-18 16,18 1-1,-18-1-15,0 0 16,0 1-16</inkml:trace>
  <inkml:trace contextRef="#ctx0" brushRef="#br0" timeOffset="527811.3504">11977 17233 0,'0'18'16,"0"70"-1,0-17-15,-18-19 16,18 37-16,-17-19 0,17-17 16,0 0-16,0-35 15,0-1-15,0 1 16,0-36 31,0-17-32,0 17-15,0-17 16,17 0-16,1 0 16,-1-18-16,36 0 15,-35 0-15,35 0 16,17-18-16,-52 54 15,53-36-15,-1 35 0,-70 1 16,18 17-16,-1 0 47,1 52-47,-18-34 16,18 35-16,-1 18 15,-17-54-15,18 36 16,-18-35-16,0-1 15,0 1-15,0 0 16,-18 17 0,18-17-16,-17 17 15</inkml:trace>
  <inkml:trace contextRef="#ctx0" brushRef="#br0" timeOffset="528520.5436">13547 17286 0,'0'18'47,"-18"35"-31,-17-18-16,-18 0 16,35 0-16,-35 18 15,-35 36-15,18-36 16,17-1-16,-18 37 0,36-54 15,35 0-15,0 0 16,0 1-16,17-1 16,19-17-1,-1-1-15,36 1 16,-1 0-16,18 17 16,-35-18-16,0 1 15,-18 0 1,-17-18-16,-18 17 15,18 1-15,-1-18 16,-17 18 15,-17-18-31,-19 17 0</inkml:trace>
  <inkml:trace contextRef="#ctx0" brushRef="#br0" timeOffset="528852.4035">13088 18221 0,'18'0'16,"-1"0"-16,1 35 15,0-17-15,70 35 16,-53-36-16,18 19 15,-18-19-15,18 19 0,18-19 16,-1 1 0,-52 0-16,0-18 0,-1 17 15,1-17 1,-18 18 46</inkml:trace>
  <inkml:trace contextRef="#ctx0" brushRef="#br0" timeOffset="529655.33">14005 17604 0,'0'-18'0,"0"0"63,36 18-48,-19 0-15,1 0 16,-1 0-16,19 0 16,-19 18-1,1 0-15,17 35 16,-35-36-16,0 1 15,0-1-15,0 1 16,0 17-16,-35 18 16,17-17-16,-35-1 15,18 35-15,-18-17 16,-17 35-16,-1 1 16,-17 52-16,70-71 15,18-52-15,18 0 31,0-1-31,17-17 16,18 0-16,-36 0 16,19 0-16,17 0 15,-36 0-15,19 0 0,-19 0 16,1 0-16,-1 0 16,1 0-16,17 0 15,1 0 1,-19 0 31</inkml:trace>
  <inkml:trace contextRef="#ctx0" brushRef="#br0" timeOffset="532490.8928">23724 16316 0,'0'-18'47,"36"-17"-32,-19 35-15,-17-18 16,18 1-16,17-1 15,-17 0 1,88-70 0,-89 71-1,19-36-15,-19 53 16,1 0-16,-18-18 16,17 18 46,-17 18-46,0 17-16,0-17 15,18 17-15,-18 18 16,0-18 0,0 159-16,0-141 15,18-18-15,-18-17 16,0 0-16,0-1 15,0 1-15,0 0 32,0-1 202</inkml:trace>
  <inkml:trace contextRef="#ctx0" brushRef="#br0" timeOffset="533458.1567">23795 16686 0,'53'0'63,"-36"-17"-63,1 17 15,17-18 1,-17 18-16,0 0 16,17 0-16,-17 0 15,-1 0-15,1 0 16,17 0-16,-17 0 15,-1 0-15,1 0 16,17 0-16,-17 0 16,0 0-16,17 0 15,-18 0 1,1 0 0,0 0-16,-1 0 15,1 0 1,0 0 31,-1 0 187</inkml:trace>
  <inkml:trace contextRef="#ctx0" brushRef="#br0" timeOffset="558214.4195">18009 16104 0,'-17'-17'0,"-1"17"31,0 0 16,-17 17-31,-18 19-1,36-19-15,-19 1 0,19-1 16,-19 19-16,19-36 16,-1 35-16,18 18 15,0-18 1,0 1-16,18-1 16,-1 0-16,36 0 15,-35-17-15,0 0 16,17-18-16,0 17 15,0 1-15,-17-18 0,17 0 16,1 0-16,16 0 16,-34-18-16,17 1 15,1-19-15,-19 19 16,1-1-16,-18-17 16,18 0-16,-18-1 15,0 1-15,0 0 16,0-1-16,0 19 15,-18-1-15,18 0 16,-18 18-16,-17-17 16,35-1-1,-35 18-15,-1-17 16,19 17-16,-1 0 16,1 0-1,-1 0-15,0 0 0,1 0 16</inkml:trace>
  <inkml:trace contextRef="#ctx0" brushRef="#br0" timeOffset="559062.8206">19226 16157 0,'0'-17'31,"-17"17"-15,-1 0-16,0 17 15,-17 1 1,0 35-16,17-36 16,1 19-16,17-1 15,0 0-15,0 1 16,17 69-16,-17-69 16,53-1-16,-18-17 15,-17-1-15,17 18 16,18-35-16,-17 0 15,16 0 1,-34 0 0,0-17-16,-1-1 15,-17-17 1,0 17-16,0 1 0,0-1 16,0-17-1,-17 17-15,-19-35 0,19 36 16,-18-1-16,17-17 15,0 35-15,1-36 16,-1 36-16,-17-35 16,17 35-1,-17-18-15,0 1 16,17 17 0</inkml:trace>
  <inkml:trace contextRef="#ctx0" brushRef="#br0" timeOffset="559969.321">20884 16228 0,'0'-18'15,"-17"18"17,-124 18-1,123-1-31,-53 36 0,36-17 16,18-1-1,-19 18-15,1 0 0,35-18 16,0-17-16,0 17 15,18 0-15,-1-17 16,36-1-16,0 19 16,35-19-16,-35 1 15,35 0-15,1-18 16,16 0-16,-69-18 16,34-17-16,-17 17 15,-35-17-15,17 0 16,-35-18-16,0 35 15,0-35-15,0 35 16,-35-17-16,0 0 16,-36 17-16,53 1 0,-70-19 15,71 36-15,-36 0 16,35 0-16,0 0 16,-35 0-16,18 0 15,0 18-15,0 0 16</inkml:trace>
  <inkml:trace contextRef="#ctx0" brushRef="#br0" timeOffset="561526.357">25612 16210 0,'-18'-35'16,"0"35"0,1 0-1,-1 0 1,-35-18 0,36 18-16,-1 0 0,-17 18 15,-18 17-15,17 0 31,19-17-31,17 0 0,0 17 16,0 0 0,0 1-16,0-19 15,17 18-15,1-17 16,-18 0 0,18-1-16,-18 1 15,17 0 1,-17-1-16,18-17 15,0 0-15,-18 18 16,17-18-16,1 0 16,0 18-1,52-18 1,-52 0-16,17 0 0,0 0 16,18 0-16,-18 0 15,1 0 1,-19-18-16,1 18 15,17 0-15,-35-18 16,0 1-16,18 17 16,0-18-1,-1 0 1,-17 1-16,18 17 0,-18-36 16,18 19-16,-1 17 15,-17-18-15,18 1 16,-18-1-1,0 0 1,0 1-16,17-1 16,-17-17-1,0 17 1,0 0 0,0 1-1,0-1-15,0 0 16,-17 18-1,17-17 1,-18 17 15,1 0-31,-19-18 0,36 1 16,-35 17-16,17 0 16,-70 0-1,53 0 1,0 0-16,-1 0 15,19 0 1,-19 0-16,1 0 16,17 0-1,-17 0-15</inkml:trace>
  <inkml:trace contextRef="#ctx0" brushRef="#br1" timeOffset="607911.2459">15363 14852 0,'18'0'32,"0"0"-32,-1 0 15,36 0-15,-35 0 16,70 0-16,-35 0 16,88 0-16,-88 0 15,18 0-15,105 0 16,-70 0-16,-36 0 15,160 0-15,-124 0 16,-18 0-16,141 0 16,-158 0-16,17 0 15,-18 0-15,107 0 0,-124 0 16,0 0-16,-1 0 16,107 0-16,-106 0 15,0 0-15,0 0 16,-18 0-16,18 0 15,53 0-15,-53 0 16,53 0 0,-53 0-1,0 0-15,0 0 0,88 0 16,-53 0 0,-35 0-16,0 0 15,0-18-15,-1 18 16,1-17-16,-17 17 15,-1-18-15,0 18 16,1 0-16,16 0 0,-16 0 16,17 0-16,0-18 15,-1 18 1,1 0-16,0-17 0,0 17 16,18 0-16,-18 0 15,17 0-15,1 0 16,-1 0-16,19 0 15,16 0-15,-16 0 16,16 0-16,-34 0 16,0 0-16,-1 0 15,1 0-15,-1 0 16,1 0-16,35 0 16,-36 0-16,1 0 15,-1 0-15,1-18 16,-18 18-16,17 0 15,18 0-15,-17 0 16,-18 0-16,17 0 16,1 0-16,141 18 15,-142-1 1,1-17-16,35 0 16,-18 0-16,18 18 15,-18-18-15,18 0 16,-18 0-16,18 0 15,-18 0-15,53 0 16,-123 0-16,70 0 0,-53 0 16,0 0-16,18 0 15,-17 0-15,-19 0 16,71 18-16,-52-18 16,-1 0-16,36 0 15,-54 0-15,18 0 16,1 0-16,52 0 15,-35 0-15,-18 0 16,0 0-16,1 0 16,34 0-16,-34-18 15,-1 18-15,18 0 16,-18 0-16,18 0 0,35 0 16,-35 0-16,-35 0 15,17 0-15,0 0 16,1 0-16,-1 0 15,0 0-15,18 0 16,-35 0-16,17 0 16,0 0-16,0 0 15,18 0-15,0 0 16,-17 0-16,16 0 16,1 0-16,0 0 15,-17 0-15,17 0 16,-18 0-16,18 0 15,0 0-15,0 0 16,-18 0-16,18-18 0,-18 18 16,0 0-16,18 0 15,-18 0-15,18 0 16,0 0-16,0 0 16,0 0-16,0 0 15,0 0-15,0 0 16,-18 0-16,0 0 15,1 0-15,-1 0 16,0 0 0,1 0-16,-1 0 15,-18 0-15,1 0 16,17 0-16,-17 0 0,0 0 31,-1 0-31,19 0 16,-19 0-16,1 0 15,0 0-15,34 0 16,-16 0 0,17 0-1,-36 0-15,1 0 0,0 0 16</inkml:trace>
  <inkml:trace contextRef="#ctx0" brushRef="#br1" timeOffset="628448.234">20161 15963 0,'0'35'203,"0"-17"-187,0 17-16,0-17 16,0 0-16,0-1 15,0 1-15,0 17 16,0-17-16,0-1 16,0 1-1,0 0-15,0-1 16,0 1-1,0 0-15,0-1 16,0 19 0,0-19-1,0 1-15,0 0 16,0-1 0,0 18-16,0-17 15,0 0-15,0 17 16,0-17-1,0 17 1,0-17 15,0-1-31,0 1 16,0-1 0,0 1-1,0 0-15,0-1 31,0 1-31,0 0 16,18 17-16,-18-17 16,0-1-1,0 18-15,0-17 16,0 0 0,18 17-1,-18-17 32,17-18-47,-17 17 16,0 1 31,18-18-32,-1 0 16,1 0-15,35 18-16,-35-18 16,-1 0-1,1 0-15,17 0 16,-17 0-16,-1 0 16,1 0-1,0 0-15,17 0 16,-17 0-1,-1 0-15,1 0 16,17 0-16,18 0 16,-18 0-16,-35-18 15,36 18-15,-1 0 16,0 0-16,1-18 16,-19 18-16,1 0 15,17 0-15,18 0 16,-35 0-16,17 0 15,18 0-15,-36 0 16,72-17-16,-72 17 16,54 0-16,-18 0 0,-36 0 15,1 0-15,35 0 16,-35 0-16,35 0 16,-36 0-16,18 0 15,-17 0-15,17 0 16,-17 0-16,0 0 15,-1 0-15,1 0 16,0 0-16,34 0 16,-34 0-16,0 0 15,-1 17-15,19-17 0,-19 0 16,36 0 0,-18 0-16,-17 0 15,0 0-15,17 0 16,-17 0-16,-1 0 0,1 0 15,35 0-15,-18 18 16,0-18-16,-17 0 16,17 18-16,1-18 15,-1 0-15,0 0 16,0 0-16,1 0 16,-19 0-16,36 0 15,0 0-15,-35 0 16,35 0-16,0 0 15,-36 0-15,19 0 16,-19 0-16,36 0 16,-53 17-16,18-17 15,35 0-15,-36 0 16,36 0-16,-35 0 16,0 0-16,17 0 15,0 0-15,-17 0 16,52 0-16,-52 0 15,0 0-15,17 0 16,35 0-16,-34 0 16,-19 0-16,1 0 15,35 0-15,-18 0 16,0 0-16,-17 0 0,0 0 16,35 0-16,-18 0 15,0 0-15,-17 0 16,-1 0-16,19 0 15,34 0-15,-34 0 16,-1 0-16,0 0 16,0 0-16,-17 0 15,17 0 1,1 0-16,-1 0 0,-17 0 16,-1 0-16,54 0 15,-36 0-15,0 0 16,-17 0-16,17 0 15,0 0-15,1 0 16,-1 0-16,-17 0 16,-1 0-16,36 0 0,-35 0 15,-1 0-15,1 0 16,17 0-16,1 0 16,-1 0-16,18 0 15,-18 0-15,18 0 16,0 0-16,0 0 15,0 0-15,17 0 16,1-17 0,-18 17-16,17 0 15,36 0 1,-53 0-16,0 0 0,-18 0 16,18 0-16,-17 0 15,-1 0-15,-18 0 16,19 0-1,17 0-15,-18 0 16,0 0-16,-17 0 16,17 0-16,0 0 15,1 0 1,-1-18-16,-17 18 16,17 0-16,0 0 15,-17 0 1,17 0-1,-17 0-15,-1 0 0,1 0 16,17 0 0,-17 0-16,0 0 15,17 0-15,0 0 32,0 0-32,-17 0 0,17-18 15,1 18 1,-19 0-16,1 0 15,-1 0 1,1 0 0,0 0 15,-1 0-31,1 0 16,0 0-16</inkml:trace>
  <inkml:trace contextRef="#ctx0" brushRef="#br1" timeOffset="630259.444">26370 15928 0,'0'-18'78,"0"36"16,0 35-79,0 17-15,0-17 16,0 35-16,0-52 16,-35 87-1,35-70 1,-18-35-16,1 17 16,-1 0-16,18 18 0,0-17 15,-18-19-15,18 1 16,0-1-16,0 1 15,-17 0 1,17-1 0,0 19-16,0-19 15,0 19 1,0-19-16,0 1 16,0-1-1,0 1 1,0 0-1,0-1 1,0 1 109,0 0-94,0-1 1,0 1-17,-18-18 48,-53-35-63</inkml:trace>
  <inkml:trace contextRef="#ctx0" brushRef="#br1" timeOffset="634700.2607">14587 16916 0,'18'17'94,"35"-17"-94,35 0 16,-35 0-16,35 0 15,-17 0-15,88 18 16,-107-18-16,90 18 15,-37-1-15,-16-17 16,69 18-16,-87-18 16,88 0-16,-54 0 0,-34 0 15,17 0-15,0 0 16,-17 0-16,-18 0 16,17 0-16,-34 0 15,17 0-15,0 0 16,-1 18-16,-16-18 15,-1 0-15,-17 0 16,35 0-16,35 17 16,-71 1-16,89-18 15,0 17-15,-71-17 16,71 0-16,35 18 0,-88-18 16,53 18-1,-53-18-15,88 0 0,-106 17 31,71-17-31,-71 0 0,54 18 16,-54-18-16,18 0 0,35 18 16,-70-18-16,17 0 15,36 0-15,-54 0 16,18 0-16,18 17 16,36 1-1,-37-18 1,-34 0-16,17 18 15,36-18-15,-36 0 0,0 0 16,1 0-16,70 0 16,-71 0-1,0 0-15,18 0 0,-35 0 16,70 0-16,-53 0 16,0 0-16,1 0 15,-19 0-15,1 0 16,0 0-16,-1 0 15,1 0 1,0 0 0,-1 0 15,1 0-15,-1 0-16,1-18 15,53 0 1,-36 18-16,36-35 15,-54 35-15,36-18 16,-18 1-16,-17 17 16,0 0-16,-1 0 15,1-18 1,0 18 15,-1 0-15,1-18-1,-1 18 32,-17-17-47,0-1 16,36 18 0,-36-17-16,17-19 31,-17 19-16,0-1 1,0 0 0,0-17-16,18 0 15,-18 17-15,0 0 16,0-17-16,0 0 16,0 17-16,0 1 0,0-36 15,0 35 1,0-17-16,0 0 0,0 17 15,0-17-15,0 17 16,-18-17-16,18-18 16,-17 18-16,17 17 15,0-17-15,0-1 16,-18 19-16,18-19 16,-18 1-16,18 0 15,0 0-15,0 17 16,-17-35-16,17 18 15,0 17 1,-18 18-16,18-18 0,0 1 16,0-1-1,0 1 1,0-1 0,0-17-1,-17-1 1,17 19-16,0-1 15,0 0 1,0 1 0,-18 17-1,0-18 188,1 18-203,-36-17 16,-18 17-16,-17 0 16,17 0-16,1 0 0,-36-18 15,35 18-15,1 0 16,35 0-16,-18 0 16,17 0-16,-16 0 15,34 0-15,-17 0 16,17 0-16,-17 0 15,17 0-15,-17 0 16,-1 0-16,1 0 16,0 0-16,-18 0 15,-35 0-15,35 0 16,-18 0 0,36 0-16,-18 0 0,0 0 15,18 0-15,17 0 16,1 0-16,-19 0 15,1 0 1,0 0-16,17 0 16,-17 0-16,17 0 15,-35 0-15,0 0 16,36 0-16,-18-18 16,-36 18-16,36 0 15,-53-17-15,52 17 16,-70 0-16,71-18 15,-18 18-15,-88 0 16,88 0-16,-70 0 0,70 0 16,0 0-16,-88 0 15,105 0 1,-16 0-16,16 0 0,-87 0 16,88 0-16,17 0 15,-17 0-15,-18 0 16,35 0-16,-35 0 15,36 0-15,-54 0 16,53 0-16,1 0 16,-19 0-16,1 0 15,-18 0 1,18 0-16,17 0 16,-35 0-16,18 0 0,0-18 15,17 18-15,-17 0 16,0 0-16,-54 0 15,37 0-15,16 0 16,1-17-16,0 17 16,-1 0-16,1 0 15,-18 0-15,18-18 16,0 18-16,-1 0 16,1 0-16,0 0 15,0 0-15,-18-18 16,17 18-16,1-17 0,0 17 15,0 0 1,-1 0-16,-17-18 16,18 18-16,0 0 15,-1 0-15,19 0 0,-18 0 16,-18 0-16,35-18 16,0 18-16,-17 0 15,0 0-15,17 0 31,-35 0-31,36 0 16,-1 0-16,0 0 16,1 0-1,-1 0-15,0 0 16,1 0 0,-1 0-16,1 0 15,-1 18 110,18 0-109,0 17-16,0 18 15,0 0-15,0 0 0,0-18 16,0 18-16,0-18 16,0 1-16,0-1 15,0-18 1,0 1-16,0 17 0,0-17 16,0 0-16,0-1 15,0 1-15,0 17 16,0-17-1,0 17-15,0-17 16,18 17-16,-18 0 16,0 1-16,0-1 15,0-17-15,0-1 16,17 18-16,-17-17 16,0 0-16,18-1 0,-18 1 15,0 0 1,0-1-16,0 1 15,0 0 1,0-1-16,0 1 16,0-1-1,0 1 1,0 0-16,0 17 16,0-17-1,0-1-15,0 19 16,0-19-16,17 1 15,-17-1 1,0 1 0,0 0-1,0-1 1,0 1-16,0 0 31,0-1 32,0 1-48</inkml:trace>
  <inkml:trace contextRef="#ctx0" brushRef="#br1" timeOffset="648236.7112">15117 16051 0,'-18'0'109,"-17"0"-93,-18 0-16,35 18 16,-17-18-16,-1 18 15,-34 35-15,52-53 16,-17 17-16,0 1 0,-1 17 16,19-17-16,-1-18 15,18 17 1,-17-17-16,17 18 31,0 0-15,0 17-16,0-17 15,-18-1 1,18 19-16,0-19 16,0 18-1,0-17-15,0 0 16,18-1-16,-18 1 15,17 17-15,-17-17 16,18-18-16,-1 35 16,1-17-1,0-1-15,-1 1 0,19 0 16,-36-1-16,35 1 16,-17-18-16,-1 18 15,18-1-15,-17-17 16,17 18-16,18 0 15,-17-18-15,-1 17 16,-17-17-16,17 0 16,0 0-16,18 0 15,0 0 1,-18 0-16,0 0 16,1 0-16,-19 0 15,19-17-15,-1-1 16,-35 0-16,18 18 15,-18-17 1,0-1 0,17 0-16,-17 1 15,0-19-15,0 19 16,0-1-16,0-35 16,-17 18-1,17 17-15,0 1 16,-18-36-16,18 35 15,-35-35-15,35 36 16,-18-19-16,0 19 16,18-1-1,-17 0-15,17 1 16,-36-1-16,36 0 16,-17 1-1,-1 17-15,1 0 16,-19-18-16,36 1 15,-17 17-15,-19 0 16,36-18-16,-17 18 16,-1 0-16,-17 0 15,17 0 1,1-18-16,-1 18 16,0 0-1,1 0 16,-1 0-15</inkml:trace>
  <inkml:trace contextRef="#ctx0" brushRef="#br1" timeOffset="661548.8488">20197 15716 0,'0'18'78,"0"0"-62,0-1-1,0 18-15,0-17 16,0 17-16,0 1 15,0-19 1,0 1-16,0 0 16,0-1-1,0 1 1,0-1-16,0 1 31,17 0-15,-17-1-1,0 1 32,0 0 0</inkml:trace>
  <inkml:trace contextRef="#ctx0" brushRef="#br1" timeOffset="671052.1149">7197 882 0,'0'35'16,"0"36"-16,0 35 15,0-1-15,0 37 16,0-90-16,0 90 15,0-54-15,0-18 16,17 54-16,-17-71 16,0 17-16,0-34 15,18-19-15,-18 18 16</inkml:trace>
  <inkml:trace contextRef="#ctx0" brushRef="#br1" timeOffset="671444.2356">7620 706 0,'0'0'16,"18"88"-16,-18-18 0,17 18 16,1 18-16,0 18 15,-1-1-15,1-52 16,-18 17-16,17 18 15,-17-36-15,0-17 16,0-35-16,0 35 16</inkml:trace>
  <inkml:trace contextRef="#ctx0" brushRef="#br1" timeOffset="671771.5834">7179 1517 0,'0'0'0,"18"-18"16,-1 1-16,1 17 16,35-18-1,-18 0-15,18 18 16,35 0-16,-17 0 15,35-17-15,-18 17 16,-18-18-16,-17 18 16,0-18-16,-18 18 15,-17 0-15</inkml:trace>
  <inkml:trace contextRef="#ctx0" brushRef="#br1" timeOffset="672247.1656">8114 1429 0,'-18'0'0,"54"0"16,-54 0-16,71 0 0,-36 0 15,54-36-15,-18 19 16,-35-1-16,17 1 0,53-36 16,-70 35-1,-1-35-15,-17 35 0,0-17 16,-17 18-16,-1-19 16,-17 36-16,-1-35 15,1 35-15,0 0 16,0 0-16,-1 0 15,-17 35-15,1 71 16,16 0 0,36-36-16,0 72 15,0-72-15,0-17 0,36 53 16,16-36-16,-16-34 16,-1-19-1,0 19-15,18-19 0,-18-17 16,18 0-16,0 0 15,-17-35-15,16-18 16,-34 18-16</inkml:trace>
  <inkml:trace contextRef="#ctx0" brushRef="#br1" timeOffset="672563.225">8661 1376 0,'35'17'0,"0"36"15,18 18-15,18-1 16,-1 36-16,-34-70 15,52 34-15,-18 18 16,-34-70-16,-1 17 16,0-17-16,18 17 15,-35-17 1,-18-36 0,0-17-1</inkml:trace>
  <inkml:trace contextRef="#ctx0" brushRef="#br1" timeOffset="672777.6727">8925 1376 0,'0'0'0,"-35"53"15,17 0-15,-35 17 16,36-35-16,-36 71 15,35-88-15,-17 53 16,17-54-16,18 1 16,-17 17-16,17-17 15</inkml:trace>
  <inkml:trace contextRef="#ctx0" brushRef="#br1" timeOffset="673313.5404">9790 1288 0,'0'0'0,"35"0"16,0 0-16,36 0 15,17 17-15,-18-17 16,19 0-16,16 0 16,-52 18-16,18-18 15,-18 0-15,0 18 16,-18-18-16,0 0 16,1 0-16,-1 0 15</inkml:trace>
  <inkml:trace contextRef="#ctx0" brushRef="#br1" timeOffset="673684.6225">10407 1076 0,'53'18'0,"-106"-36"16,194 89-16,-88-36 0,18 0 16,-1 18-16,18-18 15,-52 1-15,-1-19 16,0 1-16,-17 17 15,-1-35-15,-17 18 16,0-1 0,0 1-1,-17 0-15,-36 17 16,0 0-16,18-17 16,-36 17-16,36-17 0</inkml:trace>
  <inkml:trace contextRef="#ctx0" brushRef="#br1" timeOffset="674393.3144">11677 794 0,'0'17'15,"0"72"1,0-19-16,18 18 15,-1 18-15,1 18 16,-1-19-16,-17-16 16,18-1-16,-18-71 15,0 36-15,0-35 16,0 17-16,0-17 16,-18-71 15,18 0-31,0-17 15,0-19-15,-17 1 16,17 0-16,-18 17 16,18-17-16,0 18 15,0-1-15,0 36 16,0-18-16,0 35 16,0-17-16,18 17 15,35 1 1,-18 17-16,0 0 15,18 17-15,0 1 16,0 17-16,0 18 16,0-18-16,-18 36 15,-17-53-15,17 35 0,-35 0 16,18-1-16,-1-16 16,-17-1-16,0 18 15,-35 0-15,17-36 16,-34 19-16,16-1 15,-34-17-15,17 17 16,18-17-16,-18-1 16,35-17-1</inkml:trace>
  <inkml:trace contextRef="#ctx0" brushRef="#br1" timeOffset="674681.7229">12365 1235 0,'17'0'16,"1"17"-16,0 1 15,-1 0-15,1-1 16,0-17-16,17 0 15,-17 0-15,-1 0 16,1-17-16,0-19 0,-18 19 16,0-1-16,0 0 15,0-17-15,0 0 16,-36 17-16,36 1 16,-17-1-16</inkml:trace>
  <inkml:trace contextRef="#ctx0" brushRef="#br1" timeOffset="674882.7214">12418 1129 0,'-18'123'16,"106"-317"-16,-158 265 0,52 105 16,18-105-16,0-18 15,0 0-15,35-18 16,-17 18-16,17-36 16,-17 1-16,0 0 15,52-1-15,-17-17 16,0 0-16,-18 0 15,36 0-15,-1-17 16,-52 17-16,70-36 0,-70 19 16</inkml:trace>
  <inkml:trace contextRef="#ctx0" brushRef="#br1" timeOffset="675184.237">13423 1129 0,'0'0'16,"-35"-18"-16,-18 18 15,18 0-15,17 0 16,-35 36-16,0-1 16,36-18-16,-19 36 15,1 36-15,17-37 16,18-16-16,-17 17 15,17 17-15,0-35 16,17-17-16,-17 0 16,18-1-1,35 1-15,-35-18 0,17 0 16,-17-18-16,34 1 16,-34-1-16</inkml:trace>
  <inkml:trace contextRef="#ctx0" brushRef="#br1" timeOffset="676002.7508">14093 1376 0,'0'0'0,"53"0"15,0 0-15,-17 0 0,34 0 16,54 0-16,-36 0 16,71 0-16,-36 0 15,53 0-15,-34-18 16,87 1-16,-106 17 0,-17 0 15,0 0-15,-53 0 16,0 0-16,-36 0 16</inkml:trace>
  <inkml:trace contextRef="#ctx0" brushRef="#br1" timeOffset="676333.9063">15187 1041 0,'0'0'0,"106"70"0,0-17 15,35 18-15,-18-18 16,18 0-16,-35-1 15,0-16-15,18 17 16,-54-36-16,36 19 16,-88-19-16,17-17 15,-35 18 17,-53-1-32,-71 1 15,-34 0-15,17-1 16,17 19-16</inkml:trace>
  <inkml:trace contextRef="#ctx0" brushRef="#br1" timeOffset="676819.994">17339 829 0,'0'0'0,"35"88"16,-17 36-16,17-36 0,-17 71 16,-1 52-1,1-123-15,-18 1 16,0-36-16,0-36 15,0 1 1,-18-18 0,1 0-1,17-35-15,-35-36 0,-1-17 16,-17-18-16,18 35 16,17 1-16,-17-1 15,0-17-15</inkml:trace>
  <inkml:trace contextRef="#ctx0" brushRef="#br1" timeOffset="677243.6978">17198 882 0,'229'-53'31,"-493"141"-31,299-123 0,247-18 0,-247 53 16,-17 18-16,0 35 16,-18-1-1,0 19-15,0-18 16,0 0-16,-18 17 15,-35 1 1,18-36 0,0-35-16,35-17 31,35-19-31,35 19 16,19 17-16,-36 0 15,-1 0-15,37 35 16,-72-17-16,54 35 0,-1-1 15,-34 1-15,-1-17 16,-17-1-16,-1 0 16,-17-17-16,0-1 15,0 1-15,0 17 16,-35-17-16,-18 17 16,-35 18-16,-18-17 15,18-36-15,0 35 16,17 0-16,0-35 15,36 18-15,0-18 16,0 0-16</inkml:trace>
  <inkml:trace contextRef="#ctx0" brushRef="#br1" timeOffset="678007.0636">17410 758 0,'0'36'31,"0"34"-15,17 54-16,-17-54 15,0 36-15,0-18 16,0 1-16,0 16 0,0 1 15,0-18-15,0-52 16,0 34-16,0-17 16,0-18-16,0-17 15,0 17-15,0 1 16,0-19 0,0 1 30,0 0-30,0-1 0</inkml:trace>
  <inkml:trace contextRef="#ctx0" brushRef="#br1" timeOffset="683361.0106">7937 2752 0,'18'0'0,"-18"-18"16,0 0 31,0 1-32,0-1 1,-18 18 15,18-18-15,-17 18 0,-1 0-1,1 0-15,-1 0 16,0 0-1,-17 0-15,0 18 16,17 0-16,-17 17 16,17-17-16,1-1 31,-1 1-31,18 17 0,0 0 16,0-17-16,0 35 31,0-35-31,0 17 0,0-17 15,0 17-15,0 0 16,0-17 0,0-1-16,0 19 0,18-1 31,-18-17-15,35-1-16,-35 1 15,17 0 1,-17-1-16,18-17 15,0 18-15,-1-1 16,1-17 0,17 18-1,-35 0-15,36-18 16,-1 0-16,0 0 16,0 0-1,-17 0 1,17 0-16,-17 0 0,17 0 15,1 0-15,-1-18 16,18 0-16,-18 18 16,0-35-16,-17 35 15,17-17-15,18-19 16,-35 36-16,-18-17 16,17 17-16,1-18 15,0 0-15,-18 1 16,35 17-16,-35-18 15,18 0 1,-18 1 0,17 17-16,1 0 15</inkml:trace>
  <inkml:trace contextRef="#ctx0" brushRef="#br1" timeOffset="684169.1525">8132 2575 0,'17'0'16,"-34"0"109,-54 0-94,36 0-31,-1 0 16,1 0-1,-88 53 1,87-35 0,1-1-16,17 1 15,-17-18 1,18 18-1,-1-18 1,0 0-16,18 17 16,0 1-16,-17-18 15,-1 18 17,18-1-32,0 1 31,0 0-16,0-1 1,0 1 0,0-1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10-19T12:59:34.2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3034 4551 0,'0'-18'31,"0"53"47,0 195-47,-53 70 16,35-124 0,18-141-47,0 106 31,0-123-31,0 17 16,0 142 31,0-142-16</inkml:trace>
  <inkml:trace contextRef="#ctx0" brushRef="#br0" timeOffset="631.0459">2663 5433 0,'18'53'31,"264"282"1,-141-176 15,-70-230-1,-53 0-46,-1-123 47,-17 159-47,0 18 0,0-19 47</inkml:trace>
  <inkml:trace contextRef="#ctx0" brushRef="#br0" timeOffset="1298.6705">4516 6615 0,'0'0'0,"0"17"47</inkml:trace>
  <inkml:trace contextRef="#ctx0" brushRef="#br0" timeOffset="1775.1037">4480 6650 0,'36'0'47,"-19"0"-47,795-141 62,510 123-15,-387-52 16,-564-1-32,-230 53 0,-123 18 0</inkml:trace>
  <inkml:trace contextRef="#ctx0" brushRef="#br0" timeOffset="2242.4039">7726 5962 0,'0'0'16,"494"229"31,-300-141-32,159 71 32,-353-141-47,-53 88 31,17-53-15,-70 17-16,-211 107 31,123-107 1</inkml:trace>
  <inkml:trace contextRef="#ctx0" brushRef="#br0" timeOffset="3375.0092">2981 8625 0,'0'-35'79,"0"-35"-79,0-230 46,0 0 17,0 229-47,0-87 15,0 140-31,0 0 31</inkml:trace>
  <inkml:trace contextRef="#ctx0" brushRef="#br0" timeOffset="4003.301">2752 7973 0,'35'-53'62,"230"-282"-15,-160 229 0,-87 124 16,141 264-32,-18-88 16,-141-177-16</inkml:trace>
  <inkml:trace contextRef="#ctx0" brushRef="#br0" timeOffset="39471.4716">15452 14041 0,'0'35'47,"0"212"-16,-18 53 16,18-195 0,0-87-47,0 141 31,0-106-15,0-18-16,35 89 31,-17 34 16,0-140-16,-1 0-31,-17-1 47,53 1-16,106 35 16,88 0-16,88-18 16,53-17 0,-335-18-47,229 0 31,-264 0-15,141 0 15,-124 0-31,194 35 47,-211-35-47,246 17 31,1-17 16,17 0 0,-35 0-16,106 18 16,35 0 0,0 17-16,88 0 16,-141-35-15,-17 0 14,-283 0-46,142 0 47,-125 0-47,1 0 0,265 0 47,17 0-16,-53 0 16,18 0-15,88 0 14,-70-17 1,-248 17-47,124 0 47,-141 0-47,194 0 31,35-18 16,-17 0-15,35 1 14,0-1-14,52-17 15,-158 17-16,89-17 16,-160 35 0,18-18-16,124 1 16,-71-1 0,-124-17-1,-17 17 1,-35 0-15,0-70-1,-1-88 16,1-18 0,-18 141-47,18-88 31,-18 106-16,0-54 17,-71-105 15,53 88-16,1 54 16,-1 34-16,0 0 63,1 18-94,-195-17 31,159-1-15,-211 18 15,52 0 0,-53 0 16,54 0 0,-54 0-16,53 18 16,-123 17 0,300-35-47,-265 18 31,247-18-15,18 0-16,-318 0 31,0 0 16,36 0 0,264 0-47,-265 0 31,266 0-31,-1 0 16,-177 0 15,1 0 16,17 17-16,-87 18 16,34-35 0,-123 0-16,-141 0 16,194 0 0,229 18 0,-18-18-1,-193 0 1,246 0-47,-229-53 32,247 36-17,-194-36 16,212 53-15,-124-18 15,124 18-15,0 0-16,-141-35 47,-1-1 0,-17 19-16,141-1-15,-88 18 30,123 0-46,1-17 16,-142 17 15,0 0 16,-52 0 0,140 0-47,-246 0 47,264 0-47,-141 0 47,53 0 0,123 0-47,-106 0 47,107 0-16,-1 0-16,-123 17 32,0-17 0,53 0 0,70 0 0,-35 0 0,-17 0 0,52 0-32,-70 0 32,52 0-47,-34 0 47,52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10-19T12:57:00.3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1129 0,'0'88'31,"0"-17"-31,0 52 15,0 53-15,0-87 16,0 105-16,17 17 16,19-34-16,-36-1 15,17-17-15,18 17 16,-17-105-16,-18 35 16,35-18-16,1-53 15,-19-17-15,1-1 0</inkml:trace>
  <inkml:trace contextRef="#ctx0" brushRef="#br0" timeOffset="361.7047">2487 1341 0,'0'246'31,"0"-104"-31,0-72 16,0 71-16,0-70 15,18 52-15,-18-52 16,0 52-16,0-52 16,0-18-16,0-18 15,0 18-15,0-18 16,0 1-16,0-19 16,-18 1-16,0-18 15,1 0-15,-1 0 0</inkml:trace>
  <inkml:trace contextRef="#ctx0" brushRef="#br0" timeOffset="682.557">1464 1905 0,'35'0'32,"18"18"-32,53-1 15,-35-17-15,70 0 16,-35 0-16,35 0 15,-18 0-15,1 0 16,-1 0-16,-17 0 16,17 0-16,-17 0 15,-71 18-15</inkml:trace>
  <inkml:trace contextRef="#ctx0" brushRef="#br0" timeOffset="1227.6934">2928 2170 0,'0'0'0,"35"0"31,-17 0-31,70-36 16,-53 19-16,1-19 15,34-17-15,-34 18 16,-1 0-16,-18 17 15,-17-17-15,-17 17 16,-1 1-16,-17-19 16,-71 1-16,36 35 15,-1 0-15,-70 18 16,53 35-16,35 17 16,0-17-16,18 53 0,17-35 15,18 34 1,18 19-16,-1-106 15,36 87-15,18-52 0,-1 0 16,36 18-16,-71-54 16,54-17-16,34 0 15,-88 0-15,71 0 16,-71-17-16,54-19 16,-37-16-16,-16 34 15</inkml:trace>
  <inkml:trace contextRef="#ctx0" brushRef="#br0" timeOffset="1501.7073">3563 2222 0,'18'36'16,"35"-1"-1,-36 18-15,54 18 0,35 105 16,-36-123-16,-35 0 16,36 0-16,52 52 15,-70-87-15,-17 0 16,-1-1-16,0-17 16,53 0-1,-88-35-15,18 17 0,-18-34 16,0-1-16</inkml:trace>
  <inkml:trace contextRef="#ctx0" brushRef="#br0" timeOffset="1743.1069">4004 2240 0,'0'0'0,"-18"35"0,-17 1 15,0 34-15,17-17 16,-35 53-16,18-53 16,-36 53-16,54-53 15,-36 0-15,35-18 16,-17-18-16,17 19 0,1-19 16,-1-17-16,18 18 15</inkml:trace>
  <inkml:trace contextRef="#ctx0" brushRef="#br0" timeOffset="2258.5234">4939 2346 0,'35'0'31,"-17"0"-31,52 18 16,71 17-16,-88-17 15,106-1-15,-71-17 16,124 18-16,-141-18 15,140 0-15,-123 0 16,106 0-16,-123 0 16,0 0-16,70 0 15,-106 0-15,53 17 16,-53-17-16,1 0 16,17 18-1,-36-18-15</inkml:trace>
  <inkml:trace contextRef="#ctx0" brushRef="#br0" timeOffset="2569.2088">6491 2170 0,'0'52'16,"35"-16"-16,18 17 15,18 17-15,17 18 16,-17-17-16,17 0 0,0-19 16,-35-16-16,0-1 15,-53-17 16,-53-18-15,-18 0-16,1 17 16,17-17-16,0 18 15,0-18-15,35 0 16</inkml:trace>
  <inkml:trace contextRef="#ctx0" brushRef="#br0" timeOffset="3918.0984">8378 1499 0,'0'18'16,"0"88"-16,0-18 0,0 53 16,0-17-16,0-1 15,-17 0-15,17-34 16,-18-19-16,1 18 16,17-17-16,-18-18 15,0 0-15,18-36 16,0 19-16,0-72 47,-17-52-47,17 18 15,-18-36-15,0 18 16,-17-89-16,17 89 16,-17-35-16,18 17 15,-1 0-15,18 71 16,0-54-16,0 1 15,0 0-15,35 18 16,-17 34-16,52-87 16,19-1-16,34 36 15,-35 53-15,0 17 16,18 18-16,-53 18 16,88 176-1,-17-18-15,-71-17 16,17-18-16,-17 0 0,0 36 15,-18-36-15,-17 0 16,0-35-16,-18 0 16,0-36-16,0-17 15,-36 0-15,1-18 16,0 0-16,-18-17 16,-18 0-16,1 17 15,-36-17-15,71-1 16,-54-17-16,54 0 15,-18 0-15,0 0 16,18-17-16,17 17 16,1-36-16</inkml:trace>
  <inkml:trace contextRef="#ctx0" brushRef="#br0" timeOffset="4428.8061">9648 2311 0,'0'17'31,"0"1"-31,18-18 16,0 0 0,-1 0-16,1-18 15,-18 1-15,18-19 16,-1 19-16,-17-1 16,0-17-16,0 17 15,0 1-15,-35-1 16,17 18-1,-52-18-15,35 18 16,-18 0-16,-71 53 0,36 0 16,17 18-16,54-18 15,-54 35 1,54-53-16,17 53 16,0-52-16,17-1 15,1 18-15,52-18 0,1 0 16,-18-17-16,53 0 15,-18-1-15,53-17 16,-88 0-16,88 0 16,18-17-16,-36-1 15</inkml:trace>
  <inkml:trace contextRef="#ctx0" brushRef="#br0" timeOffset="4742.721">10407 2311 0,'-53'0'15,"-18"0"-15,19 0 0,16 17 16,-17 19-16,36 34 15,-1-52-15,0 52 16,18-34-16,0 17 16,18-18-16,-18 0 15,35-35-15,-35 18 0,36-1 16,52 19-16,-35-36 16,53 0-16,-71 0 15,71-18-15,0-35 16</inkml:trace>
  <inkml:trace contextRef="#ctx0" brushRef="#br0" timeOffset="5115.9891">11889 2328 0,'35'0'15,"35"0"-15,19 0 16,-36 0-16,88 0 16,-36 0-1,107 0-15,-141-17 0,158 17 16,-158 0-16,-19 0 16,107-18-16,-123 18 15,16 0-15,-34 0 16</inkml:trace>
  <inkml:trace contextRef="#ctx0" brushRef="#br0" timeOffset="5430.4409">12894 1976 0,'35'0'16,"18"70"-16,18-17 15,35 18-15,-36-19 16,89 37-16,-71-36 16,-35 17-16,18-52 15,-54 17-15,1-35 16,-18 18-16,-18-18 31,-52 53-31,-36-36 16,71-17-16,-54 36 15,-16-19-15</inkml:trace>
  <inkml:trace contextRef="#ctx0" brushRef="#br0" timeOffset="5844.1407">15028 1587 0,'0'247'31,"0"-141"-31,0 35 16,0-88-16,0 53 16,0-18-16,0-35 15,0 53 1,-17-106-16,-1 18 15,0-18 17,-17-53-17,0-35-15,-18-36 0,18 1 16,17 70-16,-17-88 16,-1 17-16</inkml:trace>
  <inkml:trace contextRef="#ctx0" brushRef="#br0" timeOffset="6227.6024">14870 1288 0,'0'0'0,"105"-18"16,-69 18-16,52 0 16,-53 0-16,53 18 15,-52 17-15,34 35 16,-35 19-16,-17 16 16,-18-52-1,0 18-15,-35-36 16,17 18-16,-52 18 0,17-18 15,-35-36-15,-1 19 16,36-1-16,0-18 16,124 1 31,0 0-32,17 35-15,-35-36 16,0 36-16,-36-35 15,19 17-15,-19 18 16,1-35-16,-18 35 16,0-36-16,0 36 15,-18 18-15,-17-18 16,0-18-16,-18 35 0,17-34 16,1 17-16</inkml:trace>
  <inkml:trace contextRef="#ctx0" brushRef="#br0" timeOffset="6488.7303">15963 1958 0,'0'70'0,"18"-17"16,-18 88-16,0-88 16,0 18-16,0-36 15,0 1-15,0-19 16,0 1-16</inkml:trace>
  <inkml:trace contextRef="#ctx0" brushRef="#br0" timeOffset="6662.8425">15822 1693 0,'0'-17'16,"18"52"31</inkml:trace>
  <inkml:trace contextRef="#ctx0" brushRef="#br0" timeOffset="6942.4077">16087 1870 0,'17'0'0,"-17"17"16,0 54-1,18 17-15,-18-17 16,18-18-16,-18 17 16,0 1-16,0-36 15,0 18-15,0-35 16,0-36 15,0-17-15,0-89-1,0-35-15,0 124 16</inkml:trace>
  <inkml:trace contextRef="#ctx0" brushRef="#br0" timeOffset="7141.493">16228 1782 0,'0'0'16,"17"0"-16,19 88 15,-1 0 1,-35-35-16,18 70 16,-1-52-16,19 35 15,-36-71-15,17 0 16,1 18-16,-18-18 0,0-17 16,-18-18 30</inkml:trace>
  <inkml:trace contextRef="#ctx0" brushRef="#br0" timeOffset="9928.5264">3369 4568 0,'0'-17'0,"0"-1"16,0 1-1,-18-1 1,-17 0-16,17 1 16,1-1-1,-18-17-15,-1 35 0,1-18 16,-53-17-16,35 17 16,0 18-16,-18 0 15,-34 0-15,-107 0 16,141 18-16,-34 17 15,52 0-15,-18 18 16,36-17-16,-1-1 16,19 35-16,-1-17 15,18 0-15,-17 35 16,17-17-16,0 17 16,52 177 15,-34-230-31,17 18 0,-17 0 15,53 0-15,-36 17 16,35-34-16,1-1 16,17 0-16,0 0 15,53 1-15,1-19 16,-89-17-16,70 0 16,36 0-16,-18 0 15,-88 0-15,70-17 16,-17-19-16,-53 1 15,-35 35-15,-18-17 32,0-1-17</inkml:trace>
  <inkml:trace contextRef="#ctx0" brushRef="#br0" timeOffset="12306.9301">23495 1288 0,'-35'35'15,"-36"53"-15,-17 18 16,-71 106-16,53-71 16,-35 17-16,71-69 15,-36 52-15,-18 18 16,71-71-16,1-35 15,-1 35-15,17-53 16,36 0-16</inkml:trace>
  <inkml:trace contextRef="#ctx0" brushRef="#br0" timeOffset="12640.2683">23460 1464 0,'88'406'31,"-18"-283"-31,-52-17 16,53 35-16,-1 0 0,-17-70 16,0 52-16,-35-52 15,17-18-15,-17-36 16,-18 1-16,-53-71 47,-36-17-47,54 52 15,-71-53-15</inkml:trace>
  <inkml:trace contextRef="#ctx0" brushRef="#br0" timeOffset="12863.6847">22878 2187 0,'0'0'0,"123"0"16,-17 0-16,0 0 15,-36 0-15,1 0 16,35 0-16,-53 0 16,35 35-16,-35-35 15,-18 18-15,0-18 16</inkml:trace>
  <inkml:trace contextRef="#ctx0" brushRef="#br0" timeOffset="13271.4156">24359 2134 0,'0'0'0,"36"18"0,-1 0 15,35-1-15,36 1 16,0-18-16,-53 17 16,88-17-16,18 0 15,70 0-15,-123 0 16,123 0-16,-17 0 15,-53 0-15,-124 0 16</inkml:trace>
  <inkml:trace contextRef="#ctx0" brushRef="#br0" timeOffset="13582.2114">25700 1852 0,'0'18'16,"17"17"-16,19 36 16,34-1-16,-52-52 15,70 52-15,-35 1 16,-18-54-16,18 36 0,-35-35 15,-18 0-15,0-1 16,0 1-16,-18 17 16,-17-17-1,0 0-15,-18-1 16,-35-17-16,52 18 16</inkml:trace>
  <inkml:trace contextRef="#ctx0" brushRef="#br0" timeOffset="13979.4076">26846 1693 0,'0'71'0,"0"35"0,0-53 15,0 70-15,0-70 16,0 106-16,0-89 15,18 54-15,-18-89 16,0 18-16,0-35 16,0-1-16,-18-17 62,1-53-62</inkml:trace>
  <inkml:trace contextRef="#ctx0" brushRef="#br0" timeOffset="14242.373">27023 1429 0,'0'0'0,"35"0"16,-17 0-16,17 0 16,18 0-16,-18 17 15,-17 1-15,70-18 16,-70 0-16,52 18 16,-17-18-16,-35 0 15,17 0-15,-17 0 16</inkml:trace>
  <inkml:trace contextRef="#ctx0" brushRef="#br0" timeOffset="14579.7049">26723 2028 0,'18'18'15,"17"0"1,18-1-16,0 1 15,0 0 1,17-18-16,1 0 16,-18 0-16,-18 0 15,0 0-15,0-18 0,-17 0 16,0 1 0</inkml:trace>
  <inkml:trace contextRef="#ctx0" brushRef="#br0" timeOffset="15507.398">26935 1552 0,'0'35'47,"0"1"-47,0 52 16,0-17-16,0-19 15,0 72-15,0-18 16,-18-36-16,-17 36 0,17-35 16,-17 17-16,17-35 15,18 0-15,-18-18 16,1-35-1,17-18 64,0-35-79,0 18 15,0 18-15,0-36 16,17 35-16,1-35 15,-18 35-15,0 1 0,0-1 16,0 36 78,0 35-79</inkml:trace>
  <inkml:trace contextRef="#ctx0" brushRef="#br0" timeOffset="15893.5939">26935 2099 0,'35'0'0,"-70"0"0,105 0 15,-35 0-15,18 0 0,0 0 16,0 0-16,0 0 16,18 0-16,-1 0 15,1 0-15,17 0 16,18 0-16,-18 0 16,-35 0-16,0 0 15,-36 0-15,1 0 16</inkml:trace>
  <inkml:trace contextRef="#ctx0" brushRef="#br0" timeOffset="16593.4712">22684 3598 0,'0'0'0,"0"106"16,17 18-16,1 34 15,0 19-15,-18-107 16,17 71-16,-17-70 16,18 0-16,-18-19 15,0-16-15,0-1 16,0 0-16,-18-17 16</inkml:trace>
  <inkml:trace contextRef="#ctx0" brushRef="#br0" timeOffset="17009.1607">23495 3563 0,'-88'212'32,"70"-106"-17,1-18-15,-1 18 16,18-18-16,0-18 16,0-17-16,18-35 0,-18 0 15,17-18-15,1 0 16,-1 0-16,19 0 15,-1-53 1,0 0-16,1-36 16,16-34-16,-34 70 15,17-88-15,-17 88 0,-18-70 16,0 34-16,-18 72 16,-35-19-16,36 19 15,-18 17-15,-18-18 16,0 18-16,-18 18 15</inkml:trace>
  <inkml:trace contextRef="#ctx0" brushRef="#br0" timeOffset="17445.1111">24888 3881 0,'18'0'0,"0"17"16,17-17-16,18 18 15,35-1-15,-17 19 16,35-36-16,-1 0 15,19 0-15,-89 0 16,53 0-16,18 0 16,-35 0-16,-18 0 0,-36 0 15,19 0-15,-19 0 16</inkml:trace>
  <inkml:trace contextRef="#ctx0" brushRef="#br0" timeOffset="17783.4609">25700 3651 0,'0'0'15,"-18"0"-15,18 53 16,18 0-16,-1-18 15,36 18-15,-17-17 16,-1 16-16,18-16 16,-35-19-16,17 1 15,-35 0-15,0-1 63,-18 1-48,1 17-15,-19-35 16,1 53-16,0-18 0</inkml:trace>
  <inkml:trace contextRef="#ctx0" brushRef="#br0" timeOffset="18181.1161">27164 4251 0,'0'-18'16,"0"1"-16,0-1 16,53-53-1,-18 36-15,18-35 16,35 17-16,-53-18 15,54-17-15,-19 0 16,-17 17-16,18-35 0,-54 71 16,1-71-1,0 53-15</inkml:trace>
  <inkml:trace contextRef="#ctx0" brushRef="#br0" timeOffset="18361.4319">27746 3316 0,'0'0'0,"-35"124"0,-18-19 16,17 19-16,1 17 15,18 0-15,17-88 16,-18 88-16,0-17 16,1-36-16,17-18 15,0-34 1</inkml:trace>
  <inkml:trace contextRef="#ctx0" brushRef="#br0" timeOffset="18795.5155">28081 3404 0,'0'0'0,"0"71"0,0-1 16,0 36-16,0-18 0,0-17 16,0 0-16,-18-1 15,18-52-15,0-1 16,0-34 15,18-1-15,35-17-16,-53 17 15,35 1-15,-17 17 16,0 0-16,17 17 16,-18 1-16,19 17 15,-36-17-15,35 52 16,-17-52-16,-1 17 16,-17-17-16,0-1 15,0 36 1,-17-35-1,-1 0-15,-88 17 0,53-17 16,0-1-16,-70 1 16,70-18-16</inkml:trace>
  <inkml:trace contextRef="#ctx0" brushRef="#br0" timeOffset="19292.6432">27993 3281 0,'35'0'0,"0"0"16,36 0-16,-36 0 15,53-18-15,-35 18 16,0-17-16,71 17 0,-89-18 16,18 18-16,18-18 15,-54 18-15,1 0 16,-1 0 15</inkml:trace>
  <inkml:trace contextRef="#ctx0" brushRef="#br0" timeOffset="23808.8529">23407 5556 0,'-18'36'15,"1"52"1,-1 35-16,0 18 16,1-88-16,-1 88 15,0 36-15,1-19 16,-1-105-16,18 71 16,-18-54-16,18-34 15,0-19-15,-17-52 47,17-53-47,0 17 16,0 1-16,0-54 15,0 36-15,0-35 0,0 17 16,0-18-16,17 1 16,19-1-16,17 36 15,-18 35-15,35 18 16,-70 17-16,53 18 15,-17 0-15,17 18 16,-18 0-16,18 52 16,-36-35-16,19 36 15,-36 52-15,0-87 16,-18 70-16,-53-18 16,-17 0-16,-18-17 0,18-36 15,-18 18-15,53-36 16,36 1-16,-1-18 15,53 0 17,1 0-32,34 0 15,-17 0-15,-35 0 16,17 0-16,36 35 16,-36-17-1,-17 35-15,-1-18 0,1-17 16,-18 17-1,0 0-15,-18 1 0,1-36 16,-19 35-16,-69 18 16,69-36-16,-34 1 0,17 17 15</inkml:trace>
  <inkml:trace contextRef="#ctx0" brushRef="#br0" timeOffset="24137.8019">24359 6297 0,'0'18'16,"0"-36"-16,18 36 15,0-36 1,-1-17-16,54-53 16,-36 52-16,18-34 15,35-54-15,-35 36 16,0 35-16,0-17 15,0 17-15</inkml:trace>
  <inkml:trace contextRef="#ctx0" brushRef="#br0" timeOffset="24288.0174">24906 5592 0,'0'17'0,"0"71"16,-18-52-16,18 87 16,-17 53-16,17-17 15,-18-106-15,18 88 16,-17-17-16,17-89 15,0 18-15,0-35 16,-36 34-16</inkml:trace>
  <inkml:trace contextRef="#ctx0" brushRef="#br0" timeOffset="24722.0745">25012 6209 0,'35'-18'0,"-70"36"0,105-89 16,-34 36-1,52-53-15,-17 35 0,-19 0 16,37-70 0,-54 70-1,-17 0-15,17 35 16,-35 0-16,0 36 47,0 53-47,0-36 15,0 71-15,0-53 16,-18 88-16,18-106 16,0 71-16,0-53 15,-17 17-15,17-52 16,0 17-16,0-17 15,0 0 1,-18-18-16,18 35 16,0-18-1</inkml:trace>
  <inkml:trace contextRef="#ctx0" brushRef="#br0" timeOffset="25576.0212">28381 5891 0,'0'-17'63,"0"-1"-63,-18 0 0,1 1 16,-19-1-16,19 1 15,-36-1-15,18 0 16,-18 18-1,35 0-15,-17 0 16,-18 53-16,35-35 16,1 35-16,-19 0 15,-17 88-15,36-71 16,17 19-16,0-19 16,0 106-16,17-105 15,19-18-15,-1 0 16,53 35-16,-53-53 0,1-35 15,17 0 1,-1 0-16,-34 0 16,0-17-16,35-19 15,-53 19-15,53-54 16,-18 36-16</inkml:trace>
  <inkml:trace contextRef="#ctx0" brushRef="#br0" timeOffset="26130.6926">29281 6438 0,'0'0'0,"0"18"16,0-1 0,0-34 31,0-18-32,0-71-15,0 70 16,0 1-16,0-53 15,0 53-15,0-54 16,0 54-16,-18-18 16,0-35-16,18 35 15,0 36 1,0 34 15,0 36-15,0 35-16,0-17 15,0 52-15,18-52 16,0 35-16,17-18 16,-18-18-16,1-17 0,-18-17 15,0-19-15,18 1 16,-1 17-16,-17-17 16,36-1-1,-19-17 1,1 0-16,17-17 15</inkml:trace>
  <inkml:trace contextRef="#ctx0" brushRef="#br0" timeOffset="26787.6102">29686 5856 0,'0'0'16,"0"-18"31,18 18-32,17 0-15,-17 0 0,17 18 32,0 35-32,-17-35 15,17 35-15,-35-18 16,18 0-16,-18-17 16,0 17-16,0-17 15,0 35-15,-18-36 16,18 1-16,-17 35 15,17-36 1,0 19-16,0-19 16,0 1-16,0 17 15,0 1-15,0-19 16,17 18-16,54 18 0,-54-35 16,19 0-1,17 17-15,52-35 0,-52 18 16,0-18-16,-17 0 15,17 0-15,35 0 16,-71 0-16,1 0 16,0 0-16,-18-18 15,17 18-15,-17-18 110</inkml:trace>
  <inkml:trace contextRef="#ctx0" brushRef="#br0" timeOffset="28215.9712">8925 4745 0,'0'0'0,"0"17"16,0 1-16,0 0 16,0-1 15,36-52 0,-19 0-31,36-36 16,-35 36-1,17-36-15,18-34 16,-18 34-16,-17 18 0,17 0 16,-17 18-16,-18 17 15,17 36 63,1 0-78,-18 87 16,18 54-16,-18 18 16,35-1-16,-35-17 0,0-106 15,0 88-15,0-18 16,0-17-16,18-88 15,-18 17-15,0-53 63,0-70-47,0 35-16</inkml:trace>
  <inkml:trace contextRef="#ctx0" brushRef="#br0" timeOffset="29156.5929">10001 4480 0,'0'0'16,"0"-17"-16,-17 17 31,17-18 0,-18-17-15,18 17-16,0 0 16,0 1-16,0-1 15,35 18 1,-17 0-16,35 0 16,53 18-16,-71 17 15,53 0-15,-35 18 16,18 0-16,-19 35 15,-52-17-15,18-18 16,-18 17-16,0-34 16,-18 34-16,-34-34 15,-1 16-15,-18 1 16,36-35-16,17 0 0,-35 17 16,36-17-16,-1-1 15,18 1 1,0 17-16,0-17 15,0-1-15,18 19 16,17-19-16,-17 1 16,17-18-16,18 18 0,0-1 15,-36-17-15,71 0 16,18 0-16,-53 0 16,88-17-16,-88-1 15,124 0-15,-124 1 16,35-1-16,0 0 15,-88 1 1</inkml:trace>
  <inkml:trace contextRef="#ctx0" brushRef="#br0" timeOffset="32393.6663">16298 1834 0,'-17'0'94,"-1"0"-48,0 0 1,1 0-31,-1 0-16,0 18 16,18 0-16,-17-18 15,17 17 32,0 1-31,-18-18-16,18 35 15,0-17 1,0 0 0,0-1-1,0 1 32,0-1-31,0 1-1,0 0-15,-17-18 63</inkml:trace>
  <inkml:trace contextRef="#ctx0" brushRef="#br0" timeOffset="37789.0411">6385 7655 0,'0'-17'31,"0"-1"-15,0-70-16,0 17 15,36-17-15,-19 0 16,54-36-16,-18 1 0,17 17 16,1-17-16,-18 17 15,-18 35-15,-17 36 16,-1 17-16,-17 36 47,0 35-32,18 35-15,0 36 16,34 281 0,-52-264-16,0 0 15,0-17 1,0 17-16,0-106 0,0 53 16,0-17-16,-17-36 15,-1-52 32,18-19-31</inkml:trace>
  <inkml:trace contextRef="#ctx0" brushRef="#br0" timeOffset="45294.4279">21784 10830 0,'0'-17'31,"0"-19"-16,53-34 1,-18 17-16,0 35 0,1 18 16,34-35-16,-34 35 15,-19 0-15,36 0 16,-18 35-16,-17-17 16,0 0-16,-1 70 15,1-35-15,-18 0 16,0-1-16,-88 107 15,0-35-15,-18-36 16,18 0-16,17-17 16,18-18-16,35-18 0,18-18 15,0 1 1,0 0-16,36 17 16,-1-35-1,0 18-15,1-18 16,34 0-16,-52 0 15,105-18-15,-35-17 16,-35 17-16,-17 18 16,-19-35-16</inkml:trace>
  <inkml:trace contextRef="#ctx0" brushRef="#br0" timeOffset="45956.0041">22243 10089 0,'0'-17'0,"35"-1"16,0-17-16,18 17 15,53-17-15,-18 0 16,18 17-16,-71 0 15,18 18-15,-18 0 16,-17 0-16,0 18 16,-18 0-1,0 17-15,0-17 16,-18 52-16,-52 18 16,52-52-16,-53 17 15,54-18-15,-19-18 16,19 1-16,17 0 47,17 17-47,1-17 15,17-1-15,36 36 16,-36-35-16,0-1 16,54 72-1,-72-89 1,-17 17-1,-35 1 1,-18 0-16,35-1 16,-34-17-16,-1 18 15,0 0-15,35-1 16,0-17-16</inkml:trace>
  <inkml:trace contextRef="#ctx0" brushRef="#br0" timeOffset="46736.2965">24112 10760 0,'0'0'0,"-17"-18"16,17 0-16,0 1 15,0-18-15,17 17 16,36-17-16,0 17 16,-18 0-16,54 1 15,-36 17-15,-1 0 16,-16 35-16,-1-17 15,-35 35-15,18-18 0,-18 18 16,0-18-16,0 53 16,-36-17-16,-34 17 15,-1-18-15,1 19 16,17-36-16,-18 0 16,-17 35-1,88-53 1,0-17-1,18-1-15,17 19 16,0-36-16,18 17 16,-18-17-1,54 0-15,-36 0 0,35 0 16,-18-17-16,-17 17 16,-17-18-1,-1-17-15,-18 17 0</inkml:trace>
  <inkml:trace contextRef="#ctx0" brushRef="#br0" timeOffset="47295.7941">24765 9525 0,'53'-18'0,"-106"36"0,212-53 16,-89 35-16,-34 0 15,16 0-15,-34 0 0,70 70 16,-70-52-16,53 70 16,-54-53-16,-17-17 15,0 35-15,0-18 16,0 18-16,0-35 15,-17-1-15,-54 36 16,36-35-16,-1 17 16,-69 36-16,87-36 15,0-17-15,-52 70 16,52-53-16,18 0 16,0-17-16,0 17 15,0-17 1,53-18-16,0 0 15,-18 0-15,0 0 16,1 0-16,-1 0 16,36 0-16</inkml:trace>
  <inkml:trace contextRef="#ctx0" brushRef="#br0" timeOffset="47884.4961">26194 10936 0,'0'-18'16,"35"-17"-16,18 18 16,35 17-16,-53 0 15,54 0-15,-36 0 16,-1 0-16,-16 35 16,-19-35-16,1 53 15,0 0-15,-18-36 16,0 89-16,-18-53 15,-53-18-15,19 36 16,-107 105 0,106-140-1,35-1-15,1-18 0,17 1 16,0 0-16,17-18 16,18 0-1,18 0-15,0 0 16,0 0-16,88-18 15</inkml:trace>
  <inkml:trace contextRef="#ctx0" brushRef="#br0" timeOffset="48138.7555">26917 10724 0,'0'0'0,"0"-52"0,0-19 16,0 18-16,18 0 15,-1-35-15,-17 17 16,0 36-16,0-53 15,0 17-15</inkml:trace>
  <inkml:trace contextRef="#ctx0" brushRef="#br0" timeOffset="48334.2815">26935 9984 0,'17'158'31,"1"-34"-15,-1-18-16,1 17 15,-18-52-15,0-36 16,18 18-16,-1 0 16,-17 0-16,0-18 15,0-17 1,0 17-16,0 18 16</inkml:trace>
  <inkml:trace contextRef="#ctx0" brushRef="#br0" timeOffset="49075.0196">28487 10866 0,'0'0'16,"17"-18"-16,54-17 0,-53 35 15,17 0-15,-17 0 16,17 0-16,-18 17 16,1 19-16,0-19 15,17 36-15,-35-18 16,0 1-16,0 17 15,0-18-15,-18 35 16,-17-17-16,-18 18 16,0-18-16,18 0 0,-18-18 15,53 18 1,-18-53-16,18 18 0,0-1 16,0 1-16,18 17 15,0-17-15,-1 17 16,36-17-16,-35-1 15,35 1-15,-18-18 16,18 0-16,0 0 16,-18 0-16,36-18 15,-54 1-15,1-19 16,0 19-16</inkml:trace>
  <inkml:trace contextRef="#ctx0" brushRef="#br0" timeOffset="49455.6076">29422 9472 0,'-71'71'16,"142"-142"-16,-212 212 0,105-70 15,-17 70-15,18 0 16,35-88-16,0 17 15,0-34-15,18 17 16,35-18-16,-36-35 16,36 0-16,-18 0 15,71-35-15,-70-18 16,16 0-16,-34-53 0</inkml:trace>
  <inkml:trace contextRef="#ctx0" brushRef="#br0" timeOffset="50333.2682">28875 12612 0,'0'35'16,"0"53"-16,0 36 15,17 34 1,-17 125-1,18-177-15,-18 52 0,0-87 16,0-1-16,0-34 16,0-19-16,0 1 15</inkml:trace>
  <inkml:trace contextRef="#ctx0" brushRef="#br0" timeOffset="51092.4179">26547 12612 0,'0'-35'31,"17"35"-31,1 0 16,70 0-16,0 17 0,18 36 16,0 0-16,-53-18 15,0 1-15,-18-1 16,-17 0-16,17-17 15,-35 17-15,0 0 16,0-17-16,-35 35 16,-89 17-16,1 36 15,34-18-15,-16 1 16,-19-1-16,71-53 0,-35 18 16,70-18-1,18-17 1,0 0-1,0-1-15,36 18 16,-1-35-16,36 36 0,-36-19 16,18 1-16,-18-18 15,18 0-15,0 0 16,-18 0-16,-17-35 16</inkml:trace>
  <inkml:trace contextRef="#ctx0" brushRef="#br0" timeOffset="51645.9798">24042 12594 0,'0'0'0,"0"53"16,0 0-16,0 35 15,0-35-15,0 71 16,-18-54-16,18 18 0,0 1 16,0-19-1,18-35-15,17 1 0,0-1 16,1-17-16,-1-18 15,71 0-15,-53 0 16</inkml:trace>
  <inkml:trace contextRef="#ctx0" brushRef="#br0" timeOffset="51975.1485">24500 13070 0,'18'89'0,"17"52"16,-88-371-16,142 583 0,-72-229 15,-17-1-15,18-35 16,-18-17-16,0 35 0,0-36 16,0-17-16,0-18 15,0 1-15,0-1 16</inkml:trace>
  <inkml:trace contextRef="#ctx0" brushRef="#br0" timeOffset="52937.4948">22454 12488 0,'18'0'47,"0"0"-47,17-35 15,-18 0-15,1-1 0,0 19 16,-18-18-16,0 17 16,-36 18-1,1-18-15,-35 18 16,17 0-16,-53 18 16,18 17-16,-18 36 15,71-1-15,-1-17 16,1 35-16,35 1 15,0-19-15,35 1 16,36 35-16,17-18 0,0 0 16,-17-35-16,52 53 15,-52-53-15,-1 0 16,-52-18-16,35 18 16,-53-36-1,0 1 1,-71 0-1,18-1 1,1-17-16,16 18 16,1-18-16,17 0 15,-17-18 1,17-17-16,18 17 16,0-35-16,18 1 0,0 34 15,35-70-15,35-18 16,-53 71-16,71-71 15,-53 53-15,53-71 16,0 1-16,-71 52 16,53-70-16,-70 88 15,-1 0-15</inkml:trace>
  <inkml:trace contextRef="#ctx0" brushRef="#br0" timeOffset="53889.6728">24271 13353 0,'0'0'0,"35"0"0,18 0 0,-17 0 15,16 0 1,1 0-16,18 0 0,-36 0 16,18 0-16,0 0 15,-18 0-15,1 0 16,-1 0-16,0 0 15,-17 0-15</inkml:trace>
  <inkml:trace contextRef="#ctx0" brushRef="#br0" timeOffset="54724.4708">24518 13088 0,'0'0'0,"0"35"15,-18 1-15,18-1 16,0 0 0,0 0-16,0 18 15,-17 0-15,17-35 16,0 17 0,0 18-1</inkml:trace>
  <inkml:trace contextRef="#ctx0" brushRef="#br0" timeOffset="55970.4976">26582 13723 0,'0'0'0,"35"0"0,0 0 16,-17 0-16,35-18 15,0 18-15,-36 0 16,54 0-16,35-17 16,-71-1-16,53 0 15,36 1-15,-71-1 0,35 18 16,-35-17-16,-36 17 15,1 0-15,0 0 16,-1 0 0</inkml:trace>
  <inkml:trace contextRef="#ctx0" brushRef="#br0" timeOffset="56974.1489">29298 9631 0,'35'35'16,"-17"-35"0,0 35-1,17 1-15,0-19 16,1 54-16,-19-71 0,18 53 16,-17-18-16,-18 18 15,0-18 1,0-17-16,0 17 15,0-17 1,0-1-16,-18-17 16,18 36-16,-17-19 31,17 1-15</inkml:trace>
  <inkml:trace contextRef="#ctx0" brushRef="#br0" timeOffset="60752.7883">7602 6950 0,'0'0'0,"-17"-18"0,17-17 47,0 17-47,0-35 15,53 0-15,-18 18 16,18-18-16,0 35 16,-18-17-1,-17 18-15,-1 17 16,1 0-16,0 17 15,-1 1-15,18 35 16,1-18-16,-1 36 16,-17-1-16,-18-35 15,17 54-15,-17 16 0,0-34 16,0-36-16,-35 53 16,17-52-16,-17 17 15,0 35-15,0-70 16,35 34-16,-18-16 15,18 17-15,0-36 16,0 1-16,0 0 16,18-18-16,-1 35 15,1-18-15,52 19 16,-52-19-16,17 1 16,124 0-1,-88-18-15,70 0 0,-106-18 16,36-17-16</inkml:trace>
  <inkml:trace contextRef="#ctx0" brushRef="#br0" timeOffset="61072.1417">8731 7461 0,'36'18'31,"-19"-18"-31,54 35 16,-36-35-16,0 0 16,53 18-16,-52-18 15,17 0-15,-18 0 16</inkml:trace>
  <inkml:trace contextRef="#ctx0" brushRef="#br0" timeOffset="61303.7102">8837 7832 0,'88'-53'31,"-52"53"-31,-19-18 15,36 18-15,-35 0 16,35 0-16,-36 0 16,1 0-16,0 0 15</inkml:trace>
  <inkml:trace contextRef="#ctx0" brushRef="#br0" timeOffset="62067.1829">10654 6985 0,'0'0'0,"-18"-35"15,-17 17 1,17-35-16,-17 0 15,0 36-15,17-19 16,-17 36-16,17-17 16,1 17-16,-1 0 15,0 0-15,-17 0 16,0 35-16,-1 18 16,19-35-16,-18 70 0,17-18 15,18-52-15,0 35 16,35 0-16,-17-36 15,52 36-15,-52-17 16,35-19-16,0 18 16,-18-17-16,0 0 15,-35-1 1,0 1 15,-17 17-15,17-17-16,-18-18 15,-35 35-15,18-17 16,0-18-16,-1 0 16,19 0-16,-19-18 15,19 1-15,-1-19 16,1 36-16,17-17 16,0-19-16,0 19 15,0-19-15,17 1 16,18 18-16,18-36 15,-17 35-15,17-35 16,-18 18-16,0 0 16,-17 17-16,-18 0 15,0 1-15</inkml:trace>
  <inkml:trace contextRef="#ctx0" brushRef="#br0" timeOffset="62431.9976">10777 7214 0,'0'0'0,"36"0"15,34 0 1,-35 0-16,18 0 15,-35 0-15,17 0 0,1 0 16,-19 0-16,1 0 16,-1 0-16</inkml:trace>
  <inkml:trace contextRef="#ctx0" brushRef="#br0" timeOffset="62722.4856">10918 6967 0,'0'0'0,"0"53"0,0 0 16,18 35-16,0-52 15,-18-1-15,0 18 16,17-18-16,-17 0 16,0 1-16,0 17 15,-17-36-15,17 1 16,-18 17-16,0-17 16,18-1-16,0 1 15</inkml:trace>
  <inkml:trace contextRef="#ctx0" brushRef="#br0" timeOffset="63050.192">11218 6967 0,'0'0'0,"0"36"0,0 17 16,0 35 0,0-35-16,36-36 15,-36 19-15,17-36 16,1 17-16,0-17 0,17 0 15,-18 0-15,36 0 16,36-17-16,-37-19 16,-34 19-16</inkml:trace>
  <inkml:trace contextRef="#ctx0" brushRef="#br0" timeOffset="63355.6302">11501 7073 0,'0'71'32,"0"-1"-32,17-34 0,-17-1 15,35 35-15,-17-34 16,0-1-16,-18 18 15,17-35-15,19 52 16,-36-35-16,0-17 16,0 17-16,0-17 15,17 35-15,-17-18 16,18 0-16,-18 1 16</inkml:trace>
  <inkml:trace contextRef="#ctx0" brushRef="#br0" timeOffset="67958.4051">22172 14834 0,'35'-35'47,"1"0"-31,122-106 15,-87 52-31,-18 72 0,-18-36 16</inkml:trace>
  <inkml:trace contextRef="#ctx0" brushRef="#br0" timeOffset="68238.2408">22684 14340 0,'-18'71'47,"-17"17"-47,35-17 0,-18 87 16,18-87-16,-18 35 15,18 88-15,0-124 16,0 1-16,18 0 15,0 17-15,-1-18 16,-17 54 0,18-89-1,-18-17 1</inkml:trace>
  <inkml:trace contextRef="#ctx0" brushRef="#br0" timeOffset="69030.5061">24677 14958 0,'0'0'0,"-18"0"16,1 0-1,17 17-15,17-70 63,1 36-63,17-36 0,18-18 15,-35 54-15,17-71 16,0 70-16,18-70 16,-18 52-16,1-34 15,-1 35-15,-17 52 63,-18 36-63,17-18 15,-17 36-15,18 0 16,-18-1-16,17 18 16,1-17-16,-18 35 15,0-36-15,0 1 16,18-36-16,-18 18 0,0-18 16,0-17-16,0 0 15</inkml:trace>
  <inkml:trace contextRef="#ctx0" brushRef="#br0" timeOffset="69933.7238">27552 14746 0,'18'0'0,"-18"-18"62,0-17-46,-18 0-16,0 35 15,-35-35-15,18 17 16,0 0-16,-53 18 16,52 0-16,1 0 0,-18 0 15,-17 18 1,34 0-16,19 17 15,-19-35-15,1 106 16,35-71-16,0 18 0,0 0 16,0 17-16,71 107 15,-36-124-15,18 0 16,0 0-16,0-18 16,-36-35-16,19 0 15,17 0-15,-18 0 16,141-300 15,-176 247-31,0 0 16,0 18-16,0-36 15</inkml:trace>
  <inkml:trace contextRef="#ctx0" brushRef="#br0" timeOffset="70555.7278">28716 14570 0,'0'0'16,"-18"-18"-16,1 18 0,-18 0 16,-1 0-16,19 0 15,-1 0-15,-53 71 16,1-1-1,52 1-15,-17-18 16,17 70-16,18-70 16,0 35-16,18-35 15,35-18-15,-18-17 16,18 17-16,-18-35 16,71-17-1,-53-19-15,-35 1 16,-18 18-16,17-36 15,-17-36-15,0 19 16,0-1-16,-17 54 0,-1-72 16,-52 37-16,52 16 15</inkml:trace>
  <inkml:trace contextRef="#ctx0" brushRef="#br0" timeOffset="73606.3713">21467 13988 0,'17'0'0,"18"17"16,89 1-16,-54-18 16,124 18-16,-17 17 15,70-18-15,35-17 0,-158 0 16,193 18-1,89 17-15,-71-35 0,-212 0 16,124 18-16,-141-18 16,123 0-16,-52 0 15,-89 0-15,71 0 16,-106 0-16,88 0 16,-106 0-16,106 0 15,-106 0-15,89 18 16,-71-18-16,0 0 15,88 17-15,-88-17 16,176 18 0,-176-18-16,88 18 15,-70-18-15,-18 0 0,-1 17 16,125-17-16,-124 18 16,17-18-1,142 0-15,-141 0 16,17 0-16,18 0 15,-18 0-15,123 0 0,-122 0 16,-1 0-16,-18 0 16,19 0-16,87 17 15,-105-17-15,-19 0 16,1 0-16,0 0 16,0 0-16,0 0 15,53 0-15,-53 0 0,0 0 16,-18 0-1,18 0-15,-18 0 0,36 0 16,-18-17-16,17 17 16,18-18-16,-17 18 15,-18-17-15,0 17 16,0 0-16,0 0 16,-36 0-16,1 0 15,0 0-15,-1 0 16,1 0-1,0 17 1,17-17 0,-35 18-1,17-1 1,1 1-16,0 17 16,-18-17-16,17 35 15,1-18-15,0 1 16,-18-19-16,35 36 15,-35-18-15,18-17 16,-18 35-16,17-35 16,-17-1-1,0 1-15,0 17 16,0-17-16,0 17 16,0 0-16,18-17 0,-18 35 15,0 35-15,0-35 16,0 0-1,-18 70-15,18-70 16,-35 53-16,35-53 0,-18 53 16,1-36-16,17-17 15,-18 53-15,18-53 16,0 0-16,0-18 16,0-17-16,0 0 15,0 17-15,-18-35 31,18 17-31,-17-17 47,-1 0-47,0 0 16,-17 0-16,0 0 16,0-17-16,-89-1 15,1 1-15,17 17 16,-18-18-16,19 18 15,-37 0-15,37 0 16,-72 0-16,54 0 16,-1 0-16,-17 0 15,53 0-15,-88 0 16,17-18-16,71 18 16,-89 0-16,89-17 15,-35 17-15,-54-18 16,-105 0-16,88 1 0,35-1 15,-35 18-15,-18-18 16,1 1-16,-1-1 16,-17-17-16,123 35 15,-123-35-15,17 35 16,0 0-16,1-18 16,140 18-16,-141 0 15,18 0-15,124 0 16,-106 0-16,-36 0 15,159 0-15,-106 18 16,124-18-16,-89 17 16,89-17-16,-88 0 15,87 0-15,-52 0 16,53 0-16,-71 0 16,53 0-16,-17 0 0,-124 0 15,123 0-15,0 0 16,-70-17-16,88 17 15,-17 0-15,-36-18 16,71 18-16,0 0 16,-18 0-16,35 0 15,0 0 1,1 0-16,-1 0 16,18-53 109,0 35-125,0-17 15,0-35-15,18-1 16,-1 0-16,1-17 15,0 18-15,-18 17 16,0 0-16,0 18 0,0-18 16,0 17-16,0 1 15,0 0-15,0-18 16,0 35-16,0-17 16,0 0-16,0-1 15,0 1 1,0-18-16,0 18 0,0 0 15,0-1-15,0 19 16,-18-36-16,18 35 16,0-17-16,0 17 15,-18-17-15,18 17 16,0 1-16,0-19 16,0 19-1,-17-1 79,17 1-63,0-1-15,0 0-1,0 1 1,0-1 62,0 0-47,0 1-15,17 17-16,-17-18 16,18 0-1,-18 1 1,0-1-16,0 1 16,18-1-1,-18 0 1,0 1-1</inkml:trace>
  <inkml:trace contextRef="#ctx0" brushRef="#br0" timeOffset="75249.5761">14711 4092 0,'0'18'47,"0"88"-47,0-18 15,0-18-15,17 36 0,-17-35 16,18-1 0,-18 1-16,18-36 0,-18 18 15,0-18-15,0-17 16,0 0-16,0 17 16,0-17-1,0-1-15</inkml:trace>
  <inkml:trace contextRef="#ctx0" brushRef="#br0" timeOffset="75569.8715">15117 4127 0,'0'53'15,"0"-17"-15,0 52 16,17-35-16,-17-18 16,18 89-16,-1-72 15,-17-16 1,18 70-16,-18-89 0,0 36 15,0-18-15,0 1 16,0-19-16,0 19 16,0-19-16</inkml:trace>
  <inkml:trace contextRef="#ctx0" brushRef="#br0" timeOffset="75950.1583">15840 4057 0,'-36'123'31,"36"-70"-15,-17 18-16,-1 17 16,18-17-16,0-18 15,0 17-15,0-17 16,18-35-16,17 35 16,-17-36-16,17 18 15,18-35-15,-35 18 16,34-18-16,-34 0 15,17 0-15,1-70 16,-1 34-16,-17 1 0,-1-36 16,-17 1-16,18-18 15,-18 0-15,0 17 16</inkml:trace>
  <inkml:trace contextRef="#ctx0" brushRef="#br0" timeOffset="76487.6427">16492 3986 0,'0'0'0,"-17"0"16,-1 0-16,-17 53 15,35 53 1,0-18-16,0 36 16,0-18-16,17 35 15,19-18-15,17-70 0,-36-35 16,1-1-16,0 1 16,-1-18-16,18 0 15,1 0-15,-1-35 16,0-1-16,18-52 15,-18 18-15,1-54 16,-36 18-16,0 54 16,0-37-16,-18 54 15,-35 0-15,18-1 16,-18 19-16,35-1 16,-17 18-16,-35-17 15,52 17-15,-35 17 16</inkml:trace>
  <inkml:trace contextRef="#ctx0" brushRef="#br0" timeOffset="77370.5415">15963 4127 0,'35'0'110,"-17"18"-110,0-18 15,17 18 1,-17-1-16,-1-17 16,-17 18-16,36 17 15,-36-17 1,17 17-16,1 1 16,-18-19-16,0 1 0,17-18 15,-17 17 1</inkml:trace>
  <inkml:trace contextRef="#ctx0" brushRef="#br0" timeOffset="86506.5294">2399 9543 0,'-18'0'31,"18"-18"-15,-17 18-1,-89 0-15,53 0 16,-53 18-16,0 35 16,71-18-16,-53 53 15,35 71-15,35-71 16,1 88-16,17-35 16,0-17-16,35-18 15,18-36-15,0 19 16,17-37-16,36 1 15,-53-53-15,-18 0 16,71 0-16,18-53 0,34-17 16,1-54-1,-36 1-15,-34-36 0,-54 71 16,0-71-16,-35 89 16,0-54-16,-35 54 15,-18-1-15,0-17 16,-53 0-16,71 70 15</inkml:trace>
  <inkml:trace contextRef="#ctx0" brushRef="#br0" timeOffset="87053.616">3422 10001 0,'0'0'0,"-18"-17"0,18-1 16,-35-17-1,17 35 1,-17 0-1,17 17 1,-34 89-16,16 35 16,1-17-16,0-1 15,35-17-15,0-18 16,0-52-16,17-1 0,36 18 16,-17-36-1,-1-17-15,35 0 0,36 0 16,-35-17-16,70-54 15,-88 36-15,53-53 16,-71 52-16,-17-17 16,-18 18-16,0 0 15</inkml:trace>
  <inkml:trace contextRef="#ctx0" brushRef="#br0" timeOffset="87463.031">4092 9578 0,'0'106'31,"0"0"-31,-17-1 16,17-16-16,0 52 15,0-71-15,0 71 16,0-88-16,17 0 0,1-35 15,-18-1-15,17 1 16,1-18-16,0 0 31,17 0-15,-35-18 0</inkml:trace>
  <inkml:trace contextRef="#ctx0" brushRef="#br0" timeOffset="87841.7699">3792 10142 0,'0'0'0,"36"0"15,-1 0-15,0 0 16,53-17-16,1-1 15,34 18-15,-105-18 16,70 1-16,35-1 16,-34 18-16,-54-17 0,53-1 15,-17-17-15,-19 17 16,-16 18-16</inkml:trace>
  <inkml:trace contextRef="#ctx0" brushRef="#br0" timeOffset="88486.6303">5786 10231 0,'17'0'15,"1"0"1,52 0-16,54 17 0,-54-17 15,36 18-15,0-18 16,70 0-16,-17 0 16,53 0-16,0 0 15,34 0-15,-34 0 16,-35 0-16,-89 0 16,-18 0-16,-34 0 15,-1 0-15</inkml:trace>
  <inkml:trace contextRef="#ctx0" brushRef="#br0" timeOffset="88890.8666">7549 9878 0,'18'17'16,"0"36"-16,35 0 16,-36-17-16,36 16 15,35-16-15,-17 17 16,-1 0-16,-17-36 15,0 18-15,-35-17 16,0 0-16,-18 17 47,-18-35-47,-35 18 16,18 17-16,-53 0 15,35 0-15,0-17 16,17 17-16,19-17 15</inkml:trace>
  <inkml:trace contextRef="#ctx0" brushRef="#br0" timeOffset="90165.8494">9772 9525 0,'0'0'0,"-18"18"16,18 17 0,-35 71-16,0 88 15,17-53-15,0 18 16,1 17-16,-1 36 0,-17-18 16,17-53-16,1-53 15,17-35-15,0-18 16,-18-35-1,18-53 17,0-17-32</inkml:trace>
  <inkml:trace contextRef="#ctx0" brushRef="#br0" timeOffset="90597.1501">9384 9578 0,'0'0'16,"53"-35"-16,-18 17 15,0 18-15,54-18 0,-54 18 16,0 0-16,53 0 16,-52 0-16,-1 18 15,35 35-15,1 0 16,-36-18-16,106 106 16,-105-88-16,-1 0 15,18 0-15,53 123 16,-89-105-16,1-18 15,-18 0-15,0 53 0,-18-71 16,-35 0-16,18 18 16,-35-18-16,-1 1 15,-35 17 1,0-1-16,53-16 16,-35-19-16,35-17 0</inkml:trace>
  <inkml:trace contextRef="#ctx0" brushRef="#br0" timeOffset="91032.2334">10724 10266 0,'0'0'0,"18"17"15,0 1 1,-1 0-16,19-18 16,-19 0-16,1 0 15,0 0-15,-18-18 16,0 0-1,0-17 1,0-18-16,0 36 0</inkml:trace>
  <inkml:trace contextRef="#ctx0" brushRef="#br0" timeOffset="91239.7184">10724 10072 0,'-35'0'16,"70"0"-16,-176 35 0,124 0 15,-1 1-15,-17 17 16,35-18-1,0 35-15,0-17 0,17 0 0,19 0 16,52 35-16,-35-52 16,0 17-16,35-18 15,-35-18-15,0 1 16,0-18-16,-18 0 16,-17 0-16,34 0 15,-34-35-15,0 0 16</inkml:trace>
  <inkml:trace contextRef="#ctx0" brushRef="#br0" timeOffset="91621.1008">11395 10142 0,'0'0'0,"-53"0"16,35 0-16,1 0 16,-1 36-16,0 17 15,18-18-15,0 18 16,0 0-16,0 0 15,18 17 1,17-17-16,-17-35 16,17 17-16,0-35 15,1 18-15,17-18 0,-18 0 16,35-18-16,-34 0 16,-1-17-16,18 0 15,0-1-15,17-52 16,-70 71-16</inkml:trace>
  <inkml:trace contextRef="#ctx0" brushRef="#br0" timeOffset="92130.9246">12735 10372 0,'53'-18'31,"-35"18"-15,-1 0 0,19 0-16,87 0 15,18 0-15,36 0 16,-36 0-16,18 18 0,-1-18 16,36 0-16,-105 0 15,34 0-15,-17 0 16,-36 0-16,-34 0 15</inkml:trace>
  <inkml:trace contextRef="#ctx0" brushRef="#br0" timeOffset="92449.7922">13899 9913 0,'36'0'15,"52"35"-15,-53 1 16,124 69-16,-124-87 16,106 53-16,-35-1 15,-71-35-15,1 1 16,-19-19-16,-17 1 15,0 0 1,0-1 0,-35 19-16,-53-1 15,17 0-15,-17 0 0,53 1 16</inkml:trace>
  <inkml:trace contextRef="#ctx0" brushRef="#br0" timeOffset="93322.3471">15540 9543 0,'0'70'0,"0"36"16,17 17-16,19 19 16,-36-19-16,17 18 0,1-17 15,-18-1 1,0-52-16,0-18 0,0-36 16,0 1-16,0-36 46,0-52-30,-18-1-16,1-35 16,-19-17-16,19-1 15,-18 1-15,-1-1 16,19 1-16,-1-1 0,0 1 16,18 70-16,18 0 15,17 18 1,18 17-16,53 1 15,-88 17-15,70 0 16,0 17-16,-70-17 16,52 71-16,-34-1 15,-1-17-15,0 53 16,-35-53-16,0 18 16,0 17-16,0-35 15,0-36-15,0 1 16,-18 0-16,18-1 62,36 1-46,-36 0-16,17 17 16,1-18-16,-18 1 15,0 35-15,0 0 16,0-35-1,-18 17-15,18 0 0,-53 0 16,36 1-16,-18-1 16,-18-35-16,0 53 15,35-53-15,-17 35 16</inkml:trace>
  <inkml:trace contextRef="#ctx0" brushRef="#br0" timeOffset="93668.0531">16369 9948 0,'18'0'0,"-1"89"16,-17-37 0,18 1-16,-18 0 0,17-17 15,-17-1-15,18-18 16,-18 19-16,0-19 15,0 1-15,0 0 16</inkml:trace>
  <inkml:trace contextRef="#ctx0" brushRef="#br0" timeOffset="93870.5577">16598 9384 0,'0'18'16,"0"-1"-16,18 1 15,-18-1-15,17 19 16,-17 17-16</inkml:trace>
  <inkml:trace contextRef="#ctx0" brushRef="#br0" timeOffset="94203.1523">16739 9737 0,'18'35'0,"-18"-17"16,0 52-16,0 36 16,0-88-16,0 52 15,0-17 1,0-35-16,0 17 0,0-17 31,-18-18-15,1 0-1,17-53 1,0-53-16</inkml:trace>
  <inkml:trace contextRef="#ctx0" brushRef="#br0" timeOffset="94434.7027">16827 9684 0,'0'0'0,"18"0"16,0 0-16,17 0 16,-17 17-16,17 19 15,18 17-15,-35-18 0,17 18 16,0 0-16,-17 0 16,17 35-16,-35-71 15,18 36-15,-1 0 16,-17-17-16,0-19 15,0 18-15,0-17 16,-17-18-16,-1 0 16,-211 0-1</inkml:trace>
  <inkml:trace contextRef="#ctx0" brushRef="#br0" timeOffset="95134.6502">15646 9984 0,'0'0'0,"17"0"0,19 0 16,-19 0-16,36 0 15,-35 0 1,17 0-16,0-36 16,1 19-16,-1 17 15,0-36-15,-17 19 16,-1-1-16,-17 0 15</inkml:trace>
  <inkml:trace contextRef="#ctx0" brushRef="#br0" timeOffset="95933.9222">7003 9207 0,'0'0'0,"105"53"15,54 0-15,-88 0 16,105 35-16,-52-17 0,105 88 16,-88-53-1,18-1-15,176 125 16,-159-107-16,1 18 0,17-17 16,0 17-16,0-53 15,-18 0-15,-52-35 16,-1-35-16,-17-1 15,-88-17-15,35 0 16,-36 0-16,1 0 16</inkml:trace>
  <inkml:trace contextRef="#ctx0" brushRef="#br0" timeOffset="96462.054">10548 9331 0,'-18'0'16,"-35"18"-1,36-1-15,-107 1 16,-17 17-16,-53 36 16,88-36-16,-176 36 15,-88 34-15,229-69 16,-318 87-16,283-70 16,-301 71-16,301-72 15,-265 72-15,265-71 16,-212 70-16,264-70 15,-70 35-15,53-17 0,70-53 16,54 17-16,-18-17 16,17-18-16</inkml:trace>
  <inkml:trace contextRef="#ctx0" brushRef="#br0" timeOffset="97578.9832">1376 12083 0,'0'0'0,"-35"-18"0,-1 18 15,1 0 1,0 0 0,17 0-16,-35 35 15,36-17-15,-19 52 16,19 36-16,17-53 0,0 35 16,0-52-1,53 52-15,-18-70 0,18 17 16,-36-35-16,36 0 15,53 0-15,-53 0 16,70-106-16,-70 71 16,-35-1-16,35-87 15,-53 88-15,18-18 16,-18-88-16</inkml:trace>
  <inkml:trace contextRef="#ctx0" brushRef="#br0" timeOffset="98183.8221">2081 12347 0,'0'18'16,"18"-1"-1,17 1-15,1-18 16,52 18-16,-53-18 16,18 17-16,88-17 0,-106 0 15,18 0-15,35 18 16,-52-18-16,-19 0 15,19 0-15,-19 0 16</inkml:trace>
  <inkml:trace contextRef="#ctx0" brushRef="#br0" timeOffset="98530.9932">2540 12171 0,'18'53'15,"17"-18"-15,0 0 16,0 1-16,18-1 15,0 0-15,-35-35 16,17 35-16,18-35 16,-35 18-16,-1 17 0,-17-17 62,-53 0-62,53-1 16,-52 1-16,34 0 15,-35-1-15,53 1 16,-35-1-16</inkml:trace>
  <inkml:trace contextRef="#ctx0" brushRef="#br0" timeOffset="99315.5579">3087 12012 0,'0'0'0,"70"0"15,-17 0-15,18 0 16,35 0-16,17 0 16,18 0-16,0 0 15,0 0-15,-35 0 16,-53 0-16,-35 18 15,-1-18-15,-17 17 16,0 19 0,0 52-16,-17-53 0,-18 53 15,17 71-15,0-106 16,-17 70-16,35-87 16,-18 17-16,18-18 15,0-17-15,-17-18 63,-1 0-48,-17-18 1</inkml:trace>
  <inkml:trace contextRef="#ctx0" brushRef="#br0" timeOffset="99528.8347">3881 12330 0,'0'0'0,"141"35"16,-18 0-16,36-17 16,-53-18-16,17 17 15,-17-17-15,-35 0 16,-19 0-16,-34 0 15,17-17-15,-35-1 16</inkml:trace>
  <inkml:trace contextRef="#ctx0" brushRef="#br0" timeOffset="100592.2693">3616 12382 0,'18'0'46,"-1"0"-30,19 0 0,210-35 15,-210 35-31,87 0 16,-70 0-16,88 0 0,-35 0 15,-18 0-15,-52 0 16,-1 0-1</inkml:trace>
  <inkml:trace contextRef="#ctx0" brushRef="#br0" timeOffset="102028.4125">1129 12136 0,'0'-18'31,"0"0"1,18-17-17,-1 17-15,18-17 16,18 17-16,0-17 15,-35 35-15,17-17 0,36-19 16,-36 36-16,-17 0 16,17-17-16,0 17 15,0 0-15,-17 0 16,17 0 0,-17 0-16,0 0 15,-1 0-15,1 0 16,0 17-16,-1-17 15,1 18 1,0 0 0,-18-1-1,17-17-15,-17 18 16,0-1 0,0 1-16,18-18 15,-18 18 1,0 35-1,0-18 1,-18-17 0,1 17-16,-19 0 15,36-17 1,-17-18 0,17 17-1,-18-17 1,0 18-1,1 0-15,-1-18 16</inkml:trace>
  <inkml:trace contextRef="#ctx0" brushRef="#br0" timeOffset="104836.4467">6297 12224 0,'18'17'47,"35"-17"-47,70 36 0,-35-1 16,106 18-16,-35-18 15,35 36-15,18-36 16,35 18-16,-18 0 16,0-36-16,18 1 15,-17 17-15,17-17 16,-18 0-16,0 17 16,-17 0-16,-106-35 15,70 18 1,36-18-16,-142 0 0,160-35 15,-19-1-15,-140 19 16,352-54 0,-335 53-16,106-17 15,-123 18-15,88-19 0,-71 19 16,53-36-16,-71 35 16,107-53-16,-107 36 15,124-35-15,-105 34 16,-1 1-16,141-88 15,-141 70-15,18 17 16,159-87-16,-159 88 16,-18-18-16,123-53 15,-140 106-15,-18-35 16,53-1-16,-89 19 16,19-1-16,-1 0 15,0 1 1,-35-1-16,36 1 15,-19-1-15,1 18 0,17-35 16,0 35-16,-35-18 16,18 0-16</inkml:trace>
  <inkml:trace contextRef="#ctx0" brushRef="#br0" timeOffset="105330.4192">13300 11359 0,'17'0'47,"19"0"-31,34 0-16,-35 0 15,54 0-15,-36 0 16,52-17-16,-69-1 15,34 18-15,-34 0 16,-1 0 0,-18 35-16,1 1 15,17 17-15,-35-36 0,18 54 16,-18-36-16,0 18 16,-53 35-16,18-53 15,-53 54-15,52-36 16,1-36-16,0 1 15,-1 35-15,19-53 16,17 17-16,-18-17 47</inkml:trace>
  <inkml:trace contextRef="#ctx0" brushRef="#br1" timeOffset="115780.9049">23707 11889 0,'0'17'31,"0"71"-31,-18-35 16,18 53-16,-18-18 15,18 36-15,-17 17 16,17-18-16,0-70 15,0 53-15,0-71 16,0 18-16,-18 36 16,18-54-16,0 18 15,0-18-15,0 18 16,0 0-16,0 0 16,0 0-16,0-18 15,18 18-15,-18 0 0,17 0 16,-17-18-16,0-17 15,0 35-15,18-1 16,-18 1 0,18-17-16,-18-19 15,0 19-15,0-1 16,0-17-16,0 17 16,0-18-16,17 1 15,-17 0-15,0-1 16,18-17-16,-18 18 15,0 0-15,0-1 16,0 1-16,0 0 16,18-1-1,-18 1-15,0-1 16,0 1-16,0 0 16</inkml:trace>
  <inkml:trace contextRef="#ctx0" brushRef="#br1" timeOffset="119222.4502">23689 11800 0,'0'18'0,"0"0"31,18-1-31,-1 1 16,1 0-16,35-1 16,-18 1-16,18-18 15,-18 18-15,106 17 16,-52-18-16,105 1 15,-106-18-15,0 0 16,177 18-16,-142-18 0,-17 0 16,194 0-16,-194 0 15,17 0-15,-35 0 16,124 0-16,-124 0 16,-17 0-16,-18 0 15,70 0-15,-70 0 16,-18 0-16,18 0 15,18 0-15,70 0 16,-71 0-16,-17 0 0,0 0 16,0 0-16,0 0 15,0 0-15,53 0 16,-53 0-16,-18 0 16,18 0-16,-18 0 15,1 0-15,16 0 16,-16 0-16,17-18 15,-18 18-15,0 0 16,0 0-16,-17 0 16,53 0-16,-54 0 15,71 0 17,-70 0-32,0 0 15,17 0-15,0 0 0,18 0 16,18 0-1,-1 18-15,1-18 0,-1 0 16,1 17 0,17-17-16,-17 0 15,-1 0-15,1 18 16,-1-18-16,19 18 16,-19-18-1,-17 0-15,0 0 0,0 17 16,0-17-16,-18 0 15,0 18-15,1-18 16,-1 18 0,-17-18-16,-1 0 15,19 0-15,-1 17 0,-18-17 16,1 0-16,17 18 16,1-18-1,-19 0-15,36 0 16,-35 0-1,-1 17 1,1-17-16,-18 18 16,35-18-1,-35 18 1,18-18-16,0 0 47,-18 17-47,17 1 15,1 53 1,-18-19-16,18 1 16,-1 36-16,-17-19 15,0 1-15,0 17 16,18-18-16,-18-17 16,17 18-16,-17-36 15,0 18-15,0-18 16,0 1-16,18 17 15,-18-18-15,0-17 16,0 17-16,0 0 16,0 36-1,0-54-15,0 19 0,0 16 16,0 1-16,0-35 16,0 17-16,0 18 15,0-18-15,0 1 16,0-1-16,0 0 15,0-17-15,0 17 16,0 1 0,0-19-16,0 18 15,0 1 1,0-19-16,0 19 16,0-19-1,0 19-15,0-19 16,0 1-16,0 17 15,0-17 1,0 35-16,0-36 31,0 1 16,18 0-31,-18-1-1,-18-17 126,-70 0-141,53 0 16,-1 0-16,-34 0 15,35 0-15,-18 18 16,0-18 0,17 0-16,-16 0 0,16 0 15,-17 0-15,18 0 0,0 0 16,-18 0-1,18 0-15,-1 0 0,-17-18 16,0 18-16,1 0 16,16 0-16,19 0 15,-19 0-15,1 0 16,0 0-16,0 0 16,-36 0-16,53 0 15,-35 0-15,18 0 16,-35 0-16,52 0 15,-70 0-15,52 0 16,-52 0-16,53 0 16,-36 0-16,54 0 0,-71 0 15,52 0-15,-17 0 16,-70 0-16,88 0 16,-54 0-16,54 0 15,0 0-15,0 0 16,-36 0-16,53 0 15,-34 0-15,-37-17 16,72 17-16,-19 0 16,1 0-16,-35-18 15,17 18-15,35 0 16,0-18-16,1 18 16,-54 0-16,36 0 15,0 0-15,17 0 0,-17 0 16,-1 0-16,-34 0 15,35 0-15,17 0 16,-17 0-16,-1 0 16,1 0-16,0 0 15,0 0-15,-36 0 16,18 0-16,18 0 16,0 0-16,-18 0 15,17 0-15,-17 0 16,18 0-16,-18 0 15,18 0-15,-18-17 16,18 17-16,-18 0 16,18 0-16,-18 0 15,0 0-15,0 0 0,0-18 16,0 18-16,0 0 16,-17 0-16,17 0 15,0 0-15,17 0 16,1 0-16,0 0 15,0 0-15,-18 0 16,17 0-16,-17 0 16,18-18-1,0 18-15,-18 0 16,18 0-16,-1 0 16,1 0-16,0 0 15,0 0-15,-1 0 16,19 0-16,-19 0 15,19 0 1,-1-17-16,-17 17 0,0 0 16,-1 0-16,19-18 15,-19 18 1,1 0-16,17 0 16,-17 0-16,18 0 15,-36 0-15,35 0 16,-17 0-1,-1-18-15,19 18 16,-36 0-16,35 0 16,1 0-16,-1 0 15,0 0-15,1 0 16,-1 0 0,0 0-16,-17 0 15,17 0 1,1 0-16,-18 0 15,17 0 1</inkml:trace>
  <inkml:trace contextRef="#ctx0" brushRef="#br1" timeOffset="123274.5029">2752 13423 0,'-18'0'157,"-17"0"-157,-18 0 15,-18 35-15,-17 1 0,-18-1 16,36 36-16,-36-1 15,53-17-15,-35 71 16,35-19-16,0 36 16,35-35-16,18-18 15,18 18-15,17-17 16,18-19-16,0-17 16,-18-18-16,36 1 15,-18-19-15,-18-17 16,0 0-16,1-35 15,-19 0-15,1-1 16,-18 19-16,0-19 16,-18-34-16,1 52 15,-1-35-15,-17 18 16,-1 0-16,1 17 0,17 18 16,-34-18-16,-1 18 15,35 0 1,-35 0-16,0 53 15,36-35-15,-1 17 16</inkml:trace>
  <inkml:trace contextRef="#ctx0" brushRef="#br1" timeOffset="124218.9497">1535 15752 0,'0'0'0,"-71"88"15,36-18-15,-36 107 0,54-54 16,-1-17-16,0 0 16,18 0-16,71 105 31,-36-193-31,-17 0 16,35-18-16,17 0 0,-35-18 15,1-35 1,-1 18-16,-17 17 15,-18-35-15,0 0 0,0 18 16,0 17-16,-18 1 16,-17-19-16,-18 19 15,35 17-15,-35 0 16,18 0-16,-18 0 16,35 17-16</inkml:trace>
  <inkml:trace contextRef="#ctx0" brushRef="#br1" timeOffset="124515.2641">2011 16351 0,'53'18'32,"0"0"-17,-18-18-15,18 17 0,-18-17 16,-17 0-16,-1 0 15,-17 18-15</inkml:trace>
  <inkml:trace contextRef="#ctx0" brushRef="#br1" timeOffset="124744.649">2046 16545 0,'88'18'31,"-52"-18"-31,16 18 16,-16-18-16,70 0 0,-53 17 16,-1-17-16,-16 0 15,-1 0-15,0 18 16</inkml:trace>
  <inkml:trace contextRef="#ctx0" brushRef="#br1" timeOffset="125087.045">2681 15998 0,'0'0'0,"0"71"15,0-53-15,0 35 16,0-1-16,18 19 16,-1-36-16,1-17 0,0 17 15,35 1-15,-36-36 16,18 0 0</inkml:trace>
  <inkml:trace contextRef="#ctx0" brushRef="#br1" timeOffset="125330.6923">2893 16316 0,'0'0'0,"17"35"0,-17 1 16,36 16-16,-19-16 15,-17-19 1,36 54-16,-36-53 16,17-18-16,1 17 15,-18 1 1</inkml:trace>
  <inkml:trace contextRef="#ctx0" brushRef="#br1" timeOffset="125680.9068">3369 16281 0,'35'0'16,"-70"0"-16,88 0 0,17 0 15,-52 0-15,17 0 16,-17 0 0,0 0-16,-1 0 0</inkml:trace>
  <inkml:trace contextRef="#ctx0" brushRef="#br1" timeOffset="125957.5267">3422 16157 0,'35'106'16,"-17"-53"-16,-18 0 15,17 0-15,1-18 0,0 0 16,-18 1-16,0-19 16,0 1-16,17-18 15,-17 18 1</inkml:trace>
  <inkml:trace contextRef="#ctx0" brushRef="#br1" timeOffset="126527.3034">3898 15681 0,'18'0'16,"-1"0"-16,19 0 0,17 35 16,-36-17-16,1 17 15,0-17-15,-1-1 16,1 36-16,-18-35 15,17 17-15,-17-17 16,0 17-16,0 18 16,0-35-16,-35 17 15,-18 36-15,-17-36 16,-18 35-16,17 1 16,0-18-16,54-35 15,-1 17-15,18 0 16,0-17-16,0-1 0,18 1 15,-1-18 1,36 35-16,-35-35 0,53 36 16,34-19-16,-69-17 15,87 0-15,-88 0 16,142 0-16,-89 0 16,124 0-16,-18 0 15,-18 0-15,18 0 16,-35 18-16,-18-18 15,-35 17-15,-71-17 16,0 0-16</inkml:trace>
  <inkml:trace contextRef="#ctx0" brushRef="#br1" timeOffset="128701.6175">24659 17004 0,'0'0'0,"-17"18"0,17-1 0,17-17 63,18 0-32,1 0-31,34-17 16,-17-19-16,18-17 15,17-35-15,-35 35 16,0-17-16,-18 17 16,18-18-16,-18 36 15,-35 17-15,18 1 16,-18 105 46,0-35-46,0 70-16,0 36 16,0-106-16,0 70 15,0-70-15,0 71 16,0-89-16,0 36 16,0-54-16</inkml:trace>
  <inkml:trace contextRef="#ctx0" brushRef="#br1" timeOffset="129601.3842">26529 16880 0,'0'0'0,"0"18"16,0 0-16,-18-18 16,18 17-16,0 1 15,18-71 32,35-18-47,-18 19 16,0-19-16,1 36 15,-1-36-15,53 18 16,0-17-16,-52 17 16,34 18-16,-52 35 15,-1-18-15,1 36 31,-18 70-31,18 18 16,-18-1-16,0 107 16,0-88-16,0-54 15,0 54-15,-18-72 16,18-16-16,0-1 16,0-17-16,0-1 15,-18-17 63,1 0-46,17-17-17</inkml:trace>
  <inkml:trace contextRef="#ctx0" brushRef="#br1" timeOffset="131714.1752">28963 16792 0,'0'0'0,"-18"0"16,-17 0 30,17-17-46,-17-1 16,18 18-16,-36 0 16,17 0-16,-34 0 15,-1 0-15,-17 0 0,0 53 16,-124 35-16,159-17 16,0-1-16,36-35 15,-1 36-15,0 17 16,18 18-16,36-18 15,17-35-15,-18-18 16,53 1-16,18-1 16,-53-35-16,53 0 15,17 0-15,-70 0 16,53-18-16,-71-17 16,53-36-16,-17 1 15,-53 17-15,-1 18 0,-17-71 16,0 71-1,-17-106-15,-54 70 16,0 18-16,1 0 0,17 35 16,-53 1-1,36 17-15,17 0 0,-35 0 16,-18 17-16,53 19 16</inkml:trace>
  <inkml:trace contextRef="#ctx0" brushRef="#br1" timeOffset="133598.4565">24201 15699 0,'0'53'47,"0"-18"-47,0 35 15,0-17-15,0 35 16,0 36-16,-18-71 16,18 88-16,0-35 15,35 441 17,-17-459-32,-1 18 0,1-36 15,0 18-15,-1-35 16,1-17-16,-18 16 15,18 1-15,17-17 16,-35-1-16,18 0 16,-1 1-16,-17-19 15,18 18-15,-1-17 16,1 17-16,0-35 16,-1 18-16,19 17 15,-19-17-15,36 0 0,-17-1 16,34 1-1,-17-18-15,70 17 16,-87-17-16,87 0 0,-70 0 16,53 0-1,-53 0-15,0 0 0,123 0 16,-105 18-16,105-18 16,-70 18-16,-35-18 15,475 0 1,-316 0-1,-142 0-15,159 0 16,-159 0-16,124-18 0,-142 18 16,142 0-1,-124-18-15,88 18 0,-70 0 16,-35-17-16,123 17 16,-106 0-16,-17-18 15,123 18-15,-124 0 16,1 0-16,70 0 15,-106 0-15,18 0 16,18 0-16,-36 0 16,-17 0-16,17 0 15,-18 0-15,36 0 16,-35 0-16,0 18 16,17-18-16,18 0 15,-36 0-15,1 0 0,0 0 16,17 0-16,-17 0 15,35 0-15,-36 0 16,-34 0 62</inkml:trace>
  <inkml:trace contextRef="#ctx0" brushRef="#br1" timeOffset="135226.3767">24218 15928 0,'0'0'0,"53"18"0,18-1 16,-1 1-16,54-1 16,34 1-16,-105 0 15,124-18-15,17 17 16,17-17-16,1 0 15,-141 0-15,140 0 16,-34 0-16,-71 0 16,123 0-16,-159 0 15,389 18 1,-300 0 0,-89-18-16,107 0 0,-107 17 15,-17-17-15,71 0 16,-71 0-16,70 0 15,-88 0-15,18 0 16,71 0-16,-71 0 16,88 0-16,-71 0 15,-17 0-15,18 0 16,88 0-16,-71-17 16,-35 17-16,52 0 0,-69-18 15,-1 18 1,18 0-16,-35 0 15,-1 0-15,1 18 16,-18-1 0,17-17-16,-17 18 15,18 0-15,0-1 16,-1 1-16,1 17 16,-18-17-16,35 17 15,-35-17-15,36 17 16,-19 0-16,36 36 15,-35-54-15,35 72 16,-36-54-16,1-17 0,35 52 16,-35-70-1,17 53-15,-18-35 0,1-1 16,0 19-16,-18-19 16,17 1-1,1 17-15,-18 0 16,18 18-1,-1-35-15,-17 17 16,0 1-16,18 69 16,-18-69-16,18 17 15,-18-18-15,17 0 16,-17 18-16,35 35 16,-35-53-16,0 1 15,18 34 1,-18-52-16,0 17 15,0-17-15,0 0 16,0-1-16,0 18 16,0 1-16,0-19 15,0 1-15,0 0 16,0 17-16,0-17 16,0-1-16,0 18 15,0-17-15,0 0 16,0-1 15</inkml:trace>
  <inkml:trace contextRef="#ctx0" brushRef="#br1" timeOffset="136742.4588">15205 11430 0,'0'18'46,"0"70"-46,-18-35 16,18-18 0,-18 36-16,1 87 0,-1-105 15,1-17 1,17-1-16,0 18 0,0-36 16,0 1 15</inkml:trace>
  <inkml:trace contextRef="#ctx0" brushRef="#br1" timeOffset="137100.7657">15416 11501 0,'18'17'47,"0"18"-47,-1 18 15,-17 0-15,0 18 16,0-36-16,0 18 15,0 0-15,0 0 16,0-35-16,0-1 16,0 1-16,0-1 0,0 1 15</inkml:trace>
  <inkml:trace contextRef="#ctx0" brushRef="#br1" timeOffset="137543.6998">16316 11254 0,'-18'0'16,"18"17"0,-17 54-16,17-18 15,0 88-15,0-88 16,0 53-16,0-18 16,0-53-16,0 53 15,0-70-15,35 0 16,-17-18-16,17 0 15,18 0 1,-18 0-16,-17-36 16,35-17-16,-36 0 0,19-35 15,-19 71 1,1-54-16,-18 18 0,0 0 16,-35 18-16,17 0 15,-35 17-15,-18-35 16,1 35-16,35 18 15,-54 0-15,54 0 16,-35 0-16,-19 18 16,72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10-19T12:59:48.81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1094 1129 0,'0'35'31,"0"106"-31,0-35 16,0 35-16,0 36 0,-18 52 15,0 0-15,1-17 16,-1-53-1,0-1-15,1 36 0,-1-105 16,18 16-16,0-16 16,0-72-16,0 1 15,0-36 17</inkml:trace>
  <inkml:trace contextRef="#ctx0" brushRef="#br0" timeOffset="2876.0209">1129 1199 0,'35'-17'31,"18"17"-15,-18 0 0,-17 17-1,17 54 1,-17-18-16,0 17 15,-1 319 1,-34-284-16,-1-34 16,0-18-16,-17 35 15,0-70-15,35-1 16,-18-17-16,0 0 31,1 0-15,34 0 31,19 18-47,17-18 15,0 0-15,-18 18 16,18-1-16,0 18 16,-36 1-16,1-1 0,-18 0 15,0 18-15,18 18 16,-18-1-16,0 19 15,-18-54-15,-17 18 16,17-36-16,-17 36 16,17-35-16,-17 17 15,-18-35-15,-35 35 16,17-17-16,36-18 16,-18 18-16,35-18 15</inkml:trace>
  <inkml:trace contextRef="#ctx0" brushRef="#br0" timeOffset="3236.478">1782 2381 0,'17'0'16,"18"53"-16,-35 18 15,0 35-15,18-36 16,0 36-16,-1-36 16,1 1-16,17 0 15,-35-54-15,18 1 16,-18 0-16</inkml:trace>
  <inkml:trace contextRef="#ctx0" brushRef="#br0" timeOffset="3424.2012">1870 2170 0,'0'-18'0,"17"18"31,1 35-15</inkml:trace>
  <inkml:trace contextRef="#ctx0" brushRef="#br0" timeOffset="3707.3434">2117 2381 0,'0'0'0,"0"53"0,0 18 15,17 17-15,1 18 16,-18 0-16,0-36 16,0 1-16,0-36 15,0-17-15,0-1 0,0-52 47,0-36-47,0-52 16,0 52-16,0-34 15</inkml:trace>
  <inkml:trace contextRef="#ctx0" brushRef="#br0" timeOffset="3902.1568">2293 2293 0,'0'0'0,"35"0"0,1 0 16,-1 53-16,35 0 15,-17 53-15,-17 0 16,-1-36-16,-17 1 16,-1-18-16,1-1 15,-1-16-15,-17-19 16,0 1-16,0 0 16</inkml:trace>
  <inkml:trace contextRef="#ctx0" brushRef="#br0" timeOffset="4937.6717">3440 2522 0,'0'0'0,"17"0"0,36 0 15,0 0-15,0 0 16,70 0-16,-34 0 0,122 0 15,-52-17 1,53-1-16,-1 0 0,54 1 16,194-1-16,-142-17 15,-70 35-15,0-18 16,-159 18-16,124 0 16,-71 0-16,-53 0 15,-53 0-15,1 0 16</inkml:trace>
  <inkml:trace contextRef="#ctx0" brushRef="#br0" timeOffset="5256.6956">6244 2117 0,'106'35'16,"-212"-70"-16,388 140 0,-176-69 15,18 17-15,123 17 16,-124-34-16,-35-1 15,18 0-15,-71-17 0,1-1 16,-36 1-16,0 0 16,-18-1 15,-17 1-31,-142 35 16,124-36-16,-70 36 15</inkml:trace>
  <inkml:trace contextRef="#ctx0" brushRef="#br0" timeOffset="5833.8111">8237 1658 0,'0'18'0,"0"88"0,18 35 16,17 53 0,1-53-16,-1 53 0,-18-88 15,1-36-15,0 71 16,-1-88-1,-17 0-15,0-18 0,0 1 16,0-19 0</inkml:trace>
  <inkml:trace contextRef="#ctx0" brushRef="#br0" timeOffset="6137.867">8555 1834 0,'0'0'0,"35"124"0,0-36 16,1 36-16,-1-1 15,0-17-15,1 35 16,-19-70-16,18 34 16,-17 1-16,-18-71 15,0 54-15,0-72 0,0 36 16,0-35-16,0 17 16,-18-35-16,-17 35 15,-18-35-15</inkml:trace>
  <inkml:trace contextRef="#ctx0" brushRef="#br0" timeOffset="6320.3789">8449 2611 0,'0'0'0,"141"-18"16,18 0-16,-18 1 15,18-1-15,-18 18 16,-88 0-16,53 0 0,-18 0 16</inkml:trace>
  <inkml:trace contextRef="#ctx0" brushRef="#br0" timeOffset="6550.712">9313 2646 0,'36'0'0,"17"-18"0,35 1 16,35-1-16,-52 18 16,-18-18-16,0 1 15,-18-1-15,18 0 16,-53 1-16,0-1 15</inkml:trace>
  <inkml:trace contextRef="#ctx0" brushRef="#br0" timeOffset="6733.0242">9278 2505 0,'0'0'0,"-35"70"0,35-34 15,0 34-15,0 18 16,0-52-16,70 34 15,19 18-15,-54-52 16,53 17-16,-35-36 16,70 18-16,18-35 15,-88 0-15,0 0 16,36-35-16</inkml:trace>
  <inkml:trace contextRef="#ctx0" brushRef="#br0" timeOffset="6965.4325">10107 2575 0,'0'0'16,"88"71"-16,-17-18 0,35 17 15,52 36 1,19-18-16,-89-35 15,-17-35-15,17 0 16,-53-1-16,-17 1 16</inkml:trace>
  <inkml:trace contextRef="#ctx0" brushRef="#br0" timeOffset="7167.2292">10689 2716 0,'0'0'0,"-35"53"0,0 0 16,-18 53-16,17-53 16,1 18-16,0-36 15,-18 35-15,0-17 16,18 0-16,-18 0 15,35-35-15</inkml:trace>
  <inkml:trace contextRef="#ctx0" brushRef="#br0" timeOffset="8237.5595">10672 2346 0,'0'18'31,"0"17"-16,0 0-15,0 18 16,0 0-16,0 0 16,0-18-16,-18 36 15,0-1-15,-17-17 0,35-18 16,-18 1-16,1-19 16</inkml:trace>
  <inkml:trace contextRef="#ctx0" brushRef="#br0" timeOffset="8966.6686">12735 1976 0,'0'0'0,"-17"-18"0,-1 0 15,0 18-15,1 0 16,-36 0-16,35 0 16,-52 53-16,-1-18 0,18 54 15,35-1-15,-70 53 16,35 18-16,18-1 15,17 19-15,18-36 16,0-35-16,18-53 16,17 17-16,1-52 15,34 0-15,-17-18 16,18 0-16,87-71 16,-16 0-16,-37-52 15,1-1-15,-35 19 0,-18-54 16,-18 35-16,-35-17 15,0 35-15,0 54 16,0-54-16,-53 53 16,0 0-16,0 53 15,-17-18-15</inkml:trace>
  <inkml:trace contextRef="#ctx0" brushRef="#br0" timeOffset="9449.7526">13476 2558 0,'0'0'0,"-35"-18"0,0 18 16,-1 18-16,19 17 16,-19 18-16,19 0 15,-1 0-15,0 35 16,18-35-16,0 35 16,0-35-16,18 0 15,0 0-15,17-36 16,0 1-16,1 17 15,-1-35-15,0 0 16,53-53 0</inkml:trace>
  <inkml:trace contextRef="#ctx0" brushRef="#br0" timeOffset="9778.3637">13864 2222 0,'0'0'0,"0"106"0,0 18 15,0-18-15,0-53 16,18 70-16,17-52 16,-17-19-16,-18-16 15,17-19 1,1 19-16,-18-19 0,0 1 31</inkml:trace>
  <inkml:trace contextRef="#ctx0" brushRef="#br0" timeOffset="10031.0902">13688 2716 0,'0'0'0,"53"0"0,17-35 16,18 0-16,-17 17 16,52-17-16,-34 17 15,-1 1-15,35-19 16,-34 36-16,34-17 15</inkml:trace>
  <inkml:trace contextRef="#ctx0" brushRef="#br0" timeOffset="11808.0725">11589 1058 0,'0'18'16,"0"0"-16,0 105 15,-18 18-15,18-35 16,-18 123-16,1 71 0,-1-123 16,-35 264-16,36-230 15,-54 230-15,18-159 16,18-70 0,-18-18-16,18 18 0,-1-71 15,19-88-15,17 0 31,-18-53-31</inkml:trace>
  <inkml:trace contextRef="#ctx0" brushRef="#br0" timeOffset="12450.9768">15275 1411 0,'0'159'16,"0"-18"-16,0 71 15,0-1-15,0 36 16,-35 53-16,0-124 16,-18 142-16,18-142 15,-18 71-15,17-123 16,1-36-16,0 0 15,17-70-15,18 17 16,-18-35 0</inkml:trace>
  <inkml:trace contextRef="#ctx0" brushRef="#br0" timeOffset="12846.1042">15840 2469 0,'0'89'0,"35"34"16,0 18-16,-17 0 16,35 36-16,-36-36 15,1 0-15,0 0 16,-1-35-16,-17-53 15,0-18 1,-17-35 0,-1-265 15</inkml:trace>
  <inkml:trace contextRef="#ctx0" brushRef="#br0" timeOffset="13149.5253">15946 2152 0,'35'-18'0,"-70"36"0,123-36 15,-53 18 1,53 36-16,0 34 0,1 18 16,-1 18-16,0 35 15,18 0-15,-71-70 16,53 88-16,-17-1 15,-36-16-15,-17-37 16,-18-69-16,0 34 0,0-17 16,-18-18-16,0-35 15,-17 18-15,18-18 16,-72 0-16,19 0 16,35 0-16,-36 0 15,53-18-15,1 18 16</inkml:trace>
  <inkml:trace contextRef="#ctx0" brushRef="#br0" timeOffset="13447.7603">17039 3246 0,'0'0'0,"18"0"15,-1 0-15,54-18 16,-53 0-16,35 1 16,-36-1-16,18 0 15,-35 1-15,0-1 16,18 0-16,-18 1 15,0-1-15,0-17 16,0 17-16,-35-17 16</inkml:trace>
  <inkml:trace contextRef="#ctx0" brushRef="#br0" timeOffset="13662.2118">17074 2946 0,'0'0'0,"-17"35"0,-1-17 15,1 17-15,-19 71 16,19-53-16,-1 0 15,18-1-15,-18 72 16,18-89-16,0 53 16,53-17 15,-17-71-31,16 0 0,1 0 16,0 0-16,18-18 15,-36 18-15,0-35 16,1 35-16,-1-35 15</inkml:trace>
  <inkml:trace contextRef="#ctx0" brushRef="#br0" timeOffset="14044.6824">17533 3087 0,'0'0'0,"-35"35"0,17 0 16,-17 54-16,35-54 16,0 18-16,17 70 0,19-70 15,34 35-15,-34-52 16,-1-1-16,53-17 16,-35-18-16,-18 0 15,18 0-15,35 0 16,-52-36-16,-1 19 15,-17-19-15</inkml:trace>
  <inkml:trace contextRef="#ctx0" brushRef="#br0" timeOffset="46705.7085">1887 3298 0,'0'18'47,"18"17"-32,17 1-15,-17-19 16,0 36-16,-1-35 16,18 17-16,1 36 15,17-36-15,-36 0 16,54 18-16,-36 0 16,0-35-16,18 35 15,-35-36-15,53 54 16,-36-54-16,-18 19 15,19-1-15,-1-17 0,18 35 16,0-18-16,0 18 16,17-18-16,1 18 15,17 0-15,0 0 16,-17 0-16,17-18 16,-53-17-16,89 52 15,17-17-15,-88-18 16,123 18-16,1 0 15,-107-18-15,124 18 16,0 36-16,-123-89 16,123 70-16,-106-35 15,106 18-15,-123-35 16,140 17-16,-123-17 16,89 17-16,-71-17 0,-36-1 15,159 19-15,-158-36 16,0 17-16,123 1 15,-124 0-15,107-1 16,-107-17-16,-17 18 16,35-18-16,124 35 15,-106-17-15,-18-18 16,212 17-16,-177 1 16,1 0-16,-18-18 15,17 17-15,177 1 0,-177-18 16,1 18-16,-18-18 15,17 17-15,195-17 16,-177 18-16,0-18 16,18 0-16,-18 0 15,0 0-15,0 0 16,247 0-16,-247 0 16,18 0-16,-18 0 15,18 0-15,17 0 16,-17 0-16,17 0 15,-35-18-15,18 18 16,0-17-16,-18 17 16,35-18-16,142-17 0,-159 35 15,-18-18-15,-35 18 16,35 0-16,17-18 16,-16 18-16,-1-17 15,0 17-15,17 0 16,-16 0-16,34-18 15,-17 18 1,35 0-16,-18-17 16,18-1-16,18-17 15,-18-1-15,0-17 16,-35 1-16,17 16 16,0-17-16,-52 18 15,-1 0-15,-17 0 16,-35 17-16,35-17 0,-71 17 15,0 0 1,-17-17 0,-1 17-16,1 1 15,-18-1-15,18 18 16,-18-35-16,17 17 16,19-17-16,-1 0 15,0-36-15,0 53 16,18-52-16,-17 52 15,17-52-15,-18 52 16,-35 0-16,53-17 16,-36 35-16,-17-17 15,18-1-15,0 0 16</inkml:trace>
  <inkml:trace contextRef="#ctx0" brushRef="#br0" timeOffset="47342.7717">16439 4357 0,'36'-18'0,"17"1"0,-142 52 16,266-88-16,-107 18 0,-17 17 15,106-35 1,-88 53-16,-1-35 16,-35 35-16,1-18 15,-19 18-15,19 0 16,-19 35 46,1 1-62,17-1 16,-35 18-16,18-35 16,-1 17-16,1 35 15,0-17-15,-18-35 16,17 35-16,1 17 16,-18-34-16,0 34 15,0-35-15,0-17 16,-18-71 46</inkml:trace>
  <inkml:trace contextRef="#ctx0" brushRef="#br0" timeOffset="56942.2604">1094 7126 0,'0'-18'0,"0"36"0,0 53 16,0-1-16,0 54 0,0-36 15,17 35-15,-17-52 16,18 70-16,0 18 16,-18-89-16,17 71 15,-17-35 1,18-70-16,-18 16 15,17-34-15</inkml:trace>
  <inkml:trace contextRef="#ctx0" brushRef="#br0" timeOffset="57326.5337">1341 7426 0,'35'176'32,"-18"-70"-17,1 18-15,-18-71 16,18 88-16,17 0 16,-17-88-16,-18 0 0,17 17 15,-17-35-15,0-17 16,0 0-16,0-36 47</inkml:trace>
  <inkml:trace contextRef="#ctx0" brushRef="#br0" timeOffset="57647.6912">1041 7867 0,'35'-18'47,"36"1"-31,-19-1-16,-16 0 16,17 18-16,88-17 15,-71-1-15,-17 18 16,0-18-16</inkml:trace>
  <inkml:trace contextRef="#ctx0" brushRef="#br0" timeOffset="58180.2489">1711 7885 0,'0'0'0,"18"0"0,17 0 15,-17 0-15,17 0 16,0 0-1,-17-18 1,-1 0-16,1 1 16,-18-1-16,18-35 15,-18 35-15,0-17 16,-18 0-16,0 35 16,18-18-16,-35 1 15,-18 17-15,36 0 16,-1 17-1,-17 1 1,17 35-16,18-18 0,0 36 16,0-36-16,0 53 15,18-17-15,-1-18 16,36 0-16,-35-36 16,17 36-16,0-53 15,18 18-15,-35-18 16,35 0-16,-18 0 15,0 0-15,71-36 16,-35-34-16</inkml:trace>
  <inkml:trace contextRef="#ctx0" brushRef="#br0" timeOffset="58437.1898">2240 7779 0,'141'141'15,"-105"-88"1,34 0-16,-35-36 16,18 36-16,-17-35 15,-19 0-15,1-1 16,-1 1-16,1-18 15,0 0-15</inkml:trace>
  <inkml:trace contextRef="#ctx0" brushRef="#br0" timeOffset="58677.5763">2663 7796 0,'-17'0'16,"-36"36"0,0-1-16,35 0 0,-52 36 15,-18 17 1,52-53-16,-34 36 0,52-54 16,-17 54-16,0-53 15,17 17-15,0-17 16,1-18-16,17 17 15,-18-17-15</inkml:trace>
  <inkml:trace contextRef="#ctx0" brushRef="#br0" timeOffset="59447.6829">3404 7920 0,'36'0'0,"-1"0"16,0 0-16,18 0 16,18 0-16,17 0 15,0 0-15,18 0 16,17 0-16,36 0 0,0 0 16,17 0-1,-123 0-15,88 0 0,0 17 16,-105-17-16,69 18 15,-16-18-15,-89 18 16,35-18-16,-17 0 16</inkml:trace>
  <inkml:trace contextRef="#ctx0" brushRef="#br0" timeOffset="59814.0737">4710 7585 0,'229'141'16,"-176"-106"-1,53 36-15,-36-36 16,36-17-16,-35 17 16,-36-18-16,0 1 15,-17 0-15,17-1 16,-35 1-16,0 0 16,-35-1-1,-1 19-15,-16-19 16,-37 19-16,19 16 15,35-34-15,-18-18 16,35 35-16,0-35 16</inkml:trace>
  <inkml:trace contextRef="#ctx0" brushRef="#br0" timeOffset="60477.2544">6791 7426 0,'18'-18'16,"-18"1"-1,0-1-15,0 0 16,0 1-1,0-1-15,-18 18 16,0 0 0,-17 0-1,-36 18-15,36 52 16,-18-34-16,18 69 16,35-69-16,-18 70 15,18-36-15,0 71 16,18-70-16,53-1 0,-36-17 15,18-17-15,-18-1 16,0-35-16,18 0 16,-17 0-16,34 0 15,1-53-15,-1 0 16,-35-18-16,1 1 16,-1 17-16,-35-35 15,18 35-15,-18-18 16,0 18-16,-36 18 15,19-35-15,-36 34 16,35 1-16,1 17 16,-1-17-16,0 35 0,1-18 15</inkml:trace>
  <inkml:trace contextRef="#ctx0" brushRef="#br0" timeOffset="60973.6784">7708 7832 0,'0'-18'15,"-17"0"1,-1 18 0,-35 0-1,35 0-15,-17 0 16,0 18-16,0 35 16,17-35-16,-17 70 0,17-53 15,18-17-15,0 52 16,0-52-16,18 35 15,17-53-15,-17 17 16,52 1-16,-52-18 16,140-18-1,-122 18 1</inkml:trace>
  <inkml:trace contextRef="#ctx0" brushRef="#br0" timeOffset="61271.2337">8008 7497 0,'0'17'0,"0"18"15,18 54-15,-18-36 16,17 35-16,19 18 16,-19-71-16,1 18 15,-18-18-15,18 0 0,-18-17 16,0 17-16</inkml:trace>
  <inkml:trace contextRef="#ctx0" brushRef="#br0" timeOffset="61609.0793">7796 7814 0,'18'-18'16,"-36"36"-16,54-53 0,-19 35 16,1-18-1,0 18-15,-1 0 16,36 0-16,0 0 15,18-18-15,-18 18 16,-1 0-16,1-17 16,-17-1-16,-19 18 0,19 0 15</inkml:trace>
  <inkml:trace contextRef="#ctx0" brushRef="#br0" timeOffset="62267.7686">8149 7444 0,'0'88'31,"0"-35"-31,0 0 16,0 0-16,0-1 16,0-16-16,0 17 15,0 35-15,0-35 16,0-36-16,18 19 15,-18-19-15,17 1 0,-17 0 16,18-18 15,0 0-15,-1 0 0,1-18-16,0 0 15,-1 1 1</inkml:trace>
  <inkml:trace contextRef="#ctx0" brushRef="#br0" timeOffset="73428.1112">3616 7602 0,'0'18'63,"0"0"-47,-18-1-16,1 1 15,-36 35-15,17-18 0,19-35 16,-18 35-16,-36 18 15,53-35-15,-17 0 16,17 17 0,-17-18-16,18 1 0,-19 35 15,19-53-15,17 18 16,0-1 62,0 1-47,17 17-31,1-35 16,35 36-16,-18-19 0,0 1 16,1-18-16,-1 35 15,18-17-15,-36-18 16,1 17-16,17 1 15,-17 0-15,17-1 16,-17 1-16,0-18 16,17 18-16,-17-18 31</inkml:trace>
  <inkml:trace contextRef="#ctx0" brushRef="#br0" timeOffset="78805.8266">7073 7408 0,'-17'0'93,"-1"-17"-77,0 17 0,1-18-1,-1 0 1,0 18 15,18-17-31,-17 17 31,-1 0-15,0 0 78,-17-18-94,18 18 15,-1-18 1,-17 18 0</inkml:trace>
  <inkml:trace contextRef="#ctx0" brushRef="#br0" timeOffset="94691.3308">1834 8590 0,'-17'0'62,"17"53"-46,-18-18-16,1 1 16,17-1-16,0 35 15,0-34-15,0-1 16,0 88-16,0-70 16,0 0-16,17 0 15,1-18-15,-1 1 16,1 17-16,17-18 15,-17 36-15,17-36 16,-17 0-16,0-17 16,34 17-16,-16 0 0,-1 1 15,-17-36-15,35 35 16,-18-18-16,-18 1 16,36 17-16,-35-35 15,17 18-15,-17 0 16,17-18-16,-17 17 15,0-17 1,17 18-16,-18 0 16,1-18-1,0 0-15,-1 0 16,1 0-16,0 0 94</inkml:trace>
  <inkml:trace contextRef="#ctx0" brushRef="#br0" timeOffset="95120.9888">2364 9472 0,'88'106'16,"-53"-71"-1,18 18-15,-18-18 16,1 1-16,-1-19 16,-35 1-16,35 17 0,-35-17 31,0-1-16,0 1 1,-35-18-16,0 18 16,-1-18-16,1 17 15,0-17-15,-18 0 16,18 0-16,-1 18 16,36 0-16</inkml:trace>
  <inkml:trace contextRef="#ctx0" brushRef="#br0" timeOffset="95696.95">3422 9507 0,'0'0'0,"0"106"0,18-35 16,-1 70-16,-17-35 0,0-36 15,0 18 1,0 54-16,0-90 0,0 1 16,0 0-16,0-35 15,-17-18 32,17-35-31,-18-54-1,18 1-15,0 53 16,0-88-16,0 70 16,-18-36-16</inkml:trace>
  <inkml:trace contextRef="#ctx0" brushRef="#br0" timeOffset="96103.3959">3369 9560 0,'0'0'0,"0"-17"15,35-36-15,18 53 0,0-36 16,-35 36-16,-1 0 15,19 18 1,-1 70-16,0-52 0,-17 34 16,-18 1-16,0-18 15,0-18-15,0 0 16,0 18-16,-35 0 16,-18 0-1,17-53-15,1 18 16,17-18-16,1 0 0,-1 0 47,53 0-47,18 0 15,-17 0-15,17 0 16,0 0-16,-36 35 16,1-35-16,17 35 15,-35-17-15,18-1 16,-18 19-16,0-1 15,0 0 1,-18 0-16,0-17 16,-34 17-16,-1-17 15,35 17-15,-17-17 0,35 0 16</inkml:trace>
  <inkml:trace contextRef="#ctx0" brushRef="#br0" timeOffset="96425.9482">4057 9984 0,'18'0'0,"-1"105"0,-17-52 15,0 0-15,18 0 16,-1 0-16,1-18 16,-18-17-16,0 0 15,0-1 1,0 1 15</inkml:trace>
  <inkml:trace contextRef="#ctx0" brushRef="#br0" timeOffset="96642.2354">4004 9772 0,'0'-18'0,"18"18"32,-1 18-32,1-18 15,0 18 1</inkml:trace>
  <inkml:trace contextRef="#ctx0" brushRef="#br0" timeOffset="96925.9264">4233 9931 0,'0'0'0,"0"17"0,18 19 16,0-19-16,-18 54 16,17-36-16,1 18 15,0 0-15,-18 17 0,0-17 16,17-35-16,-17 0 16,0-1-16,0-52 46,-17 17-30</inkml:trace>
  <inkml:trace contextRef="#ctx0" brushRef="#br0" timeOffset="97173.381">4357 10037 0,'0'0'0,"35"0"15,0 0 1,-17 0-16,17 35 15,-17 0-15,17-17 16,0 70-16,1-70 0,-19 34 16,1-16-16,0-19 15,-1 19-15,1-1 16,0-17 0,-18-1-1,0 1-15,0-1 16,0 1-1</inkml:trace>
  <inkml:trace contextRef="#ctx0" brushRef="#br0" timeOffset="98239.2393">1817 11924 0,'0'0'0,"0"70"15,0 54-15,-18-36 16,-17 18-16,17-36 15,1 36-15,-1-53 16,0 35-16,18-35 0,0-17 16,0-19-16,0 1 15,0 0-15</inkml:trace>
  <inkml:trace contextRef="#ctx0" brushRef="#br0" timeOffset="99597.1645">1887 11906 0,'36'-17'0,"-72"34"0,125-52 0,122 0 16,1-1-16,35 19 16,141-36-16,-141 35 15,-18 1-15,265 17 16,-194 0-16,0 17 16,17 36-16,54 0 15,-19-18-15,36 54 31,371-1-31,-353-35 0,-54-36 16,-87-17-16,-53 0 16,-124 0-16,106 0 15,-53 0-15,-70 0 16,-36-17-16,0 17 16,-35 17 62,0 19-63,0 16-15,0-34 16,0 35-16,0-35 16,0 35-16,0 35 15,0-53-15,0 89 16,0-89-16,-18 106 15,18-88-15,-17 35 0,-1-53 16,18 1 0,-17 16-16,-1-34 15,0 0 1,1-18 0,-72 0-1,37-18-15,-54 0 16,18 18-16,-36-35 15,-193 0 1,105 17-16,-17 1 16,-71-1-16,17 18 15,-69-18-15,211 18 16,-247 0-16,-71-35 0,71 17 16,247 18-16,-159-17 15,0-18-15,212 35 16,-159-36-16,176 36 15,-87-17-15,34-1 16,71 18-16,18 0 16,-53 0-16,35 0 15,-18 0-15,54 0 16,-36 0-16,17 0 16,-16 0-16,16 0 15,19 0-15,-72 0 16,36 0-16,1 0 15,-37 0-15,36 0 0,18 0 16,-71 0-16,71 0 16,0-18-16,0 18 15,-89 0-15,71 0 16,0 0-16,0 0 16,-70 0-16,88 0 15,-1 0-15,1 0 16,0 0-16,-1 0 15,1 0-15,18 0 32,-1 0-1,0 0 16</inkml:trace>
  <inkml:trace contextRef="#ctx0" brushRef="#br0" timeOffset="100600.9161">7038 12083 0,'0'17'47,"0"1"-47,0 0 15,0-1-15,0 36 16,0 0-16,0 0 16,0 17-16,0 1 0,0 17 15,0-17-15,0 17 16,0-35-16,0-35 16,0 17-16,0-18 15,0 1 1</inkml:trace>
  <inkml:trace contextRef="#ctx0" brushRef="#br0" timeOffset="101486.1434">5697 11818 0,'0'18'16,"-17"88"0,-1-18-16,18 0 0,-18 18 15,18 35-15,-17-35 16,17-18-16,-18 35 16,18 1-16,-17-54 15,17 1-15,0-18 16,0-18-16,0 0 15,0-17-15,0-36 79</inkml:trace>
  <inkml:trace contextRef="#ctx0" brushRef="#br0" timeOffset="102326.6605">3845 11659 0,'0'18'32,"-17"52"-32,17-17 15,-18-17 1,18 17-16,-18 17 15,1-17-15,-1 35 0,0-52 16,18 16-16,-35 1 16,35-17-16,-17 17 15,-1-36-15,18 1 16,0-1 0,0 19-1,0-19 1</inkml:trace>
  <inkml:trace contextRef="#ctx0" brushRef="#br0" timeOffset="103226.4645">3757 11924 0,'0'35'32,"0"18"-32,-18 0 15,1 0-15,17 0 16,-35 0-16,35-18 15,-18 18-15,0 0 0,1-18 16,-1 18-16,-17 0 16,35 0-16,-18-18 15,0 0-15,18-17 16,0 0-16</inkml:trace>
  <inkml:trace contextRef="#ctx0" brushRef="#br0" timeOffset="104409.9079">4533 12047 0,'0'0'0,"18"0"47,-1 0-47,19-17 16,-19 17-16,1 0 15,0 0 1,-1 35 0,-17 0-16,0 1 15,-53 34-15,36-35 16,-54 36-16,54-36 15,-19-17-15,1-1 16,17 1-16,1-18 16,34 0 31,19 0-47,-1 0 15,-17 0-15,34 0 16,-16 35-16,-19-17 15,1-18-15,0 18 16,-18-1 0,0 1-1,0 0-15,0-1 16,0 1-16,-36 17 0,19-17 16,-19-1-16,19 1 15,-18 17-15,17-35 16,0 18-16,1-18 15</inkml:trace>
  <inkml:trace contextRef="#ctx0" brushRef="#br0" timeOffset="105269.1501">6385 12241 0,'0'-17'32,"0"-1"-17,18 18-15,0 0 16,-1 0-16,1 0 15,17 0-15,-17 0 16,17 18-16,-35-1 16,18 1-16,-18 0 15,0-1-15,0 19 16,0-1-16,-18-18 16,-17 36-16,-18-17 15,35-19-15,-17 1 16,17-18-1,18 18-15,18-18 63,0 17-63,-1 1 0,18-18 16,1 35-16,-19-35 31,1 18-16,-18-1 17,-18 1-32,1 0 15,-19 17-15,19-17 16,-1-1-16,-17-17 16,-18 18-16,35 0 15,1-18-15,-1 0 16</inkml:trace>
  <inkml:trace contextRef="#ctx0" brushRef="#br0" timeOffset="106117.634">7885 12277 0,'35'0'47,"18"0"-47,0 0 15,-36 0-15,54 0 16,-18 0-16,-18 0 16,-17 0-16,-18 17 0,0 19 31,0-19-31,-18 36 0,-70 35 16,70-70-16,-70 35 15,70-18-15,-35 0 16,36-17-16,-1 0 15,36-18 32,-1 0-47,19 0 16,-19 0-16,19 0 16,17 17-1,-36-17-15,-17 18 47,-17 0-47,-19 17 16,-17-17-16,18 17 15,-18-18-15,0 1 16,0 0-16,0-1 16</inkml:trace>
  <inkml:trace contextRef="#ctx0" brushRef="#br0" timeOffset="107171.0405">2875 12100 0,'-18'-17'16,"18"-1"-1,0 0-15,0 1 16,18-1-1,53 0-15,-36 1 0,-17-1 16,17 18-16,18 0 16,-18 0-16,-17 0 15,-1 18 1,-17 17-16,0 0 16,0-17-1,0 17-15,-88 53 16,35-52-16,0 17 15,18-36-15,17 1 16,1 0-16,17-36 63,17 18-63,1 0 15,17-18-15,18 18 16,-35 0-16,35 0 0,-36 18 15,19 0-15,-36-1 16,17 1-16,1 17 16,-18-17-16,0-1 15,0 1 1,-18 17 0,-17-17-1,0 0-15,0-18 16,-1 0-16,1 0 0,-18 17 15,18-17-15</inkml:trace>
  <inkml:trace contextRef="#ctx0" brushRef="#br0" timeOffset="109105.3618">8202 11889 0,'18'0'78,"-1"-18"-78,19 0 15,-19 1 1,160-89 15,-160 88-31,71-52 0,-35 34 16,-35 19-16,17-36 15,1 0-15,-19 35 16,-17-17-16,0 17 16,0 1-16,18-71 15,0 35-15,-1 17 16,1 1-16,-18-18 16,35 18-16,18-106 15,-35 88-15,17 18 16,-35-18-16,18 17 15,-1 1-15,1 0 0,-18 0 16,0-1 0,17 1-16,-17 17 0,18-88 15,-18 71-15,0 0 16,0-18-16,0 0 16,0 0-16,0-17 15,-18-1-15,-17-35 16,18 36-16,-19-19 15,19 19-15,-19-18 16,1 35-16,17 18 16,-17-36-16,0 18 15,0 18-15,17-18 0,-17 18 16,17 17-16,-17-17 16,17-1-16,-17 1 31,17 0-31,-17-18 15,-18 18-15,18-1 0,-18-34 16,35 52 0,-17-17-16,17 35 15,1-18-15,-1 1 16,0 17 0,1-18-1,-1 18 1</inkml:trace>
  <inkml:trace contextRef="#ctx0" brushRef="#br0" timeOffset="109623.0942">8061 8837 0,'0'18'31,"0"-1"-15,35 19-16,-35 17 0,36-1 15,-19-16-15,18 34 16,1-17-16,-36-18 15,35 36-15,-17-18 16,-1-18-16,-17 1 16,0-19-16</inkml:trace>
  <inkml:trace contextRef="#ctx0" brushRef="#br0" timeOffset="110308.1988">8202 8802 0,'18'0'125,"35"0"-125,35 17 16,-35 1-16,53-18 16,-36 0-16,-17 0 15,-18 18-15,18-18 16,0 0-16,-18 0 16,36 17-16,-53-17 15,-1 0 1</inkml:trace>
  <inkml:trace contextRef="#ctx0" brushRef="#br0" timeOffset="121511.5762">9313 2611 0,'18'0'78,"35"0"-78,-18 0 16,36-18-16,-1 18 0,18-35 15,-70 35 1,53-18-16,-54 18 16,54-18-16,-18 18 15,-36 0-15,1 0 16,0 0-16,-1 0 15,1 0-15,-18-17 16,18 17-16,-18-18 16,17 18-1,-17-18 1,18 1 0,-18-1-16,18-17 15,-18 17 1,0 1-1,0-1-15,0 0 16,0 1-16,-18-1 94,-17 18-79,-1 0-15,-52-18 16,35 18-16,18 0 16,-18 0-16,18 0 15,-18 0-15,18 0 16,-1 18-16,1-18 16,17 0-16,1 18 15,-1-1-15,0-17 16,1 18-16,-1 0 15,1-18 1,17 35 0,-18-35-16,18 18 15,-18-1 1,18 1-16,0-1 16,0 1-16,0 17 15,0-17-15,0 0 16,0-1-16,0 19 0,0-1 15,0-18-15,18 1 16,-18 35-16,0-35 16,18-18-1,-18 17-15</inkml:trace>
  <inkml:trace contextRef="#ctx0" brushRef="#br0" timeOffset="125208.329">9260 300 0,'-17'0'47,"17"17"-32,-18 19 1,18-1-16,-18 36 16,18-18-16,-17-1 15,17 19-15,-18-18 16,18 0-16,0 0 16,18-36-16,-18 1 15,35-18 1,-35 18-16,18-18 15,-1 0 1,19-36-16,-19 36 16,1-35-16,0 17 15</inkml:trace>
  <inkml:trace contextRef="#ctx0" brushRef="#br0" timeOffset="125523.829">9384 635 0,'0'141'16,"0"-70"-1,0-36 1,0 18-16,0-18 0,0 18 16,0-18-16,0 1 15,0-19-15,18 1 16,-18 0-16,0-1 16</inkml:trace>
  <inkml:trace contextRef="#ctx0" brushRef="#br0" timeOffset="126704.2208">9754 353 0,'0'0'0,"0"-18"63,-17 0-47,-36 1-16,0-1 15,18 1 1,17 17-16,-88 0 15,71 0-15,-53 0 16,35 0-16,-36 0 16,37 0-16,16 0 0,-34 35 15,34-35-15,1 35 16,-18 0-16,36-17 16,17 0-16,-36 52 15,19-34-15,17-1 16,0 0-16,0 53 15,0-35-15,0-18 16,0 18-16,53 88 16,-36-105-16,1 17 15,35-18-15,-36 0 16,19 18-16,52 18 16,-53-36-16,18-17 0,0-18 15,-18 0-15,1 0 16,-1 0-1,71-71-15,-71 18 0,18-35 16,17-18-16,1-17 16,17-54-16,-35 54 15,-18-1-15,-35 54 16,18 17-16,-18 18 16,18 17-16,-18 0 15,0 1 1,-36-1-1,19 18-15,17-18 16,-36 18-16,19 0 0,-36 0 16,35 0-1</inkml:trace>
  <inkml:trace contextRef="#ctx0" brushRef="#br0" timeOffset="127715.8183">12718 582 0,'35'0'47,"18"0"-47,-18 18 16,18-18-16,-18 17 15,-17 1-15,0 0 16,-1-1-16,-17 1 15,0 0-15,0 17 0,0 18 16,0-36-16,-35 19 16,-18 34-1,-35-35-15,70-17 16,1-18-16,52 0 62,18 18-62,0-18 16,-36 17-16,36-17 16,-18 18-16,-35 0 15,36-18-15,-36 17 16,0 1-16,0 0 16,0-1-1,-18-17 1,0 18-16,1 0 15,-54-1-15,54 1 16,-19-1-16,-52 1 16,53-18-16,-36 18 15</inkml:trace>
  <inkml:trace contextRef="#ctx0" brushRef="#br0" timeOffset="128616.9334">12947 265 0,'0'0'0,"-35"0"0,17 0 16,0 0-16,1 0 16,-36 0-16,35 0 15,1 0-15,-19 0 0,1 17 16,17 1-16,-17-1 15,0 19-15,17-19 16,-17 1-16,35 35 16,-35-18-16,17 18 15,18 0-15,-18 18 16,18-18-16,0 17 16,0-17-16,0 0 15,0-18-15,0 36 16,36-36-16,-19 0 15,1 18-15,0-35 16,17 35-16,-18-36 16,1 19-16,0-19 15,35 1-15,-36 0 16,19-1-16,16 1 16,1-18-16,0 0 15,18-18-15,-36 1 16,-17 17-16,17-36 15,0 19-15,-17-1 16,0 18-16,-1-18 16,1 1-16,-18-1 15,18-17-15,-1 35 0,-17-18 16,18-17-16,-1 0 16,-17 17-1,18 0-15,-18-17 16,0-18-16,0 0 15,0 18-15,0-18 16,0 18 0,0 0-16,0-1 0,0 1 15,0 0-15,-18-1 16,18-16-16,-17 16 16,-18 1-16,35 0 15,-53 17-15,35-17 16,0 35-16,1-18 15,-19 0-15,19 1 16,-19-1-16,1 18 16,18 0-16,-19 0 15,19 0-15,-19 0 16,19 0-16,-1 0 16</inkml:trace>
  <inkml:trace contextRef="#ctx0" brushRef="#br0" timeOffset="145270.9076">17057 9172 0,'0'0'0,"17"88"0,1 106 16,-18-88-16,35 88 15,-35-88-15,36 53 16,-19 35-16,1-88 16,0 52-16,-18-87 15,17-18-15,-17 18 16,18-19-16,-18-34 0,0 0 16</inkml:trace>
  <inkml:trace contextRef="#ctx0" brushRef="#br0" timeOffset="146143.8638">17110 9172 0,'-18'0'16,"36"0"0,17 0-1,36 0-15,-36 0 16,53 0-16,-35 0 15,17 0-15,-17 0 16,-17 0-16,17 35 16,17 54-16,1-19 15,-18 36-15,0-18 16,-1 18-16,1-18 16,-53-52-16,18 34 15,-18 18-15,0-17 16,0 35-16,-18 0 0,1-71 15,-36 35-15,35-34 16,-52 34-16,34-17 16,-17 0-16,1-18 15,16 18-15,-17-53 16,36 36-16,-19-36 16,1 0-16,0 0 15,0 0-15,17 0 16</inkml:trace>
  <inkml:trace contextRef="#ctx0" brushRef="#br0" timeOffset="146594.1158">18027 10213 0,'0'0'15,"35"0"-15,0 0 16,1 0-16,34 0 16,-34 0-16,-1 0 15,0 0-15,18 0 16,53-18-16,-71 1 15,-17-1-15,-1-17 16,-17 17-16,0 0 16,0 1-1,-17 17-15</inkml:trace>
  <inkml:trace contextRef="#ctx0" brushRef="#br0" timeOffset="146770.2132">18186 10107 0,'0'0'0,"-36"35"16,19 36-16,-1-18 15,18 0-15,0 0 16,0-18-16,18 0 16,17 18-16,0-18 15,-17 1-15,35-19 16,-18-17-16,18 0 16,0 0-16,-35 0 15,17-35-15,18 0 16</inkml:trace>
  <inkml:trace contextRef="#ctx0" brushRef="#br0" timeOffset="147204.7363">18891 10178 0,'-17'-36'31,"-1"36"1,0 0-17,1 0-15,-19 36 16,36-19-1,-17 1-15,-1 0 16,18 17-16,0 0 16,0 0-16,0 54 15,0-72-15,35 18 16,-35-17-16,18 0 0,0-1 16,-1-17-1,1 0 1,17 0-1,1-35-15,-1 35 16,0-53-16,-17 18 16,17 0-16,-17-1 15</inkml:trace>
  <inkml:trace contextRef="#ctx0" brushRef="#br0" timeOffset="147927.3146">19826 10319 0,'53'17'15,"-106"-34"-15,141 34 0,-35 1 0,35 0 16,-17-18-16,35 0 16,17 0-16,1 0 15,34 0-15,54-18 16,0 0-16,-36 18 16,1-17-16,87 17 15,-105 0-15,35 0 16,53 0-16,-71 0 15,-35 0-15,1 0 16,-19 0-16,-52 0 16,-1 0-16,-35 0 15,1 0-15,-19 0 16</inkml:trace>
  <inkml:trace contextRef="#ctx0" brushRef="#br0" timeOffset="148332.8925">22807 10037 0,'0'0'0,"18"0"0,17 0 15,0 0-15,1 17 16,16 18-16,1 18 15,18 0-15,-18 0 16,-18-18-16,-17-17 16,-1 17-16,19-17 15,-36 0-15,17-1 16,-17 1 0,-53 17 15,18-17-31,-18-18 15,0 17-15,18 1 0,17-18 16,-35 18-16,36-18 16,-18 17-16,17 1 15</inkml:trace>
  <inkml:trace contextRef="#ctx0" brushRef="#br0" timeOffset="149099.0116">24412 9472 0,'0'0'0,"0"71"15,35 52-15,-17-52 0,0 34 16,35 54-16,-36-53 16,1-35-16,0 34 15,-18-34-15,17 35 16,-17 35 0,0-123-16,-17-36 46,-1 0-46,18-70 16,-35-35-16,17 70 16,0-71-16,1 89 15,-19-71-15,36 53 16</inkml:trace>
  <inkml:trace contextRef="#ctx0" brushRef="#br0" timeOffset="149499.9618">24430 9666 0,'35'-35'0,"-70"70"0,105-88 0,1 36 15,-18 17-15,-18 0 16,71 0-16,-71 0 16,1 0-16,16 52 15,-34 1-15,0 0 16,-18 0-16,0 18 16,-18-1-16,0-17 15,-34 0-15,16-35 16,1 35-1,-18-36-15,18 1 0,17-18 16,53 0 31,54 0-47,-36 0 16,-18 0-16,18 35 0,-18-17 15,0 17-15,-17 0 16,0 1-16,-18-1 15,0 0-15,0 1 16,0-1-16,-36 0 16,1 0-16,-53 18 15,70-35-15,-70 17 16,53-17-16,-18 0 16,0-18-16</inkml:trace>
  <inkml:trace contextRef="#ctx0" brushRef="#br0" timeOffset="149816.1863">25312 10089 0,'0'0'0,"0"18"0,-18 17 16,18 1-16,0 17 15,0 17 1,0-17-16,0 0 0,0-18 16,0 0-16,0 1 15,0-19-15</inkml:trace>
  <inkml:trace contextRef="#ctx0" brushRef="#br0" timeOffset="150397.944">25418 10054 0,'17'0'16,"-17"18"-16,0 35 16,18 0-16,0 0 15,-1-1-15,-17-16 16,0 17-16,0-36 15,18 36-15,-18-18 16,0-17 0,0 0-16,0-1 15,0-34 32,0-19-47,0-16 16,0-19-16,17 0 15,-17 54-15,18-36 16,0 18-16,17 17 16,0 0-1,1 1-15,-1 17 16,0 0 0,0 0-16,1 35 15,-19-17-15,1 35 16,0-36-16,-1 54 15,1-36-15,0 36 16,17 17-16,-18-53 16,-17 18-16,0-35 15,18-18-15,-36 0 47,1 0-47,-54-53 16</inkml:trace>
  <inkml:trace contextRef="#ctx0" brushRef="#br0" timeOffset="150830.7108">25171 9790 0,'0'17'46,"17"18"-46,-17-17 32,18 0-17</inkml:trace>
  <inkml:trace contextRef="#ctx0" brushRef="#br0" timeOffset="152337.028">20496 9772 0,'0'18'47,"-17"-18"-47,-19 17 15,1 1 1,0 17-16,-18-17 16,0-1-16,18 19 0,-18-19 15,18 1-15,-18 0 16,17 17 0,1 0-16,0 0 15,0-17 1,35 0-16,-18-1 15,-17 1-15,17 17 16,0-35 0,18 18 46,18 0-15,0-1-31,17 18-1,-17-35-15,-18 36 16,35-36-16,-18 35 16,19 18-16,-19-35 15,1 17-15,0-18 16,-1 19-16,1-1 0,-18-17 15,18-1-15,-1-17 16,-17 18-16,18-18 16,0 18-16,-1-1 15,1-17 1,-18 18 0,17-18-1,1 0 63</inkml:trace>
  <inkml:trace contextRef="#ctx0" brushRef="#br0" timeOffset="154550.1892">20391 9790 0,'-53'17'94,"17"18"-78,-17 1-16,-17-1 15,-1 0-15,-17 36 16,18-36-16,-1 18 16,18-18-16,18 36 15,-18-53-15,35 34 16,1-52-16,17 18 16,-18 0-16,0-1 15,1 1 1,-1 0-16,0-1 15,1-17 1,17 18 0,-18-18-16,53 18 156,-17-1-156,0-17 16,17 18-1,53 17-15,-53-17 0,18 17 16,0-17-16,-17 17 15,52 18-15,-35-35 16,-36-1-16,1 1 16,17-1-16,-17 1 15,0 0-15,34 17 16,-34-17-16,0-1 16,17-17-16,-17 18 15,-1 0-15,1-18 31,0 0 1</inkml:trace>
  <inkml:trace contextRef="#ctx0" brushRef="#br0" timeOffset="157233.1916">18186 10231 0,'17'0'47,"1"0"-31,0 0-16,-1-18 16,1 18-16,35 0 15,-36 0-15,1 0 16,17 0-1,-17 0 1,0-18-16,-1 1 31,1 17-31,-18-18 16,18 18 0,-1-18 62,1 18-78,-1-17 15,-17-1 1,0 0 62,-17-17-31,-1 18-31,1 17-1,-1 0 1,0-18-16,1 0 15,-1 18 1,0 0-16,-17 0 16,17 0-1,-17 0-15,0 0 16,17 0 0,1 0-1,-1 0 1,0 0-1,1 0 1,-1 0-16,0 18 16,18 0-1,0-1 1,0 1 0,-17-1-1,17 1 1,0 0 15,0-1-31,0 1 16</inkml:trace>
  <inkml:trace contextRef="#ctx0" brushRef="#br0" timeOffset="158361.0841">19173 5697 0,'0'0'0,"0"71"0,0 35 16,18-18-16,-18 53 16,0 0-16,0-17 15,0-1-15,0 1 16,0 17-16,-18-18 15,18-35-15,0-35 16,-17-17-16,17 16 16,-18-16-16,18-19 15</inkml:trace>
  <inkml:trace contextRef="#ctx0" brushRef="#br0" timeOffset="158713.1609">19138 6438 0,'18'0'63,"17"0"-63,0 0 15,54 0-15,-37 0 16,1 0-16,18-17 16,70-19-16,-88 36 15,0-17-15</inkml:trace>
  <inkml:trace contextRef="#ctx0" brushRef="#br0" timeOffset="159137.9328">19791 5768 0,'0'141'16,"0"-53"-16,0 106 16,0-70-16,0-18 15,0 17-15,0 53 16,0-87-16,0-19 15,0 1-15,0-18 16,0-36-16,0 19 16,0-19-16,-18 18 15,18-17-15,0 0 16,-17-18-16,17 35 16,0-17-1</inkml:trace>
  <inkml:trace contextRef="#ctx0" brushRef="#br0" timeOffset="159645.1296">19897 6879 0,'0'0'0,"35"-17"0,-17-1 16,34 0-16,-34 18 15,17-17-15,-17-1 16,53-17-16,-36 17 16,-17 0-16,17-17 15,0 17-15,0-34 16,-35 16-16,0 19 15,0-1-15,0-17 16,0 17-16,-17-17 16,-1 35-1,0 0 1,1 35-16,-1-17 0,-17 17 16,17 0-16,1 53 15,-1-35-15,-17 89 16,35-54-16,0-18 15,0-17-15,0 0 16,0-35-16,17-1 16,1-17-1,0 18-15,35-18 16,-1 0-16,1-35 16,-35 35-1,53-53-15,-19 18 16</inkml:trace>
  <inkml:trace contextRef="#ctx0" brushRef="#br0" timeOffset="159918.84">20567 6756 0,'18'17'0,"17"1"0,-18 17 16,19 18-16,-19-35 16,19 35-16,-1-36 15,71 72 1,-89-72 0,19 1-16,17-18 0,-36 0 15,19 0 1,-19-18-1,-17 1-15</inkml:trace>
  <inkml:trace contextRef="#ctx0" brushRef="#br0" timeOffset="160218.3895">20973 6667 0,'0'0'15,"-18"53"-15,0-35 16,-17 70-16,17-52 16,-34 69-16,34-69 15,-35 87-15,35-88 16,-70 71-1,53-88-15,17 17 16,-17-17-16,35-1 16</inkml:trace>
  <inkml:trace contextRef="#ctx0" brushRef="#br0" timeOffset="161719.1137">19332 7426 0,'-17'18'93,"-1"-1"-77,-17 1-16,-1 17 0,1-17 16,0 17-16,-18 0 15,18-17-15,-1 0 16,-17 35-16,18-36 16,0 18-16,17 1 15,-17-19-15,0 19 16,17-19-16,18 1 15,-35 0-15,17 17 16,0 0-16,1-17 16,-36 52-16,35-17 15,1-35-15,-1 17 16,0 18-16,-35 35 16,36-70-16,-1 52 15,1-34-15,-1-1 0,-17 53 16,-1-35-16,19-18 15,17 18-15,-36-17 16,19 17-16,17-18 16,0 0-16,-18 71 15,1-71-15,17 0 16,0 1-16,-18 17 16,18-18-16,0 18 15,0 0-15,-18 0 16,18-18-16,-17 18 15,17-35-15,0 17 16,-18 0-16,18-17 0,0-1 16,0 1-1,0 17-15,0-17 0,0 0 16,0-1-16,0 1 31,-18-18 47</inkml:trace>
  <inkml:trace contextRef="#ctx0" brushRef="#br0" timeOffset="162426.806">17974 8943 0,'0'18'0,"0"-36"0,18 88 15,-18-34-15,17 17 0,19 35 16,-19-35-16,1 17 15,-18 19-15,17-37 16,-17-16-16,18-1 16,0 0-16,-18-17 15,0 0-15,17-18 16,-17 17-16,18-17 47,0 0-32,-1-17-15,19-36 16,-1 17-16,0-17 16,0 53-1,1-35-15,-19 18 0,36-19 16,-17 19-16,-36-1 16,35 0-16,-35 1 62</inkml:trace>
  <inkml:trace contextRef="#ctx0" brushRef="#br0" timeOffset="169929.6126">24694 9207 0,'-17'0'234,"-1"-17"-203,1 17-31,17-18 16,-18 1-16,0-19 31,1 36-31,17-17 0,-18-19 16,0 36-16,1-35 15,-1 17-15,0 1 16,1-18-16,-19 17 16,1-17-16,18-1 15,-1 19-15,0-19 16,-17 19-16,17-1 15,-17 1-15,17-19 16,-17 19-16,0-19 16,17 36-16,-17-35 0,-18 0 15,0-1-15,0 1 16,18 18 0,-18-19-16,0 19 15,18-1-15,0-17 16,17 35-16,-17-36 15,-1 36-15,1-52 16,17 52-16,1-18 16,-18 0-16,17 18 15,-17-35-15,17 17 0,0 18 16,-17-17-16,17-1 16,1 18-16,-36-35 15,18 17-15,17 18 16,-17-17-1,-18-1-15,35 0 0,0 18 16,-70-35-16,71 17 16,-19 18-16,1-17 15,0-1-15,-53-17 16,35 35-16,17-18 16,19 0-16,-36 1 15,18 17-15,-36-35 16,53 17-16,-17 18 15,0 0-15,17-18 0,1 18 16,-19-17-16,19 17 16,-54 0-16,36-18 15,0 0-15,-1 1 16,-17 17-16,18 0 16,-18-18-16,18 18 15,-18-18-15,0 1 16,0 17-16,18 0 15,-18 0-15,35 0 16,-17 0-16,0-18 16,17 18-1,18-17-15,-35 17 16,17 0 0,1 0 124,-1-18-109,0 18-31,1 0 0,-1 0 16,0 0 0,-17 0-16,17 0 15,1 0 1</inkml:trace>
  <inkml:trace contextRef="#ctx0" brushRef="#br0" timeOffset="170696.826">21837 7479 0,'0'0'0,"-35"0"125,-1 0-109,1 0-16,-18 18 16,0-18-16,18 17 15,0 18-15,17-35 0,-17 36 16,17-1-1,1-35-15,17 18 16,0-1 15,0 1-15,0 0-16,0-1 16,35 36-1,18 18-15,-18-54 16,18 54-16,-35-71 15,17 35-15,18 18 16,-18-18-16,18 18 16,-35-35-16,17 17 15,18-17 1,-36-1-16,1 1 16,0-36 30,-1 1-30,1 17 0</inkml:trace>
  <inkml:trace contextRef="#ctx0" brushRef="#br0" timeOffset="171371.18">24059 7144 0,'-17'0'16,"-1"88"-16,1-53 16,-1 18-16,-17 53 15,17-53-15,18-18 16,-35 18-16,35 0 16,-18-18-16,18 1 15,0-19-15,0 1 16,0-1-16,18-17 15,-1 0 1,1 0-16,0 0 16,-1 0-16,1 0 15,0-35-15,-1 35 16,-17-17-16,18 17 16,-18-36-16</inkml:trace>
  <inkml:trace contextRef="#ctx0" brushRef="#br0" timeOffset="171678.0177">24059 7585 0,'0'53'31,"0"-36"-15,-17 19-16,17 34 16,0-35-16,0 1 15,0-1-15,0 0 16,0-17-16,0-1 16,0-34 46</inkml:trace>
  <inkml:trace contextRef="#ctx0" brushRef="#br0" timeOffset="172955.6099">24306 7038 0,'0'0'16,"0"-35"-16,-35 35 0,35-18 15,-35 0-15,17 18 16,-17-17-1,17 17-15,-17-18 16,0 18-16,-1 0 16,1 0-1,-18 18-15,18-1 0,-18 19 16,0-1-16,0 18 16,0 0-1,0 0-15,0 0 16,36 17-16,-18-17 15,17-35-15,18 35 16,-18-18 0,18-17-16,0 17 15,-17-18-15,17 19 16,0-19 0,0 19-16,0-19 15,0 1-15,0 0 16,17 17-16,-17-18 15,18 1-15,0 17 16,-18-17-16,17 0 16,1-18-16,-1 17 15,1 19-15,-18-19 16,18-17-16,-1 18 16,1-18-16,0 35 15,-1-35-15,1 18 16,0-1-16,-1-17 15,1 0-15,-1 18 0,54 0 16,-53-18 0,17 0-16,-17 0 15,-1 0 1,1 0-16,0 0 16,-1 0-16,1 0 15,17 0-15,0-18 16,1 0-1,-19 1-15,19-1 16,-19-17-16,1 0 16,-1 17-16,19-17 15,-19-1-15,1 19 16,0-19-16,17-16 16,-35 34-1,18 0-15,-1-17 16,-17 0-1,0-1 1,0 19-16,0-1 16,18 1-16,-18-19 15,0 19-15,0-1 16,0 0-16,0 1 16,0-19-1,0 1-15,-18-18 16,18 18-16,-17 0 0,-1-1 15,18 19-15,0-1 16,-18 0 0,1-17-1,17 18 1,-18 17-16,18-18 16,-18 0-16,1 1 46,-1 17-14,-17 0-32,17 0 0,-35 0 15</inkml:trace>
  <inkml:trace contextRef="#ctx0" brushRef="#br1" timeOffset="183609.7328">20602 7691 0,'18'35'109,"17"-35"-93,0 35 0,1 0-16,-19-17 15,19 0 1,-1-1-16,0 1 16,-17 17-16,17-35 15,-17 18-15,17-1 16,0-17-1,-17 36-15,17-19 16,-17-17 0,17 36-16,0-36 15,54 53-15,-54-36 0,0 1 16,0 17-16,18-17 16,-17-1-16,-1 1 15,53 17-15,-53 1 16,1-19-16,-1-17 15,0 18-15,0 0 16,-17-18-16,17 17 16,1 1-16,-19-1 15,1-17-15,17 18 16,18 0-16,-35-1 16,17 1-16,-17 0 15,-1-18-15,19 17 16,34 1-1,-52 0 1,-1-18-16,1 0 0,17 17 16,-17-17-16,0 18 15,17-18-15,18 17 32,-18 1-32,-17-18 15,35 18 1,-36-18-16,19 0 15,-19 17-15,18-17 0,-17 18 16,0-18-16,17 0 16,0 18-16,-35-1 31,18-17-31,0 0 16,-1 18-16,19-18 0,-19 18 15,1-18-15,17 17 16,-17 1-1,-1-18-15,19 0 16,-19 18-16,1-1 16,35-17-16,-36 0 15,1 18 1,17-1-16,1-17 16,-1 36-16,0-19 15,18-17 1,-35 36-16,17-19 0,0-17 15,1 18 1,-19 0-16,19-1 16,-1 18-16,0-35 31,-17 53-31,35-35 0,-18 17 16,-17 1-1,34-19-15,-34 18 16,17-17-16,1 17 15,-1-17 1,-17 0-16,17-18 16,-35 17-1,35 1-15,-17-18 16,-18 18 0</inkml:trace>
  <inkml:trace contextRef="#ctx0" brushRef="#br1" timeOffset="184324.8652">23689 9066 0,'18'18'110,"-1"17"-110,19 18 15,-19-18-15,18 1 16,18-1-16,-17 18 16,-19-35-16,36 17 15,-53-17-15,18-1 0,-18 1 16,-53-1 124,0 1-140,18-18 16,-18 18-16,-35-1 16,-1-17-16,54 0 15,-35 0-15,52 0 16,-35 0-16,18 0 0,0 0 16,17 0-16</inkml:trace>
  <inkml:trace contextRef="#ctx0" brushRef="#br0" timeOffset="190661.6305">20620 12682 0,'0'-17'0,"-18"17"15,-17-18-15,17 0 16,1 18 0,-1 0-1,-17 18-15,-1 0 16,19 17-16,-18 0 15,-1 1-15,-17 105 16,18-71-16,35-17 16,0 18-16,0-1 0,0-34 15,35-1-15,18 0 16,-17-17-16,-1-1 16,0-17-16,0 0 15,18 0-15,0-53 16,-18 18-16,18 0 15,-53-18-15,18 0 16,0-18-16,-18 19 16,0 34-16,-18-53 15,-17 1-15,-1 17 0,-16 0 16,34 18-16,-35 17 16,18 0-1,35 1-15,-36 17 0</inkml:trace>
  <inkml:trace contextRef="#ctx0" brushRef="#br0" timeOffset="191276.7346">21078 12982 0,'0'-17'0,"-17"17"16,17-18-1,-18 18-15,-17 0 16,17 0-16,1 0 16,-1 0-16,-17 0 15,17 0-15,-17 0 16,0 18-16,17-1 16,0 18-16,18 1 15,-17-19-15,17 54 16,0-18-1,35-18 1,35 18-16,-17-18 0,-17-35 16,34 0-16,-17 0 15,0 0-15,-18-17 16,-17-19-16,35 1 16,-36 0-16,1 35 15,-18-35-15,0 17 16,0-17-16</inkml:trace>
  <inkml:trace contextRef="#ctx0" brushRef="#br0" timeOffset="191748.2321">21467 12665 0,'0'0'0,"0"17"15,0 36-15,-18-17 16,18 34-16,0-35 0,0-17 16,18 70-16,-18-53 15,35 1-15,-18-19 16,-17 1-16,18 17 16,0-17-1,-18 0 32,53-18-31,-36 0-1,1 0-15,0 0 16,-1-18-16,1 18 0,-18-18 16</inkml:trace>
  <inkml:trace contextRef="#ctx0" brushRef="#br0" timeOffset="192265.5717">21255 12876 0,'0'0'0,"17"0"0,1 0 16,0 0-1,-1 0-15,54 0 16,17 0-16,-17 0 16,-36 0-16,53 0 15,-53 0-15,18 0 16,-35 0 0</inkml:trace>
  <inkml:trace contextRef="#ctx0" brushRef="#br0" timeOffset="209502.5358">21943 12665 0,'35'0'109,"0"0"-109,1-18 16,-1 0-1,18 18-15,35-35 16,-35 18-16,0-1 0,-18 0 15,36 18-15,-36-35 16,35 17-16,-52 18 16,17-35-16,1 35 15,-36-18-15,17 18 16,-17-17-16,18 17 47,-18-18-32,18 18-15,-1-35 0,19 17 16,-19 1-16,18-36 16,1 17-16,-36 19 15,35-19-15,0 1 16,-17 0 0,0 17-16,-1 1 15,1-19-15,17 1 16,-35 17-16,18 1 15,-18-1-15,17-17 16,1 17 0,-18 1-16,18-19 15,-1 19-15,1-19 16,-18 19 0,18-1-16,-18 0 0,17 1 15,-17-1-15,0 1 16,18 17-16,-1-36 15,-17 1-15,18 0 16,0 17 0,-18-17-16,0 17 15,0 1-15,17-36 16,-17 17-16,0 19 16,18-19-16,-18 1 15,0 0-15,0 17 16,0 1-16,0-1 15,0 0-15,0-17 16,0 17-16,0-17 16,0 17-16,0-17 15,0 18 1,0-19-16,0 19 16,0-1-1,0 0-15,0 1 16</inkml:trace>
  <inkml:trace contextRef="#ctx0" brushRef="#br0" timeOffset="210371.3301">23019 11024 0,'17'-17'78,"-17"-1"-78,18 0 16,0-17-16,-1 35 16,-17-35-16,18 17 15,0 18-15,-18-35 16,35 17-16,-35 1 16,17 17 30,19 0-30,-36 17-16,53 19 16,-36-1-16,19 0 15,-1 0-15,0 1 16,-17-19-16,17 36 16,18 35-16,-18-70 15,-35 0-15,18-1 16,-18 1-16,18-18 15</inkml:trace>
  <inkml:trace contextRef="#ctx0" brushRef="#br0" timeOffset="239741.9818">22313 12136 0,'-17'0'63,"-1"17"-63,-17 1 15,17 17-15,-17 0 16,-1 1-16,1-19 15,18 19-15,-19-1 16,19 0-16,-1-17 16,0-1-16,1 1 15,17 0 1,-18-1 0,18 19-1,-18-36-15,1 17 16,17 19-16,-36-19 0,36 1 15,-17-1-15,17 1 16,-18 0-16,18-1 31,-17 1-31,17 0 16,-18-18 0,36 17 249,-1-17-249,18 18-16,1-18 15,-1 0-15,36 35 16,-36-35-16,0 18 0,0-18 16,1 17-16,-1-17 15,0 18-15,-17-18 16,35 18-16,-36-1 16,1-17-16,17 0 15,-17 0 16</inkml:trace>
  <inkml:trace contextRef="#ctx0" brushRef="#br2" timeOffset="271829.5213">18292 10795 0,'17'0'109,"18"0"-93,1 0-16,-19 18 16,1-18-1,17 0-15,18 0 0,-18 0 16,18 17-16,-17-17 15,17 18-15,-18-18 16,18 18-16,-18-18 16,0 0-16,1 0 15,17 17 1,-18-17-16,-18 0 16,19 18-16,17-18 0,-18 0 15,0 0-15,18 17 16,-35-17-16,35 18 15,-36-18-15,36 18 16,-18-18-16,18 0 16,-35 0-16,53 17 15,-54-17-15,54 18 16,-54-18-16,19 0 16,52 0-1,-53 18 1,-17-18-16,52 0 15,-34 0-15,-1 0 16,18 0-16,17 0 16,-34 0-16,52 0 0,-35 0 15,17 0-15,1 0 16,-53 0-16,34 0 16,19 0-16,-53 0 15,35 0-15,-1 0 16,-16 0-16,17 0 15,0 0-15,0 0 16,-36 0 0,18 0-16,-17 0 15,35 0-15,-18 0 16,18 0-16,-35 0 0,-1 0 16,36-18-1,0 18-15,-35 0 16,52 0-16,-34 0 15,34-18-15,-52 18 0,35 0 16,-35 0-16,70-17 16,-71 17-16,19 0 15,17-18-15,-36 18 16,1 0-16,-1 0 16,19 0-16,17 0 15,-36 0-15,1 0 16,17 0-16,-17 0 0,35 0 15,-36 0 1,19-18-16,-19 18 0,1 0 16,17 0-16,1 0 15,52-17 1,-35-1-16,35 1 16,-35 17-16,0 0 15,-18 0-15,18-18 16,0 18-16,-18 0 15,18-18-15,-35 18 16,-1 0-16,19 0 16,-19 0-1,18 0-15,1 0 16,-19 0-16,1 0 16,17 0-16,-17-17 15,17 17-15,-17 0 31,-1 0-31,1 0 16,17-18-16,-17 18 16,0 0-16,17-18 15,0 18-15,0 0 16,36 0-16,-53 0 16,17-17-16,-17 17 15,35-18-15,-36 18 16,1 0-16,17 0 15,0-18-15,-17 18 0,0 0 16,-1 0 0,19 0-16,-19 0 15,1 0-15,-18-17 0,35 17 16,18 0 0,-18 0-1,-17 0-15,0-18 16,17 18-16,-18 0 15,36 0 1,-35-17-16,17 17 16,-17 0-1,0 0-15,-1 0 16,1 0-16,0 0 16,-1-18-16,1 18 15,-1 0-15,1 0 0,0 0 16,-1 0-1,1 0 204,35 0-203,-35 0-16,-1 0 0,1 0 15,35 0-15,-36 0 16,36 0-16,-17 0 16,-19-18-16,18 18 15,-17 0-15,0 0 16,-1 0-16,1 0 16,0 0-1,-1 0-15,1 0 16,0 0-16,-1-17 15,1 17-15,35 0 16,-18 0-16,-17 0 16,17 0-16,18-18 15,-18 18-15,18-18 16,-35 18-16,17-17 16,-17 17-16,17 0 15,0 0 1,-17 0-16,17 0 15,-35-18-15,18 18 16,35-18-16,-36 18 16,19 0-16,-19 0 0,1 0 15,17-17-15,-17 17 16,17-18-16,18 18 16,-35-18-16,-1 18 15,19-17-15,-1 17 16,-18-18-16,1 18 15,17-17-15,18-1 16,-35 18-16,17-18 16,-17 1-1,52-1-15,-52 0 16,0 18-16,-1 0 0,1-17 16,17-1-1,18 0 1,-53 1-16,18 17 0,-1-18 15,1 1-15,0-1 16,-1 0 0,-17-17-1,18 17-15,0-17 16,-18 0-16,17-53 16,1 70-16,0-17 15,-18-1-15,0-17 16,0 18-16,17 0 15,-17 17-15,0-17 0,0 0 16,0-1-16,0 1 16,0 18-16,-17-36 15,-1 35-15,18-17 16,-18 17 0,1-17-16,-1 17 15,18-17-15,-18 0 16,1-1-16,-1 1 15,-17 0-15,17-1 16,1 1-16,-1 0 16,0-18-16,1 18 15,-1-1 1,-17 1-16,17-18 16,18 18-16,-18 0 0,1-18 15,17 0-15,-18 18 16,-17-18-1,17 0-15,18 0 16,-17 18-16,-1-18 16,0 17-16,18 1 15,-17 0 1,-1-18-16,0 18 16,1-1-16,-1 1 15,-17-35 1,0 34-16,17 1 15,0 0-15,1-1 32,-19-17-32,19 36 0,-19-18 0,19-18 31,-18 17-31,17 1 0,-53-18 16,54 18-16,-1 0 15,-17-1-15,-1 1 16,1 17-16,0-17 15,-36-53-15,18 53 16,36 17-16,-18-17 16,-18-1-16,35 1 15,-17 0-15,-1 17 16,1-17-16,-35 0 0,17-18 16,35 53-1,-17-35-15,-18 17 0,35 0 16,-35-17-16,18 17 15,0-17-15,-18 35 16,53-18-16,-71-17 16,36 18-16,-53-36 15,53 53-15,-54-36 16,19 1-16,34 35 16,-105-35-16,71-1 15,-124-16-15,141 34 16,-18 0-16,-105-17 0,123 17 15,0 18-15,-106-53 16,106 53-16,1-17 16,-19-1-16,-35 1 15,53 17-15,0-18 16,18 18-16,-71-18 16,71 18-16,0 0 15,-1 0 1,-17 0-16,-70 0 0,88-17 15,17 17-15,-17 0 16,17 0-16,-35 0 16,0 0-16,18 0 15,17 0-15,1 0 16,-19 0-16,19 0 16,-1 0-16,1 0 0,-19 0 15,19 0-15,-1 0 16,-17 0-16,17 0 15,-17 0-15,17 0 16,1 0-16,-19 0 16,19-18-1,-1 18 1</inkml:trace>
  <inkml:trace contextRef="#ctx0" brushRef="#br2" timeOffset="273003.7752">21678 6050 0,'-17'0'156,"-1"0"-141,-88 18-15,71-1 16,-18 1-16,-71 35 16,89-53-16,-18 18 15,18-1-15,-36 19 16,54-19-16,-19 1 16,19-18-16,-18 35 15,17 0 1,0-35-1,18 18-15,-17-18 63,-1 18-47,18-1-16,0 1 140,35 0-140,1 17 16,-1 0-1,18-17-15,17 17 0,1 0 16,-18 1-16,35-1 16,0 0-16,-35-17 15,-18-1-15,18 1 16,0 17-16,-18-35 16,-17 18-16,0-18 15</inkml:trace>
  <inkml:trace contextRef="#ctx0" brushRef="#br2" timeOffset="281367.9831">17692 10848 0,'17'0'109,"1"0"-93,17 0-16,1 0 16,17 0-16,-18 0 0,0-18 15,0 18-15,18 0 16,18 0-16,17-17 15,-35 17-15,0 0 16,17-18-16,-17 18 16,0 0-16,-17 0 15,16 0-15,1 0 16,-17-18-16,34 18 16,-35 0-16,1 0 15,-1 0-15,0 0 16,1 0-16,-1-17 15,0 17-15,-17 0 16,35 0-16,0 0 16,0 0-16,-1 0 15,-34 0-15,53 0 0,-1-18 16,-35 18-16,36 0 16,-36 0-16,18 0 15,0-18-15,-35 18 16,35 0-16,-36 0 15,19 0-15,-1 0 16,18 0-16,0 0 16,-36 0-1,1 0-15,35 0 16,-35 0-16,-1 0 16,18 0-16,1-17 0,-19 17 15,1 0 1,0 0-16,-1 0 15,1 0 17,0 0-17,-1 0-15,1 0 328,17 0-312,-17 0-16,35 0 16,-18 0-16,0 0 15,1 0-15,16 0 16,19-18-16,-36 18 16,18 0-16,-18 0 15,18 0-15,-17 0 16,-1 0-16,0 0 15,-17 0-15,17 0 16,0 0-16,1 0 16,-1 0-1,0 0-15,-17 0 0,0 0 16,-1 0-16,18 0 16,1 0-16,-19 0 15,19 0-15,-19 0 16,36 0-16,-18 0 15,18 0-15,-17 0 16,-19 0-16,19 0 16,-1 0-16,0 0 15,0 0-15,-17 0 16,70 0 0,-70 0-16,35 0 0,0 0 15,-18 0 16,18 18-31,-35-18 0,34 0 16,-34 0-16,0 0 16,35 0-16,-18 0 15,18 0-15,-35 17 16,-1-17-16,18 0 16,18 0-16,-35 0 15,0 0-15,52 0 16,-52 0-16,17 0 15,-17 0-15,35 0 0,-36 0 16,1 0 0,0 0-16,-1 0 0,1 0 15,-1 0-15,1 0 16,0 0 0,-1 0-1,1 0-15,17 0 0,-17 0 16,0 0-1,17 0 1,-17 0-16,-1 0 16,1 0-16,17 0 15,-17 0-15,52 0 16,-34 0-16,-19 0 16,36 0-16,-35 0 0,17 0 15,-17 0-15,17 0 16,-17 0-16,-1 0 15,1 0-15,17 18 16,0-18 0,-17 18-16,17-18 15,1 17 1,-19 1-16,19-18 16,-1 18-16,-18-18 15,19 17 1,-1-17-16,0 18 15,-17 0-15,0-18 16,17 0-16,-18 35 16,19-18-16,-19-17 15,1 18-15,17 0 0,-17-1 16,17 1 0,-17 0-16,-1-1 15,-17 1-15,36 0 16,-36-1-16,35 1 15,-17 35 1,17-36 0,-35 1-16,18 0 0,-18-1 15,17 1 1,-17 0-16,18-1 16,-18 1-16,0 0 15,18-1 1,-1 36-16,-17-35 15,0-1-15,0 19 16,0-19 0,0 19-16,0-19 15,0 18-15,0 18 16,0-35 0,0 17-16,0 1 15,0-1 1,0 0-16,0-17 0,0-1 15,-17 19 1,17-1 0,-18-17-1,18-1-15,0 19 16,-18-19-16,1 1 16,17 17-16,0-17 15,-18-1 1,0 19-16,1-1 15,-1-17 1,0 17 0,18-18-16,-35 19 15,35-19-15,-35 19 16,17-1 0,1 0-16,-1-17 15,-17 17-15,17-17 16,0-1-1,1 19-15,-1-19 16,0 1 0,1 0-1,-1-1-15,1 19 16,-1-19 0,-17 36-16,17-18 15,-17-17 1,-1 17-1,19-17-15,-18 17 32,17-17-32,-17-1 15,-1 19-15,19-1 16,-36 0-16,17-17 16,19 17-1,-36-35-15,18 35 16,17-35-1,-17 18 1,17 0-16,0-1 16,-34-17-1,16 18-15,19 0 16,-19-1 0,-17 1-1,1 0-15,16-1 16,-17 1-1,0 17-15,0-35 16,1 18-16,-1 17 16,0-35-1,17 18 1,1-18-16,18 17 16,-36-17-1,17 0-15,1 18 16,0-18-1,-18 0-15,0 0 16,18 0 0,17 0-16,-35 0 15</inkml:trace>
  <inkml:trace contextRef="#ctx0" brushRef="#br2" timeOffset="282289.9688">22102 13123 0,'-36'18'125,"1"0"-110,-18 17-15,0 0 16,-17 0-16,52 1 15,-35-19-15,53 1 0,-35 17 16,17-35 0,18 18-16,-18 0 0,18-1 47,36-17-32,-36 18 1,17-18-16,-17 17 15,18-17 1,0 0-16,-1 0 16,54 36-16,-54-36 15,1 0-15,53 17 16,-36-17-16,0 0 16,-17 0-16,52 0 15,-52 0-15,0 18 0,-1-18 16</inkml:trace>
  <inkml:trace contextRef="#ctx0" brushRef="#br2" timeOffset="288476.9648">20920 13617 0,'35'18'93,"-17"-18"-93,17 17 0,-17 1 16,17-18-16,0 18 16,0 17-16,1-17 15,-1-1-15,0 1 16,0 0 0,1-18-16,-19 17 15,36 1-15,0 0 16,-17-18-16,16 17 15,-34-17-15,35 18 16,-35-18-16,17 0 16,0 17-1,-17-17-15,35 0 16,-36 0-16,19 0 16,-19 0-16,36 0 0,-18 0 15,-17 0-15,35-17 16,-18 17-16,1-18 15,52 18-15,-35 0 16,-18 0-16,0 0 16,89-17-16,-71 17 15,-18-18-15,18 18 16,88-18-16,-88 18 16,0-17-16,0-1 15,35 0-15,-35 18 16,0 0-16,-18-17 15,0 17-15,1-18 16,34 0-16,-35 1 16,18-1-16,-35 0 15,17 18-15,1-17 16,34-1-16,-35 1 0,1-1 16,69-17-16,-52 17 15,0 0-15,0-17 16,0 35-16,-18-18 15,1 1-15,-1-1 16,0 18-16,1-17 16,-1-1-16,18 0 15,-36 18-15,1-17 16,17-1-16,1 0 16,-19 1-16,18-1 0,-17 0 15,0 1-15,35-1 16,-18-17-1,0 17-15,0 1 0,18-19 16,-17 1-16,17 17 16,-18-17-16,18 17 15,0-34-15,-18 34 16,0-17 0,18-1-16,-18 19 15,1-36-15,17 35 16,-36-17-16,19 0 15,16-1-15,-16 1 16,-1 0-16,0-18 16,1 0-16,-1 18 15,0-1-15,-17 1 16,35-35-16,0 34 16,0-34-1,17 17-15,-17-18 16,0 18-16,0-17 15,17-1-15,1 18 16,-36 0 0,36 0-16,-36 1 15,0-1 1,18 17-16,-35-34 16,35 35-16,-36-18 15,36 0-15,-35 17 16,17-16-16,-17 16 15,35-52 1,-36 53 0,1 17-16,17-52 15,-17 34 1,0 1-16,17 0 16,-17-18-1,-1 0-15,1 18 16,0-18-1,-1 0-15,1 18 16,-1-18 0,-17 0-16,18 0 15,0-18-15,-1 36 16,-17 0 0,0-18-16,18 0 15,0 0 1,-1-35-1,-17 52 1,0 19-16,18 17 16,-18-35-1,18 17-15,-18 0 32,0-35-1,0 36-31,0-1 15,0 0-15,0-17 16,0 17 0,0-17-16,0 18 15,0-19-15,17 19 16,-17-36-16,0 35 16,18-17-16,-18 0 15,0 17-15,0-35 16,0 0-1,0 18-15,17-36 0,-17 54 16,18-54-16,-18 18 16,0 35-16,0-52 15,0 35-15,0-36 16,0 36 0,0 17-16,0-52 0,0 34 15,0 19-15,0-54 16,0 54-16,0-19 15,0 1-15,0-53 16,0 35-16,-18 18 16,18-1-16,-17-52 15,-1 53-15,1-18 16,17 18-16,-18-36 16,18 18-16,-35-70 0,17 70 15,0 17-15,1 1 16,17 0-16,-18-18 15,-17 0-15,0-53 16,17 71-16,-17-18 16,17 0-16,0 0 15,1 18-15,-19 0 16,19-18-16,-19-18 16,1 36-16,0 0 15,17-1-15,-70-69 16,70 69-16,-17 1 15,0 0-15,-18-1 16,18-16-16,-18-1 16,-18 0-16,18 17 15,-17-17-15,17 1 16,-18 34-16,18-35 0,0 18 16,-35-1-1,0-16-15,18 16 16,-19-17-16,36 36 15,-17-19-15,17 1 16,0 18-16,0-1 16,0-17-16,18 35 15,-18-18-15,18-17 16,-18 35-16,0-18 16,18 0-1,-18 1-15,0 17 0,17-18 16,-16 0-16,-1 1 15,-18-1 1,-17 18-16,35-17 16,-18 17-1,19-18-15,-19 18 0,0-18 16,-17 18-16,18-17 16,-19 17-1,-16-18-15,-1 0 16,18 18-16,-18 0 15,18 0-15,-36-17 16,36-1-16,-36 18 16,19-18-1,-19 1-15,36 17 16,17-18-16,-34 18 16,16 0-1,19 0 1,-18 0-16,17 0 15,18 0 1,-17 0-16,-1 0 0,0 0 16,-17 0-1,18 0-15,-36 0 32,-71 0-32,107 18 15,-1-18-15,18 0 16,1 0-1,16 0 1,1 0-16,-18 17 16,18-17-16,0 0 15,-1 18 1,19-18-16,-36 0 16,35 18-1,-17-18-15,-1 0 16,1 17-1,0 1-15,-18-18 32,18 0-32,-1 18 15,1-1-15,18-17 16,-1 18-16</inkml:trace>
  <inkml:trace contextRef="#ctx0" brushRef="#br2" timeOffset="302275.3805">20585 5574 0,'0'18'94,"-36"17"-94,1 18 15,0-18-15,17 0 16,-35 1-16,36 16 16,-1-34-16,-17 0 15,35-1-15,0 1 16,-18 0-16,0-18 16,18 35-1,0-17 1,0-1-16,0 1 15,0-1 17,0 1-32,0 0 31,-17-18 0,17 17 16,35-17 62,36 0-93,-36 0-16,0 0 16,0 0-16,1-17 15,-1-1-15,-17 18 16,-1 0-16,1 0 0,-1 0 31,1 0 0,0 0 32,-1 0-32,1 0 0,0 0 1</inkml:trace>
  <inkml:trace contextRef="#ctx0" brushRef="#br2" timeOffset="319196.7928">22190 11395 0,'0'-18'47,"0"0"-32,17 18 1,1-17-16,17 17 16,-17-18-1,0 18 48,-18 18-63,0 35 0,17-36 15,-17 19-15,0-19 16,0 19-16,0-1 16,-17-35-16,-1 35 15,0-35-15,-17 18 16,17-18-16,1 0 15,-19 17-15,19-17 16,-1 0-16,1 0 16,17-35 31,0 17-32,0 1 1,35-1-16,-18 18 0,1-17 15,17 17-15,1 0 16,-1 0 0,-17 0-16,-1 17 15,1 1-15,17-1 16,-17 19 0,-1-19-16,-17 1 15,18 0-15,0-1 16,-18 1-1,0 0-15,0-1 16,0 1 0,-18-1-1,-35 19-15,35-19 0,1 1 16,-18-18-16,17 0 16,-35 35-16,18-17 15,17-18 1,0 0-1,1 0 17</inkml:trace>
  <inkml:trace contextRef="#ctx0" brushRef="#br2" timeOffset="320810.811">22419 11201 0,'0'0'0,"0"-18"0,0 0 63,-18 18-16,-35 0-16,36 0-31,-18 0 0,-18 0 0,35 0 15,-17 36 1,-1-19-16,1 1 16,18 0-16,-1-18 0,0 17 15,1 1 1,17 0-16,-18-18 0,18 17 16,0 1-16,-18-18 15,18 17-15,-17 1 16,17 0-16,0-1 15,-18-17-15,18 36 16,0-19 0,0 1-16,0 0 15,0-1-15,0 18 16,0 1 0,0-19-16,0 19 15,0-19 1,0 19-1,0-19 1,0 1-16,18-1 16,-18 1-1,17 0-15,-17-1 16,36-17 0,-36 18-16,17 0 15,1-1 1,0-17-1,-1 18 1,1-18 0,-1 0-16,1 0 0,0 0 15,-1 0 1,1 0-16,0 0 16,17 0-1,-17 0-15,17 0 16,-18-18-16,19 1 15,-19 17-15,1-18 16,0 18-16,-1 0 16,-17-18-16,18 18 15,17-17 1,-17-1 0,-1 18-16,-17-18 15,18 1 1,0-1-16,-18 1 31,17 17-31,-17-18 16,0 0-1,0 1-15,0-1 16,18-17 0,-18 17-16,0 0 15,0 1-15,0-36 16,0 35-16,0-17 15,0 17-15,0 1 16,0-19 0,0 19-16,0-1 0,0 1 15,0-1 1,0 0-16,-18 1 16,18-1-1,-17 18 1,-1 0-16,0-18 31,-34-17-31,16 35 16,19 0-16,-1-18 15,-35 1-15,35 17 16,1 0-16,-1 0 0,1-18 16,-1 18-1</inkml:trace>
  <inkml:trace contextRef="#ctx0" brushRef="#br2" timeOffset="322580.0627">22154 11324 0,'0'0'0,"0"18"15,0-36 110,18 1-109,-18-1-1,18 18 1,-1 18 15,1-1-15,0-17-16,-18 18 0,17-18 16,-17 17-16,0 1 15,0 0 16,18-18-31,-18 17 16,0 1 0,0 0-1,0-1 1,0 1 0,-18-18-1,1 35 1,-1-17-1,18-1-15,-18 1 16,1 0 0,-1-18-1,0 17 17,1-17-32,-1 0 15,1 0 1,-1 0-1,-17 0 1,17 0 0,0 0 15,36 0 78,17 0-93,-17 0-16,52-17 16,-17 17-16,-17 0 15,-19-18-15,19 18 16,-19 0-16,1 0 15,-1 0-15,1 0 16,0 0 47,-1 0-63,-17 18 31,18-18-31,-18 17 15,0 1 1,18 0 0,-18-1-1,0 1 1,0 0 0,0-1-1,-36-17-15,36 18 16,-35-18-16,35 17 15,-18-17-15,1 18 16,-1-18-16,1 0 16,-1 18-16,0-18 15,1 0-15,-1 0 16,0 0 0,1 0-1,-1 0 48,0 0-63,1 0 15,17-18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10-19T13:51:25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 864 0,'18'36'31,"-18"-1"-15,18 35-16,-18 19 15,0-54-15,0 71 16,0 17-16,0-70 16,0 71-16,0-72 15,0 54-15,0 18 16,0-89-16,0 53 16,0-52-16,0-1 15,0 0-15,0-17 16</inkml:trace>
  <inkml:trace contextRef="#ctx0" brushRef="#br0" timeOffset="988.7626">1305 917 0,'18'0'63,"17"0"-48,-17 0-15,-1 0 16,19 0-16,-36 18 16,17-1-16,1 1 15,0 0-15,-18-1 16,17 19-16,-17-1 15,0 0 1,0 18-16,-17 0 16,-1-18-16,-17 1 15,-18-1-15,35-17 16,-17 17 0,17-35-16,1 0 46,52 0-14,0 17-32,-17-17 0,35 18 15,-36-18-15,19 18 16,-1 17-16,0 0 16,18 18-16,-35-18 15,35 54 1,-36-36-16,1-18 0,-18 0 15,18 18-15,-18 0 16,0 35 0,-18-35-16,18-35 15,-35 35-15,-36 0 16,53-18 0,1-35-16,-18 17 15,17 1-15,0-18 0,1 0 16,-1 0-1,0 0-15</inkml:trace>
  <inkml:trace contextRef="#ctx0" brushRef="#br0" timeOffset="1693.525">1817 1640 0,'17'71'15,"1"-18"1,0-18-16,-18 0 15,17-17-15,1 35 16,0-35-16,-1-18 16,1 35-16,0-35 15,-18 18-15,17-18 16,1 0 0,-1-18-1,1 0 1,0-17-16,17 0 15,-35-18-15,18 18 16,-1 17-16,1-17 16,-18 17-16,0 0 0,0 1 15,18 52 32,-1 36-31,1-19-16,-1-16 15,19 17-15,-19 0 16,1-18 0,-18-18-16,18 1 0,-1 0 15,-17-1-15,0-70 47</inkml:trace>
  <inkml:trace contextRef="#ctx0" brushRef="#br0" timeOffset="2056.5389">1852 1235 0,'0'0'0,"18"35"0,17-17 15,-35-1 1,35-17-16,1 18 16,-1 0-16,-18-18 15,19 0-15,-1 0 16,18 0-16,-35 0 16,17 0-16</inkml:trace>
  <inkml:trace contextRef="#ctx0" brushRef="#br0" timeOffset="2608.8025">3052 1587 0,'0'-17'31,"17"-18"-31,1 17 16,-1-35-16,19 0 15,-19 0-15,-17 0 16,36-17-16,-19 34 15,1 19-15,-18-18 16,18 17-16,-1 71 63,-17 17-48,18 36-15,-18-35 16,0-1-16,17 36 0,-17-88 15,0 52-15,0 1 16,0-36-16,0 0 16,0 18-16,0-17 15,0-19 17</inkml:trace>
  <inkml:trace contextRef="#ctx0" brushRef="#br0" timeOffset="2933.5381">2999 2028 0,'0'0'0,"35"0"15,-17 0-15,-1 0 16,36 0-16,-18 0 16,18 0-16,0 0 15,35 0 1,-35 0-16,18 0 0,-18 0 15,0 0 1,-36 0-16,19 0 16,-36 18-16,17-18 15,-17 18-15,36-18 16,-36 17-16,17 1 16,1-18-16</inkml:trace>
  <inkml:trace contextRef="#ctx0" brushRef="#br0" timeOffset="3191.3609">4057 1570 0</inkml:trace>
  <inkml:trace contextRef="#ctx0" brushRef="#br0" timeOffset="3413.3587">4075 1905 0,'0'0'0,"17"0"31</inkml:trace>
  <inkml:trace contextRef="#ctx0" brushRef="#br0" timeOffset="8331.9156">2857 3969 0,'0'0'0,"-52"-53"15,16 35-15,19 1 0,-36-19 16,17 36-16,1-17 16,-18-1-16,36 18 15,-36 0-15,-35 18 16,35-1 0,35 1-16,-35 17 0,18 18 15,-1 0-15,36-35 16,-17 35-16,17-18 15,0 53 1,17-35-16,-17-35 16,36 35-16,-19-36 0,19 18 15,17-35 1,0 36-16,-18-36 0,0 0 16,53 0-16,-35 0 15,35 0-15,-35-18 16,-35 0-16,52-70 15,-52 71-15,0-19 16,-18 19-16,0-89 16,0 71-16,0-1 15,0-17-15,-18 36 16,0-1-16,1 0 16,17 36 46,0 17-62,0 1 16,0 17-16,35 17 15,0 1-15,-35-54 16,53 72-16,-35-37 16,35-16-16,-53-19 15,35 1-15,-17-18 16,-1 0-1,19-35 1,-19 17-16,19-35 16,34-88-16,-70 106 15,53-18 1,-53 35-16,18 1 0,-1-1 16</inkml:trace>
  <inkml:trace contextRef="#ctx0" brushRef="#br0" timeOffset="9310.2047">3828 3986 0,'35'18'47,"0"-18"-31,18 0-16,18 0 15,-54 0-15,54 0 16,-54 0-16,36 0 16,-35 0-16</inkml:trace>
  <inkml:trace contextRef="#ctx0" brushRef="#br0" timeOffset="9652.9639">3986 4304 0,'0'0'0,"18"0"16,17 0-16,36 0 16,-54 0-16,19-18 15,-1 1-15,-17 17 16,17 0-16,-17 0 15,52-18 1,-35 18-16,36 0 0,-53 0 16,-1 0-1</inkml:trace>
  <inkml:trace contextRef="#ctx0" brushRef="#br0" timeOffset="10673.15">4904 4057 0,'17'0'16,"19"-18"-1,-1-35 1,-18 36-16,19-19 16,-19 1-16,72-35 15,-54 34-15,71-87 16,-71 88-1,0-1-15,0 1 16,18-18-16,-53 35 16,18 18 15,-18 36-15,0 34-16,18 19 15,-1-19-15,-17 18 16,18-35-1,0 53-15,-18-53 0,0 17 16,0-34-16,0 17 16,0-36-16,0 36 15,0-35-15,0 0 16</inkml:trace>
  <inkml:trace contextRef="#ctx0" brushRef="#br0" timeOffset="11080.4036">6085 3634 0,'0'35'0,"0"35"16,0 1 0,0 105-1,18-87-15,17 34 16,1-88-16,-36 1 16,17-36-16,1 17 0,0-17 31,34-53-16,-34-17-15,0-1 16,17-35-16,-17 36 16,-18-1-16,0 1 15,-18-1 1,0 54-16,-52-36 0,17 17 16,0 19-16,0-1 15,0 18-15,18 0 16</inkml:trace>
  <inkml:trace contextRef="#ctx0" brushRef="#br0" timeOffset="11610.1459">6756 3651 0,'-36'0'15,"36"53"-15,0 0 16,0 53-16,-17-36 16,17 36-16,0-53 15,0 18-15,17-18 16,19-36-16,-36 1 0,17 0 15,1-1-15,17-17 16,18 0-16,-35 0 16,-1 0-16,54-53 15,-53 18-15,17 0 16,-35-18-16,35-18 16,-35 36-1,0-18-15,-17-35 16,-54 53-16,36-18 15,-18 35-15,35 18 16</inkml:trace>
  <inkml:trace contextRef="#ctx0" brushRef="#br0" timeOffset="12171.9089">7355 3933 0,'0'-70'16,"0"52"-1,0-35-15,18 36 16,-18-19-16,0 19 16,0-1-1,0 1-15,0-19 0,0 19 16,18 17 46,-18 17-62,35 19 0,-35 16 16,0 19-16,18-18 16,-1 35-16,1-35 0,0 35 15,-18-35 1,17 88-16,-17-105 16,18-1-16,-18 0 15,0-17-15,0-1 16,0 1-16,-18-18 94</inkml:trace>
  <inkml:trace contextRef="#ctx0" brushRef="#br0" timeOffset="14969.5">1376 7461 0,'-18'0'16,"18"-17"-1,-17-1-15,17 0 16,0 1-16,-18-19 16,18 1-16,0 0 15,0 0-15,0-18 16,0 0-16,18 0 15,-1-18-15,18 36 0,-17 17 16,17-17-16,18 0 16,-17 17-16,-19 18 15,18-17 1,-17 17-16,17 0 16,-17 0-1,0 0 1,17 35-16,-17 18 15,17-18 1,0 0-16,-17 18 16,17 0-16,-17-18 15,-18 18-15,17 0 16,1 18-16,0-36 16,-1 18-16,1-18 15,0-17-15,-1 0 16,1-18-1,-1 0 1,1-18 0,0 0-1,-1-17-15,1 0 16,0-1-16,17 1 16,-17-35-16,17 34 0,-18 1 15,19 17 1,-36 1-16,17-1 0,1 0 15,-18 1-15,35 17 16,-35-18 0,18 18-1,-18-17-15,18-1 32,-18 0-32,17 1 31</inkml:trace>
  <inkml:trace contextRef="#ctx0" brushRef="#br0" timeOffset="16026.5123">3228 7091 0,'0'-18'0,"-18"18"47,-17 0-32,0 0 1,-1 0-16,-16 0 16,-37 53-16,36-18 15,18-17 1,-18 70-1,36-53 1,17 36-16,0-53 16,0-1-16,17 1 0,1 0 15,-1-1 1,1 1-16,0-18 16,17 0-16,-17 0 15,-1 0-15,19 0 16,-19-35-16,36-1 15,-35-17 1,17 18-16,-17 0 16,-18 0-16,0-1 0,17-17 15,-17 36 1,18 17 46,-18 17-62,0 19 16,18-1-16,-1 0 16,19 53-1,-19-35-15,1-35 16,-1 0-16,-17-1 16,18-17-16,0 18 15,-1-18 1,-17 18-16,18-18 0,35 0 15,-53-18-15,70 0 16,-52 1-16,70-36 16,-70 35-16,35-17 15,-18 17-15</inkml:trace>
  <inkml:trace contextRef="#ctx0" brushRef="#br0" timeOffset="16721.6296">4092 7091 0,'18'0'0,"-1"0"16,19 0-1,34 0-15,-34 0 16,17 0-16,-1 0 16,1 0-1,-17 0-15,17 0 16,-18 0-16,0 0 15</inkml:trace>
  <inkml:trace contextRef="#ctx0" brushRef="#br0" timeOffset="17081.4896">4427 7373 0,'0'0'0,"18"0"15,17 0 1,-17 0 0,0 0-16,-1 0 15,36 0-15,-18 0 16,18 0-16,-17 0 16,34 0-1,-52 0-15,17 0 16</inkml:trace>
  <inkml:trace contextRef="#ctx0" brushRef="#br0" timeOffset="24156.716">8255 6879 0,'0'-17'0,"-18"17"63,1 0-63,-1 35 15,-35 18-15,18 17 16,0-17-16,-1 18 16,19-18-16,-1 52 15,18-69-15,0 17 16,18-36-16,-1 1 15,1 0-15,0-18 16,17 17-16,-17-17 16,-1 0-16,36 0 0,-18-17 15,-17-19-15,17 19 16,-35-36-16,0 0 16,0 0-16,0-18 15,-53-34-15,-17 16 16,-18 1-16,-1 18 15,54 52-15,-35-17 16,-19 17-16,72 18 16,-54 0-1,54 0 1</inkml:trace>
  <inkml:trace contextRef="#ctx0" brushRef="#br0" timeOffset="24587.3642">7179 7408 0,'53'-70'62,"0"34"-62,-18-34 16,18-1-16,0-34 16,-35 69-16,17-52 15,0 0-15,-17 53 0,-18-18 16</inkml:trace>
  <inkml:trace contextRef="#ctx0" brushRef="#br0" timeOffset="24802.7118">7532 6685 0,'-18'71'31,"1"-1"-31,17-17 16,-36 141-1,36-141-15,0 18 16,0-18-16,0-1 15,0-34-15,0 17 16,0 1-16,0-19 16,0 1 15</inkml:trace>
  <inkml:trace contextRef="#ctx0" brushRef="#br0" timeOffset="25245.8735">6667 7179 0,'0'-35'46,"18"17"-30,-18-17-16</inkml:trace>
  <inkml:trace contextRef="#ctx0" brushRef="#br0" timeOffset="25491.0008">6844 6809 0,'0'17'15,"0"36"-15,0 0 16,0-18 0,0 36-16,0-18 0,0-18 15,0 53 1,0-35-16,0-18 0,0-17 16,0 17-16,0-17 15,0 0-15,0-1 16</inkml:trace>
  <inkml:trace contextRef="#ctx0" brushRef="#br0" timeOffset="26700.569">6650 7161 0,'0'-35'47,"17"17"-47,19-17 16,-19 18-16,-17-1 15,36-35 1,-36 35-16,17 1 16,1-36-1,-18 35-15,18 1 16,-18-1-16,0 0 15,0 36 142,0 17-142,0-17 17,0-1-32,0 1 0,17-18 15</inkml:trace>
  <inkml:trace contextRef="#ctx0" brushRef="#br0" timeOffset="27823.8925">6209 6985 0,'-18'0'62,"1"0"-62,-19 0 16,19 18-1,17-1-15,-36 19 16,1-19-16,35 1 16,-35 35-16,35-36 15,-18 1-15,18 0 16,0 17-16,0-17 16,0-1-16,0 1 15,0-1-15,18 19 16,-18-19-16,17 1 15,1 0-15,0 17 16,17-35-16,-17 18 16,-1-1-1,19 1-15,-1-18 16,-17 18-16,-1-18 16,1 0-16,-1 0 15,1 0-15,0 0 16,-1 0-16,19-18 15,-19-17 1,1 35-16,17-36 16,-17 19-16,17-19 15,0 1 1,-17 17-16,0-17 16,-1 35-16,1-35 15,-18 17-15,18 18 16,-18-17-16,0-1 31,0 0-31,0 1 16,0-1-1,-18-17-15,18 17 16,-35 1-16,35-1 16,-71-35-16,71 35 15,-35 1-15,17 17 16,1-36-16,-54 19 15,53 17 1,1-18 0,-19 18-16,1 0 0,0 0 15,17 0 17,-17 0-32,17 0 15</inkml:trace>
  <inkml:trace contextRef="#ctx0" brushRef="#br0" timeOffset="29371.6164">8290 6897 0,'-17'0'31,"-1"-18"-15,0 18 0,18-17-1,-17-1-15,-1 18 16,0 0-16,1 0 31,-1 0-15,1 0-16,-1 0 15,0 18 1,1-1-16,-36 18 16,53-17-16,-36 17 15,19-17 1,-1 0-16,0 17 15,18 0 1,-17-17 0,17 17-16,0-17 31,0-1-31,0 1 0,0 0 16,0-1-1,0 1-15,17 0 16,1-1-1,-18 18-15,35 1 16,-35-19-16,36 19 16,-19-19-1,19 19-15,-19-36 16,1 17 0,35 1-16,-36 0 15,1-18 1,17 0-16,1 0 15,-1 0-15,18 0 16,-18-18-16,0-17 16,-17 17-16,17 0 15,-35-17-15,53-18 16,-18 35 0,-35 1-16,36-18 15,-36-18 1,17 35-16,1 0 0,-18-17 15,0 17-15,0-17 16,0 18 0,0-1-1,0 0-15,-18 1 16,1-1 0,-1 0-16,18 1 15,-35-19-15,0 1 16,17 35-1,-17-17-15,-1-1 16,1 18-16,0 0 31,0 0-31,-1 0 0,19 0 16,-1 0-16,0 0 16,-35 0-16,18 0 15,18 0-15,-36 18 16,35-18-1,0 17-15,1-17 0,-1 0 16</inkml:trace>
  <inkml:trace contextRef="#ctx0" brushRef="#br0" timeOffset="48069.4343">13688 1252 0,'17'18'16,"1"35"-16,-18 35 15,18-17-15,-1 52 16,19 1-16,-19 17 15,1 0-15,17 0 16,-35 0-16,35 124 16,-35-160-1,0-34-15,0-18 16,0-35 0,-17-18-1</inkml:trace>
  <inkml:trace contextRef="#ctx0" brushRef="#br0" timeOffset="49370.3762">13776 1393 0,'35'0'31,"1"0"-15,16 0-16,-16 0 0,17 0 16,-18 18-16,0 0 15,18 17-15,-18 0 16,-17 1-16,17 16 15,-17 54 17,-18-70-32,-18-19 0,-17 19 15,0-1-15,-36 0 16,18-17-16,0 17 16,36-35-1,-1 18-15,18-1 16,0 1 15,53 17-31,35 18 0,-53-35 16,71-1-16,-70-17 15,105 18-15,-88-18 16,52 18-16,-87-1 16,17 1-16,-17-18 15,-18 53 1,-18 17-1,-35-17-15,-52 18 16,-1 35-16,18-36 16,-18-17-16,18 18 15,17-36-15,36-17 16,-1 17-16,19-17 0,-1-18 16,53 0 30,18-18-30,0-17-16,0-1 16,-18 1-16,18-35 15,36-1-15,-1-17 16,-18 0-16,-17 17 16,-35 18-16,17 0 0,-17 18 15,-18 17 1,0 1-16,0-1 31,17 18-15,1 0-1,0 35 1,-18 1 0,17-1-16,19 71 15,-19-71-15,19 88 16,-19-87-16,54 70 15,-36-89 1,-17 1-16,-1-18 0,36 0 16,0 0-16,-18-35 15,1-36 1,-19 18-16,1 35 0,0-52 16,-1-18-16,-17 35 15,0-18 1,0 54-16,0-19 15,0 1-15,18 35 32,0 53-17,-18-18-15,35 71 16,-18-53-16,19 35 16,-36-53-16,35 36 15,-17-53-15,-1 35 0,1-53 16</inkml:trace>
  <inkml:trace contextRef="#ctx0" brushRef="#br0" timeOffset="49666.0261">14693 1658 0,'0'0'0,"71"53"0,-18 0 16,-18-35-16,71 34 15,-53-52 1,0 18-16,0 0 16,-18-1-1,-18-17-15,19 0 16,-1 18-16</inkml:trace>
  <inkml:trace contextRef="#ctx0" brushRef="#br0" timeOffset="50234.2968">15699 1587 0,'0'0'0,"0"-17"15,17 17-15,36-18 16,-18 18-16,36 0 15,-36 0-15,53 0 16,-35 0-16,-17 0 16,17 18-16,-36-1 15,18 36 1,-35-17-16,0-1 16,-35 106-16,-35 0 15,17-70-15,-35 35 0,35-18 16,-36 35-16,54-52 15,18-18-15,17-36 16,0 1 0,17 35-1,18-18-15,-17-17 16,17-1-16,54 19 0,-19-36 16,1 0-16,-1 0 15,1 0-15,17 0 16,-35-18-16,-18 18 15,0 0-15</inkml:trace>
  <inkml:trace contextRef="#ctx0" brushRef="#br0" timeOffset="51811.4885">14993 3986 0,'0'36'31,"18"158"-31,-1-53 15,1-35-15,-18 88 16,53-18 0,-35-105-1,-1-1-15,-17-35 16,18 1-16,-18-19 16</inkml:trace>
  <inkml:trace contextRef="#ctx0" brushRef="#br0" timeOffset="52945.9916">14993 4110 0,'35'0'31,"1"0"-31,-19 0 16,19 0-16,16 0 15,-16 0-15,34 17 16,-34 19-16,-1-1 15,-35-17 1,17 35-16,-17-36 0,-17 54 16,-1-54-16,-52 89 15,-1-35-15,18-36 16,36-17-16,-1-18 16,18 17-16,53-17 46,0 0-30,0 18-16,17-18 16,-17 0-16,18 18 15,-1 17-15,-35-17 16,-17-1-16,-18 1 16,0-1-16,0 36 15,-18 0 1,-17-17-16,0 17 0,17-18 15,-17-18-15,17 19 16,1-36-16,-1 17 16,0 1-16,18 0 15,53-18 32,-17-18-47,17 0 16,-18 1-16,18-19 15,17 19-15,-52-1 16,35-35-16,0 18 16,-36 0-16,19-1 15,-36 19-15,17-19 16,1 1-16,-18 18 0,0-1 16,0 0-1,0 1-15,18 17 63,-18 17-48,35 71-15,-17-52 16,-1-1-16,-17 0 16,35 18-1,-17-35-15,0 0 16,-1-1-16,1-17 15,0 0-15,-1 0 0,19-35 16,-19-18 0,1 53-16,-1-71 0,1 18 15,0 36-15,-18-36 16,0 35 0,17 18-1,1 0 1,17 71-1,-17-36-15,0 36 16,-1-18-16,1-18 0,17 0 16,-35-17-16,18-1 15,-18 1 1,17-18 0,1 0-1</inkml:trace>
  <inkml:trace contextRef="#ctx0" brushRef="#br0" timeOffset="53461.5833">16210 4304 0,'18'0'31,"-1"18"-31,1-18 16,0 17-16,-1-17 16,19 18-16,-19-18 0,19 0 15,16 17 1,-34-17-16</inkml:trace>
  <inkml:trace contextRef="#ctx0" brushRef="#br0" timeOffset="53769.573">17057 4533 0,'17'0'15,"19"-17"1,-36-1-1,35-17-15,-35-1 16,35-17-16,-17 36 16,0-36-16,-18 18 15</inkml:trace>
  <inkml:trace contextRef="#ctx0" brushRef="#br0" timeOffset="54052.6305">17251 4180 0,'0'36'31,"0"17"-31,17 0 16,1 17-16,-18 1 15,18 34-15,-1-52 16,-17 53 0,18-18-1,-18-17-15,0-53 0,18 35 16,-18-18-16,17-18 15,-17 19-15,18-19 16</inkml:trace>
  <inkml:trace contextRef="#ctx0" brushRef="#br0" timeOffset="54405.8591">17039 5168 0,'18'0'16,"-1"0"0,19 0-1,-19 0 1,19 0-16,-1 0 16,0 0-16,18 0 15,-18-17-15,89-1 31,-18 18-31,-89 0 16,1 0-16,0 0 16</inkml:trace>
  <inkml:trace contextRef="#ctx0" brushRef="#br0" timeOffset="56065.2699">18168 4674 0,'18'0'47,"-1"0"-32,19 0 1,17 18 0,105 0-1,-87-18-15,-18 0 16,17 0-16,124 0 16,-123 0-16,-18 0 15</inkml:trace>
  <inkml:trace contextRef="#ctx0" brushRef="#br0" timeOffset="56481.7067">18750 4498 0,'0'35'31,"0"0"-31,18 18 16,-18 0-16,0 0 15,0-18-15,0 1 16,0-1 0,0-17-16,0-1 15,0 1-15,0 17 16,0-17-1,17 0-15</inkml:trace>
  <inkml:trace contextRef="#ctx0" brushRef="#br0" timeOffset="56828.9808">19773 4674 0,'18'0'31,"17"-35"-31,-17 0 16,35-53-1,-18 70-15,-17-53 16,17 36-16,0-18 16,-17 18-16,-1-18 15,1 35-15,0 1 16</inkml:trace>
  <inkml:trace contextRef="#ctx0" brushRef="#br0" timeOffset="57068.2215">20108 4180 0,'0'0'0,"18"0"16,-18 36-16,18-1 15,-1 36-15,1-1 16,-18-35-16,18 71 16,-1-35-1,-17-54-15,18 54 0,-18-18 16,0-36-16,0 19 15,0-19-15,0 19 16,17-19-16,-17 1 16,0 0 31,-17-18-32</inkml:trace>
  <inkml:trace contextRef="#ctx0" brushRef="#br0" timeOffset="57485.6914">19950 4992 0,'17'0'15,"1"0"1,35 0-16,0 0 16,-18 0-16,18-18 15,-18 18-15,18-17 16,0 17-16,0 0 15,0-18-15,53 18 16,-53-18 0,-36 18-16,1 0 15</inkml:trace>
  <inkml:trace contextRef="#ctx0" brushRef="#br0" timeOffset="65268.5146">15857 6932 0,'-17'0'62,"-1"0"-62,-35 0 16,0 53 0,18-53-16,-36 71 15,36-54-15,-18 54 16,0-18-16,53-18 16,-35 18-16,35-18 15,0 18-15,0-18 16,18-35-1,-1 0 1,19 0 0,-19 0-16,18-17 15</inkml:trace>
  <inkml:trace contextRef="#ctx0" brushRef="#br0" timeOffset="65533.2676">15857 6985 0,'0'0'16,"-17"0"0,17 35-1,0 36 1,0-18-16,0-18 16,0 0-16,0 1 0,0-1 15,0-18-15,17-17 16,-17 18-1,18-18 1,0 0 0,-1-18-1,1-17 1</inkml:trace>
  <inkml:trace contextRef="#ctx0" brushRef="#br0" timeOffset="66405.335">15910 7285 0,'0'17'46,"-35"-17"-30,17 18-16,-70 17 16,18-17-16,-19-18 0,19 18 15,-1-18-15</inkml:trace>
  <inkml:trace contextRef="#ctx0" brushRef="#br0" timeOffset="66961.8725">16827 7073 0,'18'0'31,"0"18"-15,17-18-16,71 0 15,70 0 1,-123 0 0,71 0-16,-71 0 15,-18 0-15,35 0 16,-34 0-16,-1 17 16</inkml:trace>
  <inkml:trace contextRef="#ctx0" brushRef="#br0" timeOffset="67446.9196">17410 6914 0,'52'18'16,"-16"0"-16,34-18 16,19 35-16,-1-17 15,0-1-15,0 19 16,-53-19-16,18 1 16,-35 17-16,0-17 15,-18-1 1,0 1-16,-36 0 15,1-1-15,-18 1 16,0 0-16,-17-1 16,17-17-16,17 0 15,1 0-15,18 0 16</inkml:trace>
  <inkml:trace contextRef="#ctx0" brushRef="#br0" timeOffset="68482.4855">15910 6985 0,'-17'18'16,"17"52"-16,0-35 16,0 1-16,0-19 0,0 19 15,0-19-15,0 19 16,17-1-1,1-18-15,0 1 16,-1 17-16,1-35 16,17 18-16,0-18 15,1 0-15,69 0 16,-16-18 15,-54 1-31,0-1 0,-17 18 16,0-18-16,-1 18 15</inkml:trace>
  <inkml:trace contextRef="#ctx0" brushRef="#br0" timeOffset="69540.1783">18803 7144 0,'0'-36'46,"0"19"-30,0-1-16,0-17 16,18 17-1,35-17-15,-18 0 0,0 17 16,0 18-16,18-18 16,0 1-16,0 17 0,0 0 15,88 0-15,-88 0 16,-18 0-16,18 0 15,-17 17 1,-19 1-16,1 0 0,0-1 16,-1 1-1,1 0 1,-18-1-16,17 1 16,1 0-16,0-18 15,-1 17-15,1-17 16,17 18-16,18-1 15,18-17 1,-36 0 0,0 0-16,1-17 0,-1 17 15,0-18-15,-17 1 16,17-1 0,-35-17-16,0 17 15,0 0 16,0 1-15,0-1 0,0 0-16,0 1 15,0-1-15,0 1 16</inkml:trace>
  <inkml:trace contextRef="#ctx0" brushRef="#br0" timeOffset="70530.2523">21061 6879 0,'0'0'0,"0"-17"16,-18 17-1,1 0-15,17-18 16,-18 18 0,0 0-1,-70 0-15,53 0 16,-36 35-16,36-35 16,-36 35-16,54-17 15,-36 0-15,53-1 16,-18 1-16,18 0 15,0-1-15,0 1 16,0 0 0,0-1-16,18 18 15,-1-35-15,1 18 16,0-18 0,-1 18-1,1-18-15,0 0 16,-1 0-16,36-36 15,-35 19-15,0-1 16,-18 1-16,0-19 16,17 19-16,-17-1 15,0 0 1,0 1-16,18 17 62,-1 0-62,1 0 16,-18 17-16,18 19 16,-1-1-16,1-17 15,0 17-15,-1-18 16,1 1-16,0-18 16,-18 18-16,17-1 15,18-17 1,-17 0-16,17 0 15,18 0-15,-17 0 16,16 0-16,19-35 0,-18 0 16,0 17-1,-18-17-15,0 17 0</inkml:trace>
  <inkml:trace contextRef="#ctx0" brushRef="#br0" timeOffset="71384.3332">21978 7003 0,'18'0'16,"-1"0"-16,1 0 15,17 0-15,18 0 16,-18 17-16,36-17 16,0 0-16,34 0 15,-69 0-15,69 0 0,1-17 16,18-1 0,-71 18-16,35-18 0,18 18 15,-36-17-15,-52 17 16,35-18-1,-18 18-15,-17 0 16</inkml:trace>
  <inkml:trace contextRef="#ctx0" brushRef="#br0" timeOffset="71774.0053">23089 6720 0,'18'0'0,"-18"18"16,35 0-16,-35-1 15,35 1-15,-17 17 16,17-17-16,18 17 16,-17 0-16,-19-17 15,1 0 1,-18-1 0,0 1-16,0 0 31,-18-1-16,-35 1-15,-17 17 0,34 0 16,-16-17-16,34 0 16,-17-1-1,17-17-15</inkml:trace>
  <inkml:trace contextRef="#ctx0" brushRef="#br0" timeOffset="72165.5125">23848 6985 0,'0'0'16,"53"0"-16,-18 0 0,18 0 15,17-18-15,-34 18 16,52-17-16,-35 17 15,0 0-15,-18 0 16,-17-18-16,-1 18 16</inkml:trace>
  <inkml:trace contextRef="#ctx0" brushRef="#br0" timeOffset="72515.8359">24059 6809 0,'36'35'16,"-36"0"0,17 0-16,-17 1 15,0-1-15,18-17 0,-18-1 16,0 36-16,0-18 16,0-17-1,0 17-15,0-17 16,0 0-16,18-1 47,-1-17-47,1 0 0</inkml:trace>
  <inkml:trace contextRef="#ctx0" brushRef="#br0" timeOffset="73033.9442">24430 7073 0,'35'-17'16,"0"17"-16,1 0 15,17-36-15,-18 19 16,0 17-16,53-53 15,-52 35-15,-1-35 16,18 18-16,-53 17 0,17-35 16,1 0-1,-18 36 1,0-19-16,0 19 16,0-1-16,0-17 15,18 35-15,-1 0 16,1 18 31,-18-1-47,0 36 0,0 18 15,0-36-15,0 18 16,0-18-16,0 0 16,0 36-16,0-18 15,0-35 1,0 34-1,0-34-15,0 0 0,0-1 32</inkml:trace>
  <inkml:trace contextRef="#ctx0" brushRef="#br0" timeOffset="73461.095">24800 7250 0,'18'0'31,"0"0"-31,-1 0 16,1 0-1,-1 0-15,19 0 16,17 0-16,-18 0 16,18 0-16,35 0 15,-53 0 1,-17 0-16,0 0 15,-1 0-15,1 0 16</inkml:trace>
  <inkml:trace contextRef="#ctx0" brushRef="#br0" timeOffset="74625.7431">14517 8431 0,'0'71'0,"17"17"15,1-53-15,0 18 16,-18 71 0,0-71-16,0 70 15,0-70 1,0 0-16,0-18 15,0 1-15,17-19 16,19 18 0</inkml:trace>
  <inkml:trace contextRef="#ctx0" brushRef="#br0" timeOffset="75164.7958">15046 8555 0,'0'17'0,"0"36"15,-18-17-15,18 34 16,-17-17-16,17-18 16,0 18-16,0 0 15,0 0-15,0-18 16,0 1-1,0-1-15,17-17 0,19-1 16,52 1 0,-35-18-16,17 0 15,-34-18-15,-1 1 16,0-19-16,-17 1 0,-1 0 16,-17-18-16,0 18 15,-17-71-15,-1 71 16,-17-1-16,0 1 15,-18-18-15,0 35 16,17 18-16,19 0 16,-1 0-16,1 0 15,-1 0-15</inkml:trace>
  <inkml:trace contextRef="#ctx0" brushRef="#br0" timeOffset="75648.2814">15893 8520 0,'-36'0'0,"1"52"16,17-34-16,1 0 16,-18 35-16,17-18 15,0 53-15,1 18 16,17-88-16,0 52 15,0-17-15,17-35 16,19 17 0,16-17-16,-34-18 0,53 0 15,-36-18-15,35-17 16,-52 17-16,35-35 16,-35 18-16,-1-36 15,-17 36-15,0 17 16,0-52-16,-17 17 0,-54 18 15,53-1-15,1 36 16,-18 0-16,17 0 16</inkml:trace>
  <inkml:trace contextRef="#ctx0" brushRef="#br0" timeOffset="76087.4414">16387 8396 0,'0'35'16,"0"1"-16,17 17 15,-17 17-15,0 107 16,18-89 0,-18-18-16,0 36 0,0-53 15,0-18 1,0 36-16,0-54 0,0 1 15,-18-18 32,18-35-15,0 17-32,0 1 31</inkml:trace>
  <inkml:trace contextRef="#ctx0" brushRef="#br0" timeOffset="78404.7125">19526 8378 0,'0'-17'0,"-35"34"46,0 19-46,17 17 16,-17 0-16,-1-1 16,1 54-16,0-35 15,17-18-15,1 53 16,17-89 0,0 1-16,17 0 15,-17-1-15,18-17 0,17 0 16,18 0-16,18 0 15,-1-35 1,-34 17-16,16-35 0,1 0 16,-35 36-16,0-36 15,-1-18 1,-17 54-16,-17-54 0,-1 36 16,-35-18-16,35 18 15,-52-36 1,17 71-16,35-18 15,1 18 1</inkml:trace>
  <inkml:trace contextRef="#ctx0" brushRef="#br0" timeOffset="78849.0054">20108 8237 0,'0'18'0,"0"17"15,0 1-15,0 16 16,0 1-16,0-17 15,0 17-15,-17-1 16,17-16-16,0-1 0,0 18 16,-18-18-1,0 1-15,18-1 16,-17-18-16,17 19 16,0-19-16</inkml:trace>
  <inkml:trace contextRef="#ctx0" brushRef="#br0" timeOffset="79276.4153">20355 8290 0,'0'18'16,"0"0"-16,0 70 15,0-53-15,0 0 0,0 36 16,0-36-16,0 36 16,0-54-16,0 19 15,0 17-15,0-18 16,-17-18-16,17 1 15,0 17-15,0-17 32,-18-18-32</inkml:trace>
  <inkml:trace contextRef="#ctx0" brushRef="#br0" timeOffset="80062.6417">20920 8273 0,'-18'0'16,"0"35"-1,1-17-15,-18 17 16,17 0-16,0-17 16,18-1-16,-17 36 15,-1 0-15,18-35 16,0 17-16,0 0 16,0 1-1,18-19-15,-18 1 16,17 35-1,1-53-15,0 18 16,-1 17 0,1-35-16,-1 0 15,1 0 1,0 0 0,-1 0-16,1-18 15,0-17 1,-1 17-16,-17 1 15,0-1-15,36-35 16,-36 35 0,35-35-16,-18 36 15,1-36-15,-18 35 0,18 18 16,-18-35-16,0 17 16,0-17-16,0 17 31,-18 1-31,18-1 15,-35-17 1,17 17-16,-35 1 16,36-1-16,-1 18 15,-17 0-15,-18 0 16,0 0-16,35 0 16,-17 0-1</inkml:trace>
  <inkml:trace contextRef="#ctx0" brushRef="#br0" timeOffset="83730.7068">24518 8308 0,'0'0'0,"-18"0"0,1 0 16,-19 0 0,-16-18-16,-1 18 15,0 0-15,-18 18 16,-52 35-16,35-18 16,35-17-16,17 35 15,-17-36-15,53 1 16,-17 35-16,17-36 0,0 36 15,0 18 1,53 17-16,-18-17 0,-17-36 16,35 0-1,17 18-15,-52-35 0,35-18 16,17 0 0,-35 0-16,-17 0 15,17-18-15,-17 18 16,17-53-16,-17 36 15,0-36-15,17-35 16,-35 52 0,0-17-16,0 36 0,0-1 15,0-35-15,-18 35 16,18 1-16,0-1 16,-17 18-1,17-17-15,-18 17 0,0 0 16</inkml:trace>
  <inkml:trace contextRef="#ctx0" brushRef="#br0" timeOffset="84406.4058">24818 8184 0,'0'0'0,"18"36"16,-1 52-16,1-18 16,-18 1-16,17 35 15,-17-36-15,0-17 16,0 0-16,0-17 15,0 16-15,-17-16 16,17-19 0,0 1-16,-18-18 15</inkml:trace>
  <inkml:trace contextRef="#ctx0" brushRef="#br0" timeOffset="84728.843">25277 8290 0,'0'0'0,"0"36"15,0-1-15,17 53 16,-17 0 0,0-17-16,0-1 0,0-17 15,0-17-15,0-1 16,0-18-16,0 19 16,0-19-16,-17 1 15,17 0 1,0-1-1</inkml:trace>
  <inkml:trace contextRef="#ctx0" brushRef="#br0" timeOffset="85048.5799">25823 8273 0,'0'-36'0,"0"72"0,0 34 16,0-17-16,0 18 16,0-1-16,0 18 15,0-17-15,0 0 0,0-19 16,0 1-16,0 18 15,0-36 1,-17-17-16,17-1 16,0 1-16,-18 0 31</inkml:trace>
  <inkml:trace contextRef="#ctx0" brushRef="#br0" timeOffset="86362.3307">24412 8361 0,'18'0'0,"-1"0"31,19 0-15,-36 17-16,17 1 15,1-18-15,-18 35 16,18-35-16,-18 18 16,0 0-16,17-1 15,-17 1-15,18 0 0,-18-1 16,0 18-16,0-17 16,0 0-1,0 17 1,0-17-16,0-1 15,0 1 1,0 0-16,0-1 16,0 1-1,0 0 1,-18-1 0,18 1-16,-17-1 15,17 1-15,-18-18 16,18 18-16,-18-1 15,18 1-15,-17-18 16,-1 0 15,18 18 1,-18-18 14,1 0-14,-1 0-32,1 0 15,-1 0 17,0 0-17,1 0 32</inkml:trace>
  <inkml:trace contextRef="#ctx0" brushRef="#br0" timeOffset="94476.5246">13688 3087 0,'17'0'78,"36"0"-62,36 0-16,-19 0 15,36 0-15,35 0 16,0 0-16,18 0 16,0 0-16,-18 0 15,35-18-15,-35 18 16,18-17-16,-53 17 16,-18-18-16,71 0 0,-71 18 15,71-17-15,-71 17 16,-18-18-16,-17 18 15,18 0-15,-18 0 16,0 0-16,0 0 16,0 0-16,0 0 15,17 0-15,1 0 16,-54 0-16,71 0 16,36 0-16,-1 0 15,-70 0-15,53-18 16,18 1-16,-1-1 15,-105 18-15,70-18 16,-53 18 0,0 0-1</inkml:trace>
  <inkml:trace contextRef="#ctx0" brushRef="#br0" timeOffset="95931.8613">13247 847 0,'17'0'78,"-17"53"-78,18 35 0,-18-35 16,0 70-16,0-17 15,18 17-15,-18-52 16,17 70-16,-17-17 16,0-71-16,0 35 15,0-53-15,0 18 16,0 0-16,0-18 16,18 0-16,-18 1 0,0 17 15,18-18 1,-1 53-1,-17-35-15,18 18 0,-18-19 16,18-34-16,-1 35 16,-17 0-16,0 17 15,18-17 1,-1-17-16,-17-19 16,0 19-1,0-19-15,18 18 16,-18-17-1,0 0-15,18 17 16,-18-17 0,0-1-16,0 1 15,0 0 1,0 17-16,0-17 0,0-1 16,0 1-1,17-1 1,-17 1-16,0 0 31,0-1-15,0 1-1</inkml:trace>
  <inkml:trace contextRef="#ctx0" brushRef="#br0" timeOffset="98348.4557">13317 847 0,'18'0'47,"35"0"-32,17 0-15,19 0 16,-19 0-16,71 0 16,-17 0-16,-1 0 15,107 0-15,-72 0 16,1 0-16,0 0 16,0 0-16,17-18 15,-17 18-15,-18 0 0,18 0 16,17-18-16,-53 18 15,-87 0-15,52 0 16,0 0 0,0 0-16,-35 0 15,35 0 1,-52 0-16,70 0 0,-71 18 16,71 0-16,-1-1 15,-52-17-15,53 18 16,-71-18-16,89 0 15,-89 0-15,53 0 16,-52 0-16,-1 0 16,53 0-16,0 0 15,-70 0 1,0 0-16,17 0 0,0 0 16,0 0-1,-17 0 1,0 0-1,-1 0 64,1 35-64,17 0-15,-35-17 0,18 17 16,17 36-1,-17-36-15,0 18 0,-1-35 16,-17 35-16,18-18 16,-18 18-16,0 0 15,17 0-15,-17 0 16,0 17 0,0 54-16,0-71 0,0-18 15,0 18-15,0-18 16,0 0-16,0-17 15,0 0-15,0 17 16,0-17-16,0 17 16,0-18-16,0 1 15,0 0-15,0 17 16,0-17 0,0-1-16,0 19 15,0-1-15,0 0 16,0 0-16,0 1 0,0-1 15,0 0 1,0 1-16,0-1 0,0 53 16,0-53-1,0 18-15,0 0 16,0-18-16,0 18 16,0-17-1,0-1-15,0 18 16,0-18-16,0 0 0,0-17 15,0 17-15,0-17 16,0 17 0,0-17-1,0-1 1,0 1 15,0 0-15,0-1 15,0 1-15,0 0 46,-17-18-31,-18 0 1,17 0-32,0 0 15,-35-36 1,18 19-16,17-19 16,-17 19-16,17-1 31,1 1-31,-1 17 0,1 0 31,-1 0 0,0 0-15,1 0 0,-1-18-1,0 18-15,1 0 16,-1 0-1,0 0 1,18-18 62</inkml:trace>
  <inkml:trace contextRef="#ctx0" brushRef="#br0" timeOffset="110837.1214">14217 9384 0,'18'0'157,"-1"0"-126,1 0 0,-18 18-15,17-18-1,1 0 1,0 17 0,17-17-1,0 18 1,1-18-16,-19 0 16,36 0-1,-18 17-15,-17-17 16,0 0-1,-1 18-15,1-18 16,0 0 0,-1 0 171,1 0-187,0 0 16,-1 0-1,1-18 1,-1 18 15,1 0-15,-18-17-16,18 17 16,-1 0-1,-17-18 1,18 18-1,0 0 1,-18-17 93,-18 17 1,-17 0-95,-1 0-15,1 17 0,-18-17 16,0 0 0,-17 18-1,-1-18-15,54 0 16,-19 0-16,19 0 16,-1 0-1,0 0-15,1 0 16,-1 0-1,0 0 1,1 0 0,-1 0-1,1 0 1,-1 0 0,71 0 124,17 0-140,36 0 0,-35 0 16,17 0-16,-53 0 15,71 0 1,-18-18-16,-52 18 0,-1-17 16,-18 17-16,19 0 15,-72 0 95,19 0-110,-18 0 15,-36 0-15,18 0 16,0 0-16,-17 0 16,17 0-1,-18 0 1,36 0-16,0 17 15,52-17 32,19 0-31,-1 0-16,-18 0 16,36 0-16,-17 0 15,17 0-15,-36 0 16,18 18-16,-17-18 0,0 0 15,-1 0-15,-34 0 94,-1 0-94,0 0 16,-34 0-1,34 0-15,-17 0 16,17 0-16,0 0 16,-17 0-16,17 0 15,18 17 63,18-17-62,0 0-16,-1 0 16,1 0-16,0 0 15,17 0-15,-17 0 16,-1 0-16,-34 0 109,-19 0-93,1 0-16,17 0 16,-17 0-16,0 0 15,0 0-15,-1 0 16,19 0-1,34 0 79,19 0-78,-19 0-1,36 0-15,-35 0 16,-1 0-16,19 0 16,-1 0-1,-17 0 1,-54 0 93,19 0-93,-1 0-16,0 0 16,1 0-16,-1 0 15,36 0 79,-1 0-94,19 0 0,-1 0 16,-17 0-16,34 0 15,-34 0-15</inkml:trace>
  <inkml:trace contextRef="#ctx0" brushRef="#br0" timeOffset="115874.5462">11324 11836 0,'0'0'0,"0"-18"0,0-17 16,0 17-16,0 0 15,0 1-15,0-1 16,0 1-16,18-1 16,-1 0-16,1 18 0,17 0 15,71 53 1,-106-35-16,35 35 16,1 17-1,-36-34-15,0 17 0,0-18 16,0 18-16,-18-18 15,-17 36-15,0-54 16,-1 1-16,1-1 16,17 19-16,1-36 15,-1 0-15,18 17 16,18 19 15,-1-36-31,36 35 16,-35-35-16,35 18 15,35 17-15,-35 18 0,-35-53 16,17 35-16,-35-17 16,17-1-1,-17 1-15,0 0 16,-17-1-16,-18 36 16,-1-35-16,-17 35 15,18-36-15,-35 36 16,34-53-16,1 36 15,-71-1-15,71-35 16,-18 0-16</inkml:trace>
  <inkml:trace contextRef="#ctx0" brushRef="#br0" timeOffset="116535.7995">11959 11836 0,'0'0'0,"-17"-18"0,17-17 16,0 17-1,0 0-15,0 1 16,17 17 0,1 0-16,17 0 15,18 0-15,-35 17 16,52 36-16,-17-17 16,-35-1-1,70 88-15,-70-87 16,-18-1-16,0 0 15,-18 18-15,0 18 16,-35-18-16,0 17 16,1-17-16,-19 53 15,53-71 1,1 1-16,17-19 16,0 1-1,35-1 1,0 19-16,-17-36 15,35 17-15,-18-17 0,36 0 16,17 0-16,-53 0 16,53-17-16,-35-1 15,-35 0-15,17 18 16</inkml:trace>
  <inkml:trace contextRef="#ctx0" brushRef="#br0" timeOffset="116961.7541">12718 11307 0,'-18'0'16,"18"52"15,0-16-31,0 52 16,0-53 0,0 18-16,-18 53 0,1-53 15,17 0-15,-18 70 16,0-105-16</inkml:trace>
  <inkml:trace contextRef="#ctx0" brushRef="#br0" timeOffset="117579.5266">13088 11448 0,'0'0'0,"0"70"0,18-17 15,-18 18-15,0-1 16,17 36-16,-17-18 15,18 36-15,-18-1 0,0-35 16,0 18-16,0-53 16,0-18-16,0-17 15,-35-53 32,35-1-47,0-16 16,0 16-16,0-17 15,0 36-15,17-36 16,19 35-16,-19 1 16,1 17-16,17 0 15,0 0-15,1 17 16,-1 1-16,-17 17 0,-1-17 16,19 35-16,-19-18 15,-17 0-15,0 0 16,0-17-16,0 17 15,0-17-15,0 0 16,0-1 0,-17-17-16,-36 18 15,0-18-15,17 0 16,-34 0-16,-36 0 16,71 0-1,17 0-15,0 0 16</inkml:trace>
  <inkml:trace contextRef="#ctx0" brushRef="#br0" timeOffset="121296.6358">14093 11589 0,'0'106'47,"18"-36"-47,0 18 16,-1-52-16,-17 69 15,18 1-15,0-18 16,-18 18-16,0-88 15,0 52-15,0-34 16,0-1-16,0-17 16,0-1-16</inkml:trace>
  <inkml:trace contextRef="#ctx0" brushRef="#br0" timeOffset="121605.7266">14587 11324 0,'0'71'0,"0"-1"16,0 36-16,0 35 0,0 0 16,0 18-1,0-35-15,0 34 16,0-52-16,0-71 0,0 71 16,0-88-16,0 0 15,0-1 1</inkml:trace>
  <inkml:trace contextRef="#ctx0" brushRef="#br0" timeOffset="121852.4382">15064 11501 0,'0'0'0,"0"35"0,35 88 16,0 36-16,-17-18 15,17-17 1,0 87-16,-17-105 16,0-53-16,-1 35 15,-17-70 1</inkml:trace>
  <inkml:trace contextRef="#ctx0" brushRef="#br0" timeOffset="122078.6812">15416 11765 0,'18'388'31,"-18"-300"-31,18 18 16,-1 18-16,1-54 15,-18-34-15,18 16 16,-18-16-16,0-19 16,17-17-1</inkml:trace>
  <inkml:trace contextRef="#ctx0" brushRef="#br0" timeOffset="122292.6287">16387 11536 0,'0'0'0,"17"53"0,-17 0 16,35 70-16,-17-70 15,0 71-15,-1-72 16,19 72-16,-36-89 16,35 36-16,-17-54 0,-1 19 15,1-36 1</inkml:trace>
  <inkml:trace contextRef="#ctx0" brushRef="#br0" timeOffset="122518.8085">17127 11501 0,'0'0'0,"0"88"0,18 0 16,-18 18-16,18-18 15,-18 18-15,17-18 16,-17 0-16,18-17 15,-18-18-15,18 0 0,-18-36 16,0 18-16</inkml:trace>
  <inkml:trace contextRef="#ctx0" brushRef="#br0" timeOffset="123357.4406">16069 11765 0,'0'53'31,"18"0"-31,-18 18 15,0-19-15,0 19 0,0 88 16,0-18 0,0-71-16,0-17 15,0 0-15,0 0 16,17-35-16,1-18 62,0-53-62</inkml:trace>
  <inkml:trace contextRef="#ctx0" brushRef="#br0" timeOffset="124214.6148">17851 11695 0,'-18'-18'0,"36"36"0,-36-54 16,0 36-16,1-17 15,-1 52 48,0 18-63,18 17 15,0 72-15,0-72 16,0 36-16,0-53 16,0 0-16,36-18 15,-19 0 1,1-17-16,0 0 16,-1-71 30,-17-18-46,0 1 16,0 34-16,0-52 16,0 35-16,0-17 15,-17 52-15,-19-17 16,19-1-16,-1 36 0,18-17 16,-18 17-16,1 0 15</inkml:trace>
  <inkml:trace contextRef="#ctx0" brushRef="#br0" timeOffset="124703.9898">18292 11659 0,'-36'0'0,"19"36"16,-19 16-16,36 19 16,-17 17-16,17-17 0,0 35 15,0-36-15,0-17 16,0-35-16,17 17 16,1-17-16,0-1 15,17-17 1,-35-17 15,0-1-31,18-17 16,-18-18-16,0 35 15,0-52-15,0 52 16,-36-70-16,36 53 16,-35-18-16,35 35 15,-35-17-15</inkml:trace>
  <inkml:trace contextRef="#ctx0" brushRef="#br0" timeOffset="125124.73">18856 11659 0,'0'36'0,"0"16"16,0 1-16,0 36 16,0-19-16,0 54 15,0-54-15,0 1 16,0 52-16,0-70 16,0 0-16,0-18 15,0 1-15,0-19 16,0 1-16,0 0 15,0-1 17</inkml:trace>
  <inkml:trace contextRef="#ctx0" brushRef="#br0" timeOffset="129659.42">13864 12806 0,'53'0'78,"35"17"-62,-17 1-16,35 0 16,-18-1-16,53-17 15,-88 0-15,53 0 16,17 18-16,-35-18 0,1 0 15,-37 0 1,19 18-16,17-18 16,-70 0-16,70 0 15,36 0-15,-89 0 0,71 0 16,-53 0-16,52 17 16,-69-17-16,70 18 15,-54-18-15,54 0 16,-53 0-16,88 0 15,-70 0-15,88 0 16,-89 0-16,1 0 16,70 0-16,-88 0 0,17 0 15,54 0 1,-71 0-16,0 0 16,88 0-16,-106 0 15,88 0 1,-70 0-16,-17 0 15,17 0-15,-18 0 0,71 0 16,-71 0-16,0 0 16,1 0-16,16-18 15,54 18-15,0 0 16,-71 0 0,18 0-16,0-17 15,0 17-15,53-18 16,-71 18-16,1 0 0,16 0 15,-34-18-15,17 18 16,-17 0-16,35 0 16,-18 0-16,0 0 15,18 0-15,-17-17 16,87-1-16,-70 0 16,0 18-16,0-17 15,0 17-15,-36 0 16,1 0-16,17-18 15,1 18-15,-1 0 16,0 0 0,-17-17-16,-1 17 0,19 0 15,-1 0-15,0 0 16,-17 0 0,17-18-1,-17 18-15,17 0 16,-17-18-16,-1 18 15,19 0-15,-19 0 16,1-17-16,17 17 16,-35-18-16,18 18 15,0 0 48</inkml:trace>
  <inkml:trace contextRef="#ctx0" brushRef="#br0" timeOffset="130912.6353">18662 12929 0,'18'0'47,"52"18"-32,-52 0-15,17 17 16,89 18-16,-72-36 16,107 54-16,-71-36 15,-17 1-15,158 34 16,-158-52-16,35 17 16,105 36-16,-105-71 15,-18 17-15,106 1 16,-123-18-16,17 17 15,0-17-15,124 0 16,-124 0-16,-17 0 0,123-17 16,-88-1-16,88-35 15,-124 36-15,124-54 16,-106 36-16,53-18 16,-123 18-16,35 17 15,-35-17-15,-1 17 16,-17 0-16</inkml:trace>
  <inkml:trace contextRef="#ctx0" brushRef="#br0" timeOffset="131294.5658">21625 12982 0,'0'0'16,"71"35"-16,52 1 0,-52-19 15,52 19 1,18 34-16,-105-70 16,52 36-16,-70-19 0,-1 1 15,1-1-15,-1 1 16,-17 17 0,-17-17-16,-1 17 15,-17 1-15,17-19 16,-35 36-16,36-35 15,-19 17-15,19-35 16,17 18-16,-18-1 16</inkml:trace>
  <inkml:trace contextRef="#ctx0" brushRef="#br0" timeOffset="131911.0921">22807 12030 0,'0'17'0,"0"19"0,18 34 15,17 36-15,-17-35 16,35 176-1,-36-124-15,1-17 16,-18-36-16,0-17 16,0-17-16,0-1 0,0-18 31,-18-17 0,18-17-31,-17-54 16,17 1-16,0 17 15,17-18-15,1 36 16,17 17-16,-17 1 16,-1 17-16,1 0 15,17 0-15,1 35 16,-1 0-16,-35 1 16,35-1-16,-17 0 15,-18-17-15,0 17 16,0-17-16,0-1 0,-36 19 15,19-36-15,-18 35 16,-54-18 0,89 1-1,-17 0-15</inkml:trace>
  <inkml:trace contextRef="#ctx0" brushRef="#br0" timeOffset="132212.3733">23372 12647 0,'52'106'31,"-34"-36"-31,0-17 16,17 36-16,0-54 16,-35 0-16,36 0 0,-1-17 15,-18-18 1,1 0 0,0-35-1,-18 17-15,35-52 16,-35 52-16</inkml:trace>
  <inkml:trace contextRef="#ctx0" brushRef="#br0" timeOffset="132360.7176">23707 12859 0,'0'0'0,"17"35"15,1 18-15,-18-35 16,18 52-16,17 1 16,-18-18-16,-17-36 15,18 1-15</inkml:trace>
  <inkml:trace contextRef="#ctx0" brushRef="#br0" timeOffset="132626.509">23354 12418 0,'0'0'0,"70"0"0,-34 0 15,52 0-15,0 35 16,-17-17-16,-1-1 0,18 1 15,-17 0 1,-18-18-16,-18 0 0</inkml:trace>
  <inkml:trace contextRef="#ctx0" brushRef="#br0" timeOffset="133187.869">24042 12100 0,'35'18'31,"-17"0"-15,-1-18-16,19 35 15,-1 0-15,-17-17 16,52 70-16,-52-53 15,17 0-15,-17 1 0,-18 52 16,0-53-16,0 1 16,0-1-16,-18 88 15,0-87-15,1-1 16,-1 0-16,0 0 16,18 1-16,0-1 15,0-17 1,0-1-1,36 1-15,-1-1 16,18 1-16,17-18 16,1 0-16,-36 0 15,36 0-15,35-18 0,-36-17 16,-34 35 0,-1 0-16,18-17 0</inkml:trace>
  <inkml:trace contextRef="#ctx0" brushRef="#br0" timeOffset="133572.5798">25312 12788 0,'53'35'16,"-18"-35"0,0 36-16,-17-36 0,17 17 15,0 1-15,36 0 16,-36-1 0,1 1-1,-19-18-15</inkml:trace>
  <inkml:trace contextRef="#ctx0" brushRef="#br0" timeOffset="133801.6582">25329 13123 0,'18'18'0,"17"-18"16,18 0-16,0 0 15,0 0 1,0 0-16,-18 0 0,-17 0 16,52 0-16,-34 0 15,-19 0-15,1 0 16,0 0-16</inkml:trace>
  <inkml:trace contextRef="#ctx0" brushRef="#br0" timeOffset="134159.8182">25806 12224 0,'0'0'0,"53"70"0,17 18 16,1-17-16,17 17 16,-18 0-16,-34-52 15,-1 17-15,-17-18 16,-1 0-16,-17-17 16,0 35-16,0-36 0,0 19 15,0-19-15,-17 19 16,17-19-1,-18 1-15,0-1 16,-17 1-16,-18 17 16,18-17-16,17 17 0,1-35 15,-1 0-15,18 18 16</inkml:trace>
  <inkml:trace contextRef="#ctx0" brushRef="#br0" timeOffset="136426.0941">27111 11606 0,'0'18'0,"0"53"16,18 52-16,-1 1 15,71 387 1,-35-299 0,-35-54-16,0 19 0,-1-36 15,-17 0-15,18 0 16,-18-17-1,0-89-15,18 18 0,-18-36 16,17-52 47</inkml:trace>
  <inkml:trace contextRef="#ctx0" brushRef="#br0" timeOffset="137241.5612">28610 12524 0,'0'0'0,"0"-18"16,-17 18 0,17-18-16,-18 18 15,0-17-15,1 17 16,-19-18-16,1 18 16,-35 0-16,34 0 15,19 0-15,-89 35 16,71 1-16,-18 17 15,17-18-15,36 18 16,-17 35-16,17-70 16,0 17-16,0 0 15,70 71-15,-52-88 16,35 34-16,-36-52 0,54 18 16,-18-18-16,-35 0 15,17-35-15,-17 0 16,-18-1-16,0 1 15,0-18-15,0 0 16,0 0-16,0 0 16,-18 36-16,18-1 15,18 36 48,-1 35-63,1 0 0,35 17 15,-36-35-15,1-17 16,0 17-16,-1-35 16,1 0-1,-18 18-15,18-18 16,-18-18 0,17-17-16,1 0 15,-18-18-15,0 18 16,17 35-1</inkml:trace>
  <inkml:trace contextRef="#ctx0" brushRef="#br0" timeOffset="137829.6848">28822 11589 0,'0'17'31,"18"72"-31,17 16 16,0-34-16,0 35 16,1 17-16,-1 1 15,-17-54-15,17 107 16,0 34-16,0 36 16,-17-159-16,17 124 0,1 0 15,-36-142-15,17 89 16,-17-71-16,0-35 15,0-35-15,-17-18 94,17-18-94,0-35 0</inkml:trace>
  <inkml:trace contextRef="#ctx0" brushRef="#br0" timeOffset="138594.1954">29527 12859 0,'18'0'16,"0"0"-16,35 0 16,-36 0-16,19 0 15,-19 17-15,19-17 16,34 18-16,-35-18 16,1 0-16,-19 0 15,1 0-15,17 35 0,-35-17 31</inkml:trace>
  <inkml:trace contextRef="#ctx0" brushRef="#br0" timeOffset="138858.0477">29774 13123 0,'0'0'0,"18"0"0,17 36 0,-17-36 15,0 0-15,-1 0 16,1 0-16,0 0 16,-1 0-1,1 0 1,-18 17-16,17-17 15,1 18-15</inkml:trace>
  <inkml:trace contextRef="#ctx0" brushRef="#br0" timeOffset="139561.5694">30956 11994 0,'0'0'0,"53"-35"15,35 35-15,1 0 16,-19 0-16,-35 0 16,36 0-16,17 0 15,-70 0-15,17 35 16,18 1-16,-53-1 15,0 0-15,0 18 16,0-35-16,-53 52 16,35-34-16,-52 34 15,52-35-15,-35 18 16,53-35-16,-35 53 16,35-36-16,0-17 15,0-1-15,0 18 16,0-17-16,0 0 15,18 17-15,-1 18 16,1-35-16,-18-1 16,18 18-16,-1-35 0,-17 18 15,0 0-15,18-18 16,-1 0 0</inkml:trace>
  <inkml:trace contextRef="#ctx0" brushRef="#br0" timeOffset="140129.2123">31415 13194 0,'17'0'31,"1"0"-15,0 0-1,-1 0 1,-17 18 0,18-1-16,-18 1 0,0-36 78,-18-17-78,36 35 62,-18 35-31,0-17-15</inkml:trace>
  <inkml:trace contextRef="#ctx0" brushRef="#br0" timeOffset="141858.2615">31962 11518 0,'0'0'0,"-18"-17"15,0-1-15,18 0 0,-17 1 16,-1-19-16,0 36 16,18-17-16,-35 17 15,35-18-15,-35 18 16,0 0-16,35-18 16,-18 18-16,-70 0 15,53 0 1,-71 36-1,35 17 1,-105 35 0,105-53-16,18 18 15,-17-18-15,34 18 16,1-18-16,-71 71 16,89-53-16,-19 35 0,19-35 15,17 0-15,0 0 16,0 0-16,17 53 15,1-53-15,0 17 16,-18-17-16,70 106 31,-52-106-31,-18 35 0,18-53 16,17 18-16,-18 18 16,-17-36-16,18 53 15,17-17 1,-35-36-16,0 18 15,18-18-15,17 18 0,-35-17 16,36 17-16,-19-36 16,36 89-1,-18-71 1,1 1 0,-19-19-16,-17 1 15,18-18-15,0 17 16,-1-17-1,1 18-15,-1 0 16,1-18-16,17 0 16,1 17-16,52-17 15,-53 0-15,18 0 16,-35 0 0,52 0-16,-34-35 31,-19 35-31,1-18 0,17-17 15,-17 18 1,-1-1-16,19-17 0,-36-1 16,35 1-16,-17-35 15,17 34-15,-18 1 16,-17-18-16,36-88 16,-36 88-1,17 0-15,1-70 16,-18 70-16,0 17 15,18 1-15,-18 18 0,0-36 16,0-18-16,0 36 16,0 0-16,0-18 15,0 17 1,0 19-16,0-72 16,0 54-1,0 18-15,0-1 16,-18-35-1,18 35-15,0 1 16,-18-19-16,18 19 16,0-1-16,0-17 15,-17 17-15,17 1 16,0-1-16,0 0 0,-18 1 16,18-1-1,-18 0-15,18 1 16,0-1-16,-17 1 15,17-1-15,-18 0 16,18-17 0,-17 35-16,-1-35 15,18 17 1,0 0-16,-18 1 16,1-19-16,-1 19 31,18-1-31,-18 1 15,18-1 1,0 0-16,-35 18 16,35-17-16,0-1 15,-18 18-15,1-18 16,17 1-16,-18-1 16,1 0-1,17 1 1,-18 17-1,0-18 17,18 1-1,-17 17-15,17-18-1,-18 18-15,18-18 16,-18 1-1</inkml:trace>
  <inkml:trace contextRef="#ctx0" brushRef="#br0" timeOffset="155214.9412">18697 11942 0,'0'-18'93,"0"0"-77,35-52-16,-17 34 0,17-17 16,-17 36-16,0-1 15,-18-17-15,17 35 16,1-35-16,-18 17 15,0 0 1,18 18-16,-18 18 172,17 17-156,-17-17-16,0 52 15,0-52-15,18 53 16,-18-36-16,18 36 15,-18-54-15,0 1 16,17 35-16,-17-36 0,0 19 16,0-1-1,0 0 1,0-17-16,0 17 16,0-17-1,0-1 1,0 1-16,0 0 15,0 17 1,18-17 0,-18-1-1,0 1-15,17-1 16,-17 1 0,-17-18 109</inkml:trace>
  <inkml:trace contextRef="#ctx0" brushRef="#br0" timeOffset="155926.3648">18715 12612 0,'17'0'0,"1"-18"16,-18 1-1,53-1-15,-35 18 16,17-18-16,-17 18 16,17-17-1,0-1-15,18 0 0,-35 18 16,17 0-16,0-17 15,1 17-15,-19 0 16,1-18-16,17 18 16,-17 0-16,-1 0 15,1 0 1</inkml:trace>
  <inkml:trace contextRef="#ctx0" brushRef="#br0" timeOffset="157599.4497">18239 14817 0,'0'53'15,"0"-1"1,0 19-16,0-36 16,17-17-16,-17 53 15,18-19-15,0-16 16,-1 17-16,-17-18 0,0 0 16,0 0-16,0-17 15,18-18 1,-18 18-1</inkml:trace>
  <inkml:trace contextRef="#ctx0" brushRef="#br0" timeOffset="158049.5529">18697 14693 0,'-35'88'16,"17"-35"-16,18-17 15,0 52-15,0-18 16,0 19-16,0-37 15,36 37 1,-1-54 0,-35-17-16,17-18 15,1 0 1,17-53 0,-17 0-16,35-53 15,-53 53-15,18 18 16,-18-89-16,0 89 15,0-36-15,0 54 16,0-1-16,-18 18 16,0-18-16</inkml:trace>
  <inkml:trace contextRef="#ctx0" brushRef="#br0" timeOffset="158473.495">19173 14711 0,'0'0'0,"-17"0"16,-1 17-16,1 107 16,17-54-16,0 54 15,0-53-15,0-19 16,52 37-16,-34-54 15,0-17-15,17-1 16,-17-17-16,-1 0 16,36-35-1,0-89 1,-35 19 0,-1 34-16,-17 18 0,0 0 15,-35-53-15,0 71 16,-18-18-16,0 36 15</inkml:trace>
  <inkml:trace contextRef="#ctx0" brushRef="#br0" timeOffset="159167.7638">18433 16034 0,'0'35'0,"0"36"15,35-19-15,-17 37 16,-1-19-16,-17-17 15,35 0-15,-17 0 16,-18-35-16,18 17 16,-18-17-16,0 17 15,0-18-15,17 1 16,-17 0-16</inkml:trace>
  <inkml:trace contextRef="#ctx0" brushRef="#br0" timeOffset="160109.9501">18591 16104 0,'-17'0'62,"-1"0"-15,-17 106-31,35-71-1,0 18-15,0 0 16,0-17-16,0-1 16,53 53-16,-36-70 15,1-1-15,17-17 16,-17 18-1,17-18-15,-17 0 0,-1 0 16,54-106 0,-53 88-16,-18-34 15,0-1-15,0 17 16,0-34-16,-53 17 16,35 53-1,0-35-15,1 35 16,-1 0-16,1 0 15,-1 0-15</inkml:trace>
  <inkml:trace contextRef="#ctx0" brushRef="#br0" timeOffset="160514.8528">18962 15963 0,'17'0'32,"1"18"-32,0 52 15,-18-17-15,17 35 0,1-17 16,0-18-16,-18-18 16,0 18-16,0-18 15,0-17-15,0 0 16,0-1 31</inkml:trace>
  <inkml:trace contextRef="#ctx0" brushRef="#br0" timeOffset="160967.187">19438 15998 0,'0'0'0,"-18"18"0,1 17 0,17-17 16,-36 53-16,36-19 16,0 1-16,0 0 15,0 36-15,18-54 16,-18-18-16,18 19 16,17-1-16,-17-35 15,-1 0-15,1 0 16,88 0-16,-71-53 15,36 0-15,-18-35 16,-36 53-16,18-71 16,1 35-16,-36 36 0,0-36 15,0 1 1,-18 17-16,0 18 0,-17 17 16,18-17-1,-1 35-15,-17-18 16,17 18-16,0 0 0</inkml:trace>
  <inkml:trace contextRef="#ctx0" brushRef="#br0" timeOffset="167176.0962">19297 14005 0,'0'53'15,"-18"53"1,18 35 0,0-106-16,0 54 15,0-1-15,0-53 16,0-17-16,0 35 0,0-36 15,0 1 17,0-36-17,0 1-15,-17-54 16,17-17-16,0 35 16,0 18-16,-18-36 15,0 36-15,18 17 16,0 1-16,0-19 15,0 54 48,0 35-63,0 0 16,0 35-16,0-70 15,-17 70-15,17-35 16,0-36-1,0 1 1,-18-53 31,18-1-31,-18-16-16,1 16 15,-1-34 1,18 34-16,0 19 15</inkml:trace>
  <inkml:trace contextRef="#ctx0" brushRef="#br0" timeOffset="181451.4158">17851 14781 0,'-18'0'79,"0"0"-79,-52 0 15,-18-17 1,70 17-16,-53-18 0,-17 0 15,53 18-15,-36 0 16,-17-17-16,35 17 16,-35-18-16,53 18 15,-71 0-15,71 0 16,-89-17 0,71 17-16,-70 0 0,52-18 15,-123 18-15,124 0 0,-1 0 16,-105 0-1,87 0-15,19 0 0,-106-18 16,70 18 0,35 0-16,-141 0 0,142 0 15,17 0-15,-106 0 16,106 0-16,-17 0 16,17 18-16,-106 0 15,89-18-15,-36 35 16,-71 0-1,124-17-15,-17-18 16,17 17-16,0-17 16,0 18-16,-88 17 15,53-17-15,53 0 0,-18-18 16,17 17 0,1-17-16,0 0 0,17 18 15,-52-1-15,52-17 16,0 0-16,1 0 15,-1 18 1,0-18 15,18 18 16</inkml:trace>
  <inkml:trace contextRef="#ctx0" brushRef="#br0" timeOffset="184600.6469">7691 14799 0,'35'-53'79,"0"-17"-64,18 17-15,18-36 16,-19 1-16,-34 18 15</inkml:trace>
  <inkml:trace contextRef="#ctx0" brushRef="#br0" timeOffset="184823.3052">8043 14235 0,'0'17'31,"0"36"-31,0 35 16,0 18-16,0 0 15,0 17-15,0-70 16,18 53-16,-18 18 16,0-89-16,18 36 0,-18-19 15,0-34-15</inkml:trace>
  <inkml:trace contextRef="#ctx0" brushRef="#br0" timeOffset="185164.4941">8449 14834 0,'18'0'0,"-1"0"16,1 0-1,17 0 1,-17 0-16,35 0 0,0 0 15,-18 0-15,0 0 16,-17 0 0,17 0-16</inkml:trace>
  <inkml:trace contextRef="#ctx0" brushRef="#br0" timeOffset="185529.2029">8731 14676 0,'18'0'0,"0"17"16,-1-17-16,18 35 16,1-17-16,-1 17 15,-35-17 1,35 0-16,-35-1 16,18 1-16,-18 0 15,0-1 16,-18-17 1,18 18-17</inkml:trace>
  <inkml:trace contextRef="#ctx0" brushRef="#br0" timeOffset="185933.6">9349 14605 0,'0'71'16,"0"-19"-1,17 19-15,1-18 16,0-35-16,17-1 0,-35 18 15,35-35-15,-17 0 16,-1 0-16,19 0 16,-19-17-16,19-36 15,-19 18-15,36-36 16,-35 18-16,-18 0 16,17 18-16</inkml:trace>
  <inkml:trace contextRef="#ctx0" brushRef="#br0" timeOffset="187300.5459">9719 14693 0,'0'-17'0,"0"-1"16,18 0-1,-18-17-15,0 17 16,0 1 0,0-1-16,0 0 15,0-17 1,0 18-16,0-1 16,-18 18-16,18-18 15,-18 18-15,18-17 16,-17-1-16,-1 18 15,0 0-15,1 0 16,-1 0 0,1 0-1,-1 18-15,-17-1 16,35 1-16,-18 0 16,0-1-16,-17 18 15,35 1-15,-18-36 16,1 35-1,17-17-15,-18-18 0,18 17 16,0 1-16,0 0 16,0-1-1,0 1 17</inkml:trace>
  <inkml:trace contextRef="#ctx0" brushRef="#br0" timeOffset="188141.0456">7973 15699 0,'-18'0'32,"0"53"-17,1 17-15,-1-17 16,1 35-16,17-53 16,-18 71-16,18 0 15,0-71-15,0 36 16,18-53-16,-1 17 15,18-35 1,-17 0 0,35-53-1,-35 18-15,17-54 16,-17 54-16,17-88 16,-17 52-1,-18 18-15,0 18 16,0 17-16,-18-17 0,0 17 15,1 18-15,-1 0 16,18-17 0,-18 17-16</inkml:trace>
  <inkml:trace contextRef="#ctx0" brushRef="#br0" timeOffset="188545.2485">8555 16087 0,'0'0'15,"17"0"-15,19 0 16,34 0-16,-34 0 0,-19 0 16,71 0-1,-17 17-15,-53-17 16,17 18-16</inkml:trace>
  <inkml:trace contextRef="#ctx0" brushRef="#br0" timeOffset="188927.4469">8784 15998 0,'0'0'0,"35"18"0,1 0 15,-19 17-15,19-35 16,-19 18-16,19-1 16,-19-17-16,-17 18 15,0 0 48,0-1-48,-17 18-15,-1-17 16,0 0-16,1-18 16</inkml:trace>
  <inkml:trace contextRef="#ctx0" brushRef="#br0" timeOffset="189224.7701">9507 16140 0,'0'-18'0,"18"0"16,-18 1-16,0-1 16,0-35-16,0 18 15,0 17-15,0-17 16,0 17-16,0-17 15</inkml:trace>
  <inkml:trace contextRef="#ctx0" brushRef="#br0" timeOffset="189486.2613">9525 15840 0,'0'17'47,"0"36"-47,0-17 16,18 34-16,-18-17 15,17 18-15,-17-54 16,0 36-16,0-35 16,0 17-16,0 0 15,0 1-15,0-19 47</inkml:trace>
  <inkml:trace contextRef="#ctx0" brushRef="#br0" timeOffset="189892.7497">9419 16457 0,'0'0'0,"35"0"0,-17-18 16,53 18-16,-54 0 15,71-17 1,-70 17-16,53 0 16,-36 0-16,18 0 15,-36 0-15,19 0 16,-19 0 0,1 0 15</inkml:trace>
  <inkml:trace contextRef="#ctx0" brushRef="#br0" timeOffset="192091.3633">20902 14975 0,'106'53'63,"-36"-53"-63,36 36 0,53-19 15,17 1-15,-34 0 16,69 17-16,-17-35 15,36 0 1,16 0-16,54 0 0,88-18 16,-35 1-16,-159-1 15,177-53-15,-177 54 16,88-36-16,-106 35 16,-17 0-16,-36 1 15,72-18-15,-90 17 16,36 0-16,-17-17 0,17 0 15,0-1-15,-53 19 16,53-18-16,18-18 16,-18 0-16,-17 0 15,-71 35-15,105-35 16,-34 0-16,-36 18 16,-35 17-16,35-17 15,-35 0 1,-35 35-16,-1-35 15,1 35-15,0-18 16,-1 18-16,1-18 16,0 1-1,-1 17-15,-17-18 16,18 18 0</inkml:trace>
  <inkml:trace contextRef="#ctx0" brushRef="#br0" timeOffset="192607.5042">26811 14058 0,'18'-17'46,"52"-1"-46,-34 18 16,34-18-16,-17 18 16,35 0-16,-52 0 15,16 0-15,-34 0 16,0 18-16,-1 0 16,1 17-1,-18 0-15,0-17 0,0 52 16,0-34-16,0-1 15,-35 88-15,-18-70 16,35 0-16,-88 124 16,89-142-16,-19 18 15,19-36-15,-1 19 16,0-36-16,18 17 16</inkml:trace>
  <inkml:trace contextRef="#ctx0" brushRef="#br0" timeOffset="197081.5367">16686 8132 0,'-17'0'63,"17"-18"-48,-18 18 1,-35-18-16,36 1 16,-36-1-16,-18 18 15,18-18 1,0 18-16,-17-17 16,17 17-16,0 0 15,0-18-15,0 18 16,-53 0-1,71 0 1,17 0-16,-35 0 16,18 0-1,-35 0-15,17 0 16,0 0-16,-18 0 16,-35 0-1,36 0-15,-18 0 0,-36 0 16,1 0-1,-1 18-15,-17-1 16,0 1-16,-18 0 16,0 17-1,1-17-15,34-1 16,-123 36 0,141-35-1,53-1-15,1 1 16,16 0-16,1-1 15,-18 1-15,35 0 16,-17-1-16,0 18 16,17-35-16,1 36 0,-19-19 15,19 19-15,-1-1 16,0 0 0,1 0-16,-18 18 15,35-17-15,-18 17 16,18 0-16,0-1 15,0 19-15,0-18 16,0 17-16,0 1 16,18 0-16,-1-1 15,18 1 1,18 17-16,-17-35 16,17 17-16,-1-17 15,1 18-15,0-36 16,0 36-16,106 34 15,-106-69-15,35-1 16,-35 0-16,35-17 16,-17 0-16,105 35 15,-105-53-15,-18 17 16,0 1-16,-1-1 16,1-17-1,88 18-15,-70-18 16,158 35-16,-140-35 15,-19 0-15,18 0 16,18 0-16,-18 0 16,18 0-16,0-17 15,-18-1-15,18 0 16,-18 1-16,18-1 16,0-17-16,-18 17 0,18-17 15,17 17-15,1-17 16,-18 17-16,-18-17 15,18 0 1,0 17-16,-1 1 0,-52-1 16,0 0-16,-35 1 15,35-1-15,-36 0 16,1 1-16,0-1 16,35-17-1,-36 0 1,-17 17-16,0 0 15,18-17-15,-1-36 16,-17 54-16,0-1 16,0-17-16,0 0 0,0-18 15,0-18 1,0-17-16,0 53 16,0-1-16,-17 1 15,17-18 1,-18 0-16,1 18 0,-1 0 15,18 17-15,-53-88 16,35 71 0,-17 0-16,17-18 0,-17 17 15,18 1-15,-19 0 16,-17-18-16,36 35 16,-19-17-16,-52-18 15,35 36 1,18-19-1,0 36-15,-18-17 16,0-1-16,18 18 0,-18-18 16,-18 18-16,1 0 31,-1 0-31,18 0 0,0 0 16,0 0-16,18 0 15,17 0-15</inkml:trace>
  <inkml:trace contextRef="#ctx0" brushRef="#br0" timeOffset="198303.4313">13670 8978 0,'0'0'0,"0"-17"94,53-72-94,-18 36 15,-35 18-15,36-35 0,-1 17 16,-17 0-16,-1 17 16,18 1-16,-17 0 15,-18 17-15,18 18 63,-18 18-48,0 70-15,0-70 16,0 70-16,0-35 16,0 35-16,0-53 15,0 18-15,0 35 16,0-52-16,0 34 0,0-34 15,0-19 1,0 1-16,17-1 0,-17 1 16,18-18-1</inkml:trace>
  <inkml:trace contextRef="#ctx0" brushRef="#br0" timeOffset="198893.7344">14287 8678 0,'0'0'0,"18"-17"0,-18-1 16,0-17-16,18 17 15,-18 0-15,0 1 16,0-1 0,17 1-1,-17 69 79,0 1-94,0 0 16,0 18-16,18 17 15,-18-17-15,0-1 16,0-17-16,0 18 15,0-18-15,0-36 16,18 18-16,-18-17 16,17-18-16,-17 18 15,18-18 63</inkml:trace>
  <inkml:trace contextRef="#ctx0" brushRef="#br0" timeOffset="199822.4047">12488 9190 0,'53'-71'62,"-35"18"-62,17 0 16,18-35-16,0 18 15,-18-18-15,18-1 16,0 36-16,-18-35 16,-17 53-16,0-18 0,-18 35 15,0 1-15,17-1 16,-17 36 46,0 35-62,0 17 16,0-17-16,0 35 16,0-17-16,0 52 0,0-52 15,0 17-15,0-17 16,0 52-1,0-88-15,18 1 16,-18-1-16,0-17 16,0-1-16</inkml:trace>
  <inkml:trace contextRef="#ctx0" brushRef="#br0" timeOffset="200356.0518">13194 8855 0,'18'0'31,"-18"-18"-31,17-17 16,1-18 0,-18 18-16,17-18 15,1 0-15,0 17 16,-1 1-16,1 0 15,-18 17-15,18 1 0,-18-1 16,17 18 31,-17 18-47,18 17 16,-18 18-16,18-36 15,-1 89-15,-17 0 16,0-53-16,0 53 15,0-53-15,0 35 16,0-35-16,0 35 0,0-35 16,0 18-1,0-54-15,0 19 16,0-19 0</inkml:trace>
  <inkml:trace contextRef="#ctx0" brushRef="#br0" timeOffset="201017.3471">11606 9119 0,'18'0'47,"17"-53"-47,18-17 16,0 17-16,53-53 15,-71 36 1,89-36-16,-71 35 0,17 18 16,-35 0-16,36 0 15,-53 18-15,-1 17 16,1 18-16,-18 18 62,0 88-62,0-71 0,0 71 16,0 18-16,0-72 16,0 90-16,0 16 15,0-70-15,0 54 16,0-107-16,0 53 16,0-53-16,0 1 15,0-19-15,-18-17 31,1 0-15,17-17 15</inkml:trace>
  <inkml:trace contextRef="#ctx0" brushRef="#br0" timeOffset="208693.3443">27693 8308 0,'18'0'63,"17"-18"-63,0 18 0,18 0 15,-18 0-15,18 0 16,-35 0 0,0 0 30,-1 53-30,-17 0-16,0 0 16,0 18-16,18-1 0,0 1 15,-18 17 1,17-18-16,1 1 16,-1-18-16,-17 0 0,18-18 15,0 0 1,-18 1-16</inkml:trace>
  <inkml:trace contextRef="#ctx0" brushRef="#br0" timeOffset="209017.6065">27605 8749 0,'17'0'15,"19"0"1,52 0-16,35-18 0,-34 18 16,16 0-1,19-17-15,-1-1 0,1 0 16,-54 1-16,-17 17 15,-35 0-15,-18-18 16</inkml:trace>
  <inkml:trace contextRef="#ctx0" brushRef="#br0" timeOffset="209604.704">26670 8855 0,'18'0'63,"-1"0"-63,36 0 15,0 0-15,-18 0 16,1-18-16,-1 18 15,0 0-15</inkml:trace>
  <inkml:trace contextRef="#ctx0" brushRef="#br0" timeOffset="209948.6971">26864 8943 0,'18'0'15,"-1"0"1,1 0-16,0 0 16,-1 0-16,18 18 15,36-18-15,-36 0 16,18 0-16,-17 0 16,34 0-16,-52 0 15,-1 0-15</inkml:trace>
  <inkml:trace contextRef="#ctx0" brushRef="#br0" timeOffset="212534.8243">24412 4110 0,'0'0'0,"-17"0"16,-1 0-16,-17 0 15,-1 0-15,19 17 16,-19-17-16,1 71 16,18-53-16,-1 17 15,-70 247 17,88-211-32,0 17 15,0-53-15,35 18 16,0-35-16,1-18 0,-19 0 15,1-18-15,17 18 16,-17-53 0,35-17-16,-53 52 0,35-53 15,-35 19-15,18-19 16</inkml:trace>
  <inkml:trace contextRef="#ctx0" brushRef="#br0" timeOffset="212767.3664">24395 4322 0,'17'35'15,"-34"-70"-15,-1 35 0,0 17 16,1 36 0,-1 35-16,0-35 0,18-18 15,0 18 1,0 0-16,0-17 0,0-19 16,18 1-1,0-18 1,-1 0-1,1 0 1,0-18 0,-18 1-16,35-1 15</inkml:trace>
  <inkml:trace contextRef="#ctx0" brushRef="#br0" timeOffset="214094.7125">24500 4163 0,'0'0'0,"-17"0"0,-19 0 15,-16 0 1,34 0-16,-17 0 16,17 0-16,-70 17 15,53 19-15,17-36 16,-17 17-16,35 1 16,-36 17-16,36-17 15,-17 0-15,17-1 16,-18 1-16,18 88 15,0-71 1,0 0-16,0-17 0,0 52 16,18-17-1,-1-17-15,1-19 16,-18 1-16,35-1 16,-17 1-1,0-18 1,-1 0-16,1 0 15,-1 0 1,1-18 0,35-87-16,-53 52 15,18 35 1,-18-35-16,0 0 16,0 36-16,0-36 0,0 17 15,0 1-15,0 18 16,0-1 15</inkml:trace>
  <inkml:trace contextRef="#ctx0" brushRef="#br0" timeOffset="214702.8734">24377 4269 0,'0'-36'32,"0"72"-32,18-89 15,-18 35 16,0 0-15,0 1 0,0-1-1,0 0 1,0 36 109,0 35-125,0-18 16,0-17-16,0 35 15,0 17-15,0-17 16,17 18-16,-17-18 15,18 17-15,-1-34 16,19 34 0,-19-70 46,19 0-62,-19 0 16,1-17-16,0 17 15,-1-18-15,1 18 16,-18-18-16,18 18 31,-18-17-15,0-1 0,0-17-1,17-1 1</inkml:trace>
  <inkml:trace contextRef="#ctx0" brushRef="#br0" timeOffset="215310.7028">25100 4198 0,'18'0'78,"52"0"-78,-17 0 15,-17 0 1,52 0 0,-18 0-16,-52 0 15,35 0-15,-36 0 0,1 0 16,0 0 0</inkml:trace>
  <inkml:trace contextRef="#ctx0" brushRef="#br0" timeOffset="215796.8363">25277 4427 0,'17'0'31,"1"0"-15,70-17-16,-53-1 0,1 18 16,-1 0-16,-18-18 15,19 18-15,-19-17 16,1 17-16,0 0 15</inkml:trace>
  <inkml:trace contextRef="#ctx0" brushRef="#br0" timeOffset="216366.8768">26035 4198 0,'18'0'47,"-1"0"-31,1 0 15,35 0-31,-18 0 16,-17 0-16,17 0 15,-17 0 1,-1 0-16</inkml:trace>
  <inkml:trace contextRef="#ctx0" brushRef="#br0" timeOffset="217112.1289">26370 3775 0,'18'0'46,"17"0"-30,0 0-16,18 0 16,-35 0-16,17 0 0,-17 0 15,-1 0 1,1 17 31,-18 1-32,0 35-15,18-18 16,-18 0-16,0 1 16,0 70-16,0-71 15,0 18-15,0-18 16,-18 0-16,0 54 16,18-54-16,0 0 15,0 0-15,0-17 16,0 0-1</inkml:trace>
  <inkml:trace contextRef="#ctx0" brushRef="#br0" timeOffset="218084.5694">26511 4127 0,'18'0'187,"0"0"-187,17 0 0,0 0 16,-17 0-16,-1 0 15,19 0 1,-19 0 0</inkml:trace>
  <inkml:trace contextRef="#ctx0" brushRef="#br0" timeOffset="224655.2226">8237 10125 0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81AA-8A85-4D96-B3CD-42186DE63F1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0C13-5F89-4D38-A1B4-F8B73A16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81AA-8A85-4D96-B3CD-42186DE63F1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0C13-5F89-4D38-A1B4-F8B73A16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7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81AA-8A85-4D96-B3CD-42186DE63F1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0C13-5F89-4D38-A1B4-F8B73A16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9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81AA-8A85-4D96-B3CD-42186DE63F1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0C13-5F89-4D38-A1B4-F8B73A16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81AA-8A85-4D96-B3CD-42186DE63F1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0C13-5F89-4D38-A1B4-F8B73A16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81AA-8A85-4D96-B3CD-42186DE63F1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0C13-5F89-4D38-A1B4-F8B73A16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81AA-8A85-4D96-B3CD-42186DE63F1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0C13-5F89-4D38-A1B4-F8B73A16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5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81AA-8A85-4D96-B3CD-42186DE63F1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0C13-5F89-4D38-A1B4-F8B73A16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81AA-8A85-4D96-B3CD-42186DE63F1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0C13-5F89-4D38-A1B4-F8B73A16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81AA-8A85-4D96-B3CD-42186DE63F1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0C13-5F89-4D38-A1B4-F8B73A16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8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81AA-8A85-4D96-B3CD-42186DE63F1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0C13-5F89-4D38-A1B4-F8B73A16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0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81AA-8A85-4D96-B3CD-42186DE63F1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A0C13-5F89-4D38-A1B4-F8B73A16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KTS ôn tập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Semicon 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679320" y="349200"/>
              <a:ext cx="6337800" cy="54043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960" y="339840"/>
                <a:ext cx="635652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6440" y="196920"/>
              <a:ext cx="11697120" cy="6528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080" y="187560"/>
                <a:ext cx="11715840" cy="65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58680" y="1631880"/>
              <a:ext cx="8598600" cy="4007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9320" y="1622520"/>
                <a:ext cx="8617320" cy="40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6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3840" y="330120"/>
              <a:ext cx="10591920" cy="6134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320760"/>
                <a:ext cx="1061064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1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9200" y="63360"/>
              <a:ext cx="9303120" cy="4940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840" y="54000"/>
                <a:ext cx="9321840" cy="49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14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3680" y="291960"/>
              <a:ext cx="11112840" cy="5709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320" y="282600"/>
                <a:ext cx="11131560" cy="57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6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8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65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26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KTS ôn tập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KTS ôn tập</dc:title>
  <dc:creator>Windows User</dc:creator>
  <cp:lastModifiedBy>Windows User</cp:lastModifiedBy>
  <cp:revision>4</cp:revision>
  <dcterms:created xsi:type="dcterms:W3CDTF">2023-10-19T12:33:22Z</dcterms:created>
  <dcterms:modified xsi:type="dcterms:W3CDTF">2023-10-19T17:33:22Z</dcterms:modified>
</cp:coreProperties>
</file>