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6" r:id="rId12"/>
    <p:sldId id="26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3261E-07C4-4337-9E6C-0A1663728A9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8759F1C-7025-4F75-9D42-8EA40D3C6312}">
      <dgm:prSet phldrT="[Text]" custT="1"/>
      <dgm:spPr/>
      <dgm:t>
        <a:bodyPr/>
        <a:lstStyle/>
        <a:p>
          <a:r>
            <a:rPr lang="en-US" sz="1000">
              <a:latin typeface="Times New Roman" panose="02020603050405020304" pitchFamily="18" charset="0"/>
              <a:cs typeface="Times New Roman" panose="02020603050405020304" pitchFamily="18" charset="0"/>
            </a:rPr>
            <a:t>Hệ thống quản lý trang thiết bị y tế</a:t>
          </a:r>
        </a:p>
      </dgm:t>
    </dgm:pt>
    <dgm:pt modelId="{C4BF118D-6DC1-4358-A2A2-A15264222800}" type="parTrans" cxnId="{5BE10DF3-312B-44E9-BAEF-CFA7A2034E5C}">
      <dgm:prSet/>
      <dgm:spPr/>
      <dgm:t>
        <a:bodyPr/>
        <a:lstStyle/>
        <a:p>
          <a:endParaRPr lang="en-US"/>
        </a:p>
      </dgm:t>
    </dgm:pt>
    <dgm:pt modelId="{DBFC19FF-18D0-4362-99F7-8FBAC5127409}" type="sibTrans" cxnId="{5BE10DF3-312B-44E9-BAEF-CFA7A2034E5C}">
      <dgm:prSet/>
      <dgm:spPr/>
      <dgm:t>
        <a:bodyPr/>
        <a:lstStyle/>
        <a:p>
          <a:endParaRPr lang="en-US"/>
        </a:p>
      </dgm:t>
    </dgm:pt>
    <dgm:pt modelId="{50162C79-C734-4AB0-A231-889905D984A8}">
      <dgm:prSet custT="1"/>
      <dgm:spPr>
        <a:solidFill>
          <a:schemeClr val="accent2"/>
        </a:solidFill>
      </dgm:spPr>
      <dgm:t>
        <a:bodyPr/>
        <a:lstStyle/>
        <a:p>
          <a:r>
            <a:rPr lang="en-US" sz="1000">
              <a:latin typeface="Times New Roman" panose="02020603050405020304" pitchFamily="18" charset="0"/>
              <a:cs typeface="Times New Roman" panose="02020603050405020304" pitchFamily="18" charset="0"/>
            </a:rPr>
            <a:t>Thiết bị</a:t>
          </a:r>
        </a:p>
      </dgm:t>
    </dgm:pt>
    <dgm:pt modelId="{C7791D87-C0F2-4C21-BA7F-28397BA6061E}" type="sibTrans" cxnId="{D8BDB4DE-A2DC-4D2F-A8E4-0248F54AC2EB}">
      <dgm:prSet/>
      <dgm:spPr/>
      <dgm:t>
        <a:bodyPr/>
        <a:lstStyle/>
        <a:p>
          <a:endParaRPr lang="en-US"/>
        </a:p>
      </dgm:t>
    </dgm:pt>
    <dgm:pt modelId="{42B9B15C-C0EE-48C1-85EC-2E391D98887B}" type="parTrans" cxnId="{D8BDB4DE-A2DC-4D2F-A8E4-0248F54AC2EB}">
      <dgm:prSet/>
      <dgm:spPr/>
      <dgm:t>
        <a:bodyPr/>
        <a:lstStyle/>
        <a:p>
          <a:endParaRPr lang="en-US" sz="1000">
            <a:latin typeface="Times New Roman" panose="02020603050405020304" pitchFamily="18" charset="0"/>
            <a:cs typeface="Times New Roman" panose="02020603050405020304" pitchFamily="18" charset="0"/>
          </a:endParaRPr>
        </a:p>
      </dgm:t>
    </dgm:pt>
    <dgm:pt modelId="{0E8C39E7-4BBD-4206-A698-E6A44D9DF5D0}">
      <dgm:prSet custT="1"/>
      <dgm:spPr>
        <a:solidFill>
          <a:schemeClr val="accent2"/>
        </a:solidFill>
      </dgm:spPr>
      <dgm:t>
        <a:bodyPr/>
        <a:lstStyle/>
        <a:p>
          <a:r>
            <a:rPr lang="en-US" sz="1000">
              <a:latin typeface="Times New Roman" panose="02020603050405020304" pitchFamily="18" charset="0"/>
              <a:cs typeface="Times New Roman" panose="02020603050405020304" pitchFamily="18" charset="0"/>
            </a:rPr>
            <a:t>Thông báo</a:t>
          </a:r>
        </a:p>
      </dgm:t>
    </dgm:pt>
    <dgm:pt modelId="{58086089-7AE0-451B-9A81-F2A3FD887C11}" type="sibTrans" cxnId="{A6DFBAF0-67A9-49EF-8765-83A8B1F419EE}">
      <dgm:prSet/>
      <dgm:spPr/>
      <dgm:t>
        <a:bodyPr/>
        <a:lstStyle/>
        <a:p>
          <a:endParaRPr lang="en-US"/>
        </a:p>
      </dgm:t>
    </dgm:pt>
    <dgm:pt modelId="{4E275D07-BF97-4E6C-88FC-1938BE74FEA5}" type="parTrans" cxnId="{A6DFBAF0-67A9-49EF-8765-83A8B1F419EE}">
      <dgm:prSet/>
      <dgm:spPr/>
      <dgm:t>
        <a:bodyPr/>
        <a:lstStyle/>
        <a:p>
          <a:endParaRPr lang="en-US" sz="1000">
            <a:latin typeface="Times New Roman" panose="02020603050405020304" pitchFamily="18" charset="0"/>
            <a:cs typeface="Times New Roman" panose="02020603050405020304" pitchFamily="18" charset="0"/>
          </a:endParaRPr>
        </a:p>
      </dgm:t>
    </dgm:pt>
    <dgm:pt modelId="{9FF7C618-91CD-4408-8CBE-1F7FC4D6BAA3}">
      <dgm:prSet custT="1"/>
      <dgm:spPr>
        <a:solidFill>
          <a:schemeClr val="accent2"/>
        </a:solidFill>
      </dgm:spPr>
      <dgm:t>
        <a:bodyPr/>
        <a:lstStyle/>
        <a:p>
          <a:r>
            <a:rPr lang="en-US" sz="1000">
              <a:latin typeface="Times New Roman" panose="02020603050405020304" pitchFamily="18" charset="0"/>
              <a:cs typeface="Times New Roman" panose="02020603050405020304" pitchFamily="18" charset="0"/>
            </a:rPr>
            <a:t>Quản lý thiết bị</a:t>
          </a:r>
        </a:p>
      </dgm:t>
    </dgm:pt>
    <dgm:pt modelId="{499D2523-DD3E-4CC7-8520-7A77FFED450E}" type="sibTrans" cxnId="{EFC7B1F4-B720-43A6-A683-A7347C60B574}">
      <dgm:prSet/>
      <dgm:spPr/>
      <dgm:t>
        <a:bodyPr/>
        <a:lstStyle/>
        <a:p>
          <a:endParaRPr lang="en-US"/>
        </a:p>
      </dgm:t>
    </dgm:pt>
    <dgm:pt modelId="{F2B8C0A9-E6AA-463D-985C-F655A74F0BD3}" type="parTrans" cxnId="{EFC7B1F4-B720-43A6-A683-A7347C60B574}">
      <dgm:prSet/>
      <dgm:spPr/>
      <dgm:t>
        <a:bodyPr/>
        <a:lstStyle/>
        <a:p>
          <a:endParaRPr lang="en-US" sz="1000">
            <a:latin typeface="Times New Roman" panose="02020603050405020304" pitchFamily="18" charset="0"/>
            <a:cs typeface="Times New Roman" panose="02020603050405020304" pitchFamily="18" charset="0"/>
          </a:endParaRPr>
        </a:p>
      </dgm:t>
    </dgm:pt>
    <dgm:pt modelId="{4B5A9BA3-B746-4171-AC1E-F121F9D155D2}">
      <dgm:prSet custT="1"/>
      <dgm:spPr/>
      <dgm:t>
        <a:bodyPr/>
        <a:lstStyle/>
        <a:p>
          <a:r>
            <a:rPr lang="en-US" sz="1000">
              <a:latin typeface="Times New Roman" panose="02020603050405020304" pitchFamily="18" charset="0"/>
              <a:cs typeface="Times New Roman" panose="02020603050405020304" pitchFamily="18" charset="0"/>
            </a:rPr>
            <a:t>client</a:t>
          </a:r>
        </a:p>
      </dgm:t>
    </dgm:pt>
    <dgm:pt modelId="{49DBC8A9-E840-47A6-9676-E27C3F492646}" type="sibTrans" cxnId="{08F952DF-13C9-485B-B66E-48C053CECDA6}">
      <dgm:prSet/>
      <dgm:spPr/>
      <dgm:t>
        <a:bodyPr/>
        <a:lstStyle/>
        <a:p>
          <a:endParaRPr lang="en-US"/>
        </a:p>
      </dgm:t>
    </dgm:pt>
    <dgm:pt modelId="{0C58D607-376D-4E3A-B791-2BE6488FAD9A}" type="parTrans" cxnId="{08F952DF-13C9-485B-B66E-48C053CECDA6}">
      <dgm:prSet/>
      <dgm:spPr/>
      <dgm:t>
        <a:bodyPr/>
        <a:lstStyle/>
        <a:p>
          <a:endParaRPr lang="en-US" sz="1000">
            <a:latin typeface="Times New Roman" panose="02020603050405020304" pitchFamily="18" charset="0"/>
            <a:cs typeface="Times New Roman" panose="02020603050405020304" pitchFamily="18" charset="0"/>
          </a:endParaRPr>
        </a:p>
      </dgm:t>
    </dgm:pt>
    <dgm:pt modelId="{D019CA13-8C68-4B1A-9197-2958794B3EF3}">
      <dgm:prSet custT="1"/>
      <dgm:spPr/>
      <dgm:t>
        <a:bodyPr/>
        <a:lstStyle/>
        <a:p>
          <a:r>
            <a:rPr lang="en-US" sz="1000">
              <a:latin typeface="Times New Roman" panose="02020603050405020304" pitchFamily="18" charset="0"/>
              <a:cs typeface="Times New Roman" panose="02020603050405020304" pitchFamily="18" charset="0"/>
            </a:rPr>
            <a:t>Webservice</a:t>
          </a:r>
        </a:p>
      </dgm:t>
    </dgm:pt>
    <dgm:pt modelId="{A01E1333-E432-44BB-8957-AAD1C49CA5B0}" type="sibTrans" cxnId="{DD232ACB-2D09-4961-9B17-4EE595B723F7}">
      <dgm:prSet/>
      <dgm:spPr/>
      <dgm:t>
        <a:bodyPr/>
        <a:lstStyle/>
        <a:p>
          <a:endParaRPr lang="en-US"/>
        </a:p>
      </dgm:t>
    </dgm:pt>
    <dgm:pt modelId="{B20BC813-0530-4698-B9E0-03DF8F37CD73}" type="parTrans" cxnId="{DD232ACB-2D09-4961-9B17-4EE595B723F7}">
      <dgm:prSet/>
      <dgm:spPr/>
      <dgm:t>
        <a:bodyPr/>
        <a:lstStyle/>
        <a:p>
          <a:endParaRPr lang="en-US" sz="1000">
            <a:latin typeface="Times New Roman" panose="02020603050405020304" pitchFamily="18" charset="0"/>
            <a:cs typeface="Times New Roman" panose="02020603050405020304" pitchFamily="18" charset="0"/>
          </a:endParaRPr>
        </a:p>
      </dgm:t>
    </dgm:pt>
    <dgm:pt modelId="{1F7A512F-6366-4092-94DC-85EB049AAE5B}">
      <dgm:prSet custT="1"/>
      <dgm:spPr>
        <a:solidFill>
          <a:schemeClr val="accent2"/>
        </a:solidFill>
      </dgm:spPr>
      <dgm:t>
        <a:bodyPr/>
        <a:lstStyle/>
        <a:p>
          <a:r>
            <a:rPr lang="en-US" sz="1000">
              <a:latin typeface="Times New Roman" panose="02020603050405020304" pitchFamily="18" charset="0"/>
              <a:cs typeface="Times New Roman" panose="02020603050405020304" pitchFamily="18" charset="0"/>
            </a:rPr>
            <a:t>Tài khoản</a:t>
          </a:r>
        </a:p>
      </dgm:t>
    </dgm:pt>
    <dgm:pt modelId="{52CC7F07-2390-475D-824E-A2E4C1FDDBC6}" type="sibTrans" cxnId="{C797D9B0-E8AE-4F87-BD5A-DC427F01C707}">
      <dgm:prSet/>
      <dgm:spPr/>
      <dgm:t>
        <a:bodyPr/>
        <a:lstStyle/>
        <a:p>
          <a:endParaRPr lang="en-US"/>
        </a:p>
      </dgm:t>
    </dgm:pt>
    <dgm:pt modelId="{6BB4557F-9A76-45FF-B7FE-6FD8344E45C8}" type="parTrans" cxnId="{C797D9B0-E8AE-4F87-BD5A-DC427F01C707}">
      <dgm:prSet/>
      <dgm:spPr/>
      <dgm:t>
        <a:bodyPr/>
        <a:lstStyle/>
        <a:p>
          <a:endParaRPr lang="en-US" sz="1000">
            <a:latin typeface="Times New Roman" panose="02020603050405020304" pitchFamily="18" charset="0"/>
            <a:cs typeface="Times New Roman" panose="02020603050405020304" pitchFamily="18" charset="0"/>
          </a:endParaRPr>
        </a:p>
      </dgm:t>
    </dgm:pt>
    <dgm:pt modelId="{CD8EAABD-4EAE-4B5F-B1CB-BDC0000F94A2}" type="asst">
      <dgm:prSet custT="1"/>
      <dgm:spPr/>
      <dgm:t>
        <a:bodyPr/>
        <a:lstStyle/>
        <a:p>
          <a:r>
            <a:rPr lang="en-US" sz="1000">
              <a:latin typeface="Times New Roman" panose="02020603050405020304" pitchFamily="18" charset="0"/>
              <a:cs typeface="Times New Roman" panose="02020603050405020304" pitchFamily="18" charset="0"/>
            </a:rPr>
            <a:t>Thành phần</a:t>
          </a:r>
        </a:p>
      </dgm:t>
    </dgm:pt>
    <dgm:pt modelId="{CF0A0C81-05C1-4EB6-9C00-DCB1E7B8EB55}" type="sibTrans" cxnId="{80C3F7A0-21A9-4968-8602-0F1C2D9A0961}">
      <dgm:prSet/>
      <dgm:spPr/>
      <dgm:t>
        <a:bodyPr/>
        <a:lstStyle/>
        <a:p>
          <a:endParaRPr lang="en-US"/>
        </a:p>
      </dgm:t>
    </dgm:pt>
    <dgm:pt modelId="{F47B5DFE-8458-4CA0-95BB-1A65E64B24EC}" type="parTrans" cxnId="{80C3F7A0-21A9-4968-8602-0F1C2D9A0961}">
      <dgm:prSet/>
      <dgm:spPr/>
      <dgm:t>
        <a:bodyPr/>
        <a:lstStyle/>
        <a:p>
          <a:endParaRPr lang="en-US" sz="1000">
            <a:latin typeface="Times New Roman" panose="02020603050405020304" pitchFamily="18" charset="0"/>
            <a:cs typeface="Times New Roman" panose="02020603050405020304" pitchFamily="18" charset="0"/>
          </a:endParaRPr>
        </a:p>
      </dgm:t>
    </dgm:pt>
    <dgm:pt modelId="{1202CBC4-5B0C-4861-9523-0A95EAB417FF}" type="asst">
      <dgm:prSet phldrT="[Text]" custT="1"/>
      <dgm:spPr/>
      <dgm:t>
        <a:bodyPr/>
        <a:lstStyle/>
        <a:p>
          <a:r>
            <a:rPr lang="en-US" sz="1000">
              <a:latin typeface="Times New Roman" panose="02020603050405020304" pitchFamily="18" charset="0"/>
              <a:cs typeface="Times New Roman" panose="02020603050405020304" pitchFamily="18" charset="0"/>
            </a:rPr>
            <a:t>Chức năng</a:t>
          </a:r>
        </a:p>
      </dgm:t>
    </dgm:pt>
    <dgm:pt modelId="{B42E94E2-62E1-445E-9E39-ADC98CCC3FED}" type="sibTrans" cxnId="{CC2CF7A8-3770-4A74-A8DE-CCC3ECC780B0}">
      <dgm:prSet/>
      <dgm:spPr/>
      <dgm:t>
        <a:bodyPr/>
        <a:lstStyle/>
        <a:p>
          <a:endParaRPr lang="en-US"/>
        </a:p>
      </dgm:t>
    </dgm:pt>
    <dgm:pt modelId="{FD188E14-9FC3-492E-8D3D-12FA53728017}" type="parTrans" cxnId="{CC2CF7A8-3770-4A74-A8DE-CCC3ECC780B0}">
      <dgm:prSet/>
      <dgm:spPr/>
      <dgm:t>
        <a:bodyPr/>
        <a:lstStyle/>
        <a:p>
          <a:endParaRPr lang="en-US" sz="1000">
            <a:latin typeface="Times New Roman" panose="02020603050405020304" pitchFamily="18" charset="0"/>
            <a:cs typeface="Times New Roman" panose="02020603050405020304" pitchFamily="18" charset="0"/>
          </a:endParaRPr>
        </a:p>
      </dgm:t>
    </dgm:pt>
    <dgm:pt modelId="{1BB89CC4-7CEE-49D2-BEDF-6A9C3DD62C7C}">
      <dgm:prSet custT="1"/>
      <dgm:spPr>
        <a:solidFill>
          <a:schemeClr val="accent2"/>
        </a:solidFill>
      </dgm:spPr>
      <dgm:t>
        <a:bodyPr/>
        <a:lstStyle/>
        <a:p>
          <a:r>
            <a:rPr lang="en-US" sz="1000">
              <a:latin typeface="Times New Roman" panose="02020603050405020304" pitchFamily="18" charset="0"/>
              <a:cs typeface="Times New Roman" panose="02020603050405020304" pitchFamily="18" charset="0"/>
            </a:rPr>
            <a:t>Thống kê</a:t>
          </a:r>
        </a:p>
      </dgm:t>
    </dgm:pt>
    <dgm:pt modelId="{A8987DA5-05D5-4C2A-9FB9-ADB9902ED357}" type="parTrans" cxnId="{F844F1DD-E515-4412-AF91-2C4FD96C29F7}">
      <dgm:prSet/>
      <dgm:spPr/>
      <dgm:t>
        <a:bodyPr/>
        <a:lstStyle/>
        <a:p>
          <a:endParaRPr lang="en-US" sz="1000">
            <a:latin typeface="Times New Roman" panose="02020603050405020304" pitchFamily="18" charset="0"/>
            <a:cs typeface="Times New Roman" panose="02020603050405020304" pitchFamily="18" charset="0"/>
          </a:endParaRPr>
        </a:p>
      </dgm:t>
    </dgm:pt>
    <dgm:pt modelId="{322F33B3-7647-4EF2-BA53-69167AECC782}" type="sibTrans" cxnId="{F844F1DD-E515-4412-AF91-2C4FD96C29F7}">
      <dgm:prSet/>
      <dgm:spPr/>
      <dgm:t>
        <a:bodyPr/>
        <a:lstStyle/>
        <a:p>
          <a:endParaRPr lang="en-US"/>
        </a:p>
      </dgm:t>
    </dgm:pt>
    <dgm:pt modelId="{45731FA5-B8B3-4A21-8A5B-26EF48C98D1C}">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Cấp tài khoản</a:t>
          </a:r>
        </a:p>
      </dgm:t>
    </dgm:pt>
    <dgm:pt modelId="{18BDDAF4-5AEB-4551-A73C-2B13062764BB}" type="parTrans" cxnId="{BF335368-735B-450B-BE30-686CEF2F9D4F}">
      <dgm:prSet/>
      <dgm:spPr/>
      <dgm:t>
        <a:bodyPr/>
        <a:lstStyle/>
        <a:p>
          <a:endParaRPr lang="en-US" sz="1000">
            <a:latin typeface="Times New Roman" panose="02020603050405020304" pitchFamily="18" charset="0"/>
            <a:cs typeface="Times New Roman" panose="02020603050405020304" pitchFamily="18" charset="0"/>
          </a:endParaRPr>
        </a:p>
      </dgm:t>
    </dgm:pt>
    <dgm:pt modelId="{2968EAE2-5567-4ED7-BDE4-EF109A378408}" type="sibTrans" cxnId="{BF335368-735B-450B-BE30-686CEF2F9D4F}">
      <dgm:prSet/>
      <dgm:spPr/>
      <dgm:t>
        <a:bodyPr/>
        <a:lstStyle/>
        <a:p>
          <a:endParaRPr lang="en-US"/>
        </a:p>
      </dgm:t>
    </dgm:pt>
    <dgm:pt modelId="{2D64F932-A58A-4EBA-8164-90366AAAC1CC}">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Cập nhật tài khoản</a:t>
          </a:r>
        </a:p>
      </dgm:t>
    </dgm:pt>
    <dgm:pt modelId="{D7DE452C-0B94-4B38-984A-3EC1F854B721}" type="parTrans" cxnId="{B472B110-290E-4C7E-9577-0C82192EC620}">
      <dgm:prSet/>
      <dgm:spPr/>
      <dgm:t>
        <a:bodyPr/>
        <a:lstStyle/>
        <a:p>
          <a:endParaRPr lang="en-US" sz="1000">
            <a:latin typeface="Times New Roman" panose="02020603050405020304" pitchFamily="18" charset="0"/>
            <a:cs typeface="Times New Roman" panose="02020603050405020304" pitchFamily="18" charset="0"/>
          </a:endParaRPr>
        </a:p>
      </dgm:t>
    </dgm:pt>
    <dgm:pt modelId="{62B04E78-28E1-4120-A084-9991E1B3B87C}" type="sibTrans" cxnId="{B472B110-290E-4C7E-9577-0C82192EC620}">
      <dgm:prSet/>
      <dgm:spPr/>
      <dgm:t>
        <a:bodyPr/>
        <a:lstStyle/>
        <a:p>
          <a:endParaRPr lang="en-US"/>
        </a:p>
      </dgm:t>
    </dgm:pt>
    <dgm:pt modelId="{B7B19F01-3EBD-4889-9860-D4D356FF2870}">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Thông báo hỏng</a:t>
          </a:r>
        </a:p>
      </dgm:t>
    </dgm:pt>
    <dgm:pt modelId="{4EEA1A84-5A85-4F92-9972-6058E253A002}" type="parTrans" cxnId="{AEACAC26-4117-4295-8970-FAB5CF448BC8}">
      <dgm:prSet/>
      <dgm:spPr/>
      <dgm:t>
        <a:bodyPr/>
        <a:lstStyle/>
        <a:p>
          <a:endParaRPr lang="en-US" sz="1000">
            <a:latin typeface="Times New Roman" panose="02020603050405020304" pitchFamily="18" charset="0"/>
            <a:cs typeface="Times New Roman" panose="02020603050405020304" pitchFamily="18" charset="0"/>
          </a:endParaRPr>
        </a:p>
      </dgm:t>
    </dgm:pt>
    <dgm:pt modelId="{C694ABAE-CD09-457C-8DE8-311D28750245}" type="sibTrans" cxnId="{AEACAC26-4117-4295-8970-FAB5CF448BC8}">
      <dgm:prSet/>
      <dgm:spPr/>
      <dgm:t>
        <a:bodyPr/>
        <a:lstStyle/>
        <a:p>
          <a:endParaRPr lang="en-US"/>
        </a:p>
      </dgm:t>
    </dgm:pt>
    <dgm:pt modelId="{49CB5DAD-21DF-47FF-83F5-99BE5C9669AD}">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Thông báo bảo trì, bảo dưỡng</a:t>
          </a:r>
        </a:p>
      </dgm:t>
    </dgm:pt>
    <dgm:pt modelId="{A38D8F0B-D9E6-4968-B9AD-9988012DF763}" type="parTrans" cxnId="{622FD9D7-3701-45A0-A5FF-9D8207AAD680}">
      <dgm:prSet/>
      <dgm:spPr/>
      <dgm:t>
        <a:bodyPr/>
        <a:lstStyle/>
        <a:p>
          <a:endParaRPr lang="en-US" sz="1000">
            <a:latin typeface="Times New Roman" panose="02020603050405020304" pitchFamily="18" charset="0"/>
            <a:cs typeface="Times New Roman" panose="02020603050405020304" pitchFamily="18" charset="0"/>
          </a:endParaRPr>
        </a:p>
      </dgm:t>
    </dgm:pt>
    <dgm:pt modelId="{B8BC36EE-4C5C-4DCF-8741-9604505F897A}" type="sibTrans" cxnId="{622FD9D7-3701-45A0-A5FF-9D8207AAD680}">
      <dgm:prSet/>
      <dgm:spPr/>
      <dgm:t>
        <a:bodyPr/>
        <a:lstStyle/>
        <a:p>
          <a:endParaRPr lang="en-US"/>
        </a:p>
      </dgm:t>
    </dgm:pt>
    <dgm:pt modelId="{2D1D3E9A-F812-4FA7-A814-4582F63FEEDE}">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Thông báo thiết bị chưa sửa chữa xong</a:t>
          </a:r>
        </a:p>
      </dgm:t>
    </dgm:pt>
    <dgm:pt modelId="{363DC560-83F6-4007-80EC-B88847B462F8}" type="parTrans" cxnId="{78099253-4BB0-4ECB-863D-F68D85C8BFDF}">
      <dgm:prSet/>
      <dgm:spPr/>
      <dgm:t>
        <a:bodyPr/>
        <a:lstStyle/>
        <a:p>
          <a:endParaRPr lang="en-US" sz="1000">
            <a:latin typeface="Times New Roman" panose="02020603050405020304" pitchFamily="18" charset="0"/>
            <a:cs typeface="Times New Roman" panose="02020603050405020304" pitchFamily="18" charset="0"/>
          </a:endParaRPr>
        </a:p>
      </dgm:t>
    </dgm:pt>
    <dgm:pt modelId="{8CF0109D-317E-4852-B789-187C9CF3B043}" type="sibTrans" cxnId="{78099253-4BB0-4ECB-863D-F68D85C8BFDF}">
      <dgm:prSet/>
      <dgm:spPr/>
      <dgm:t>
        <a:bodyPr/>
        <a:lstStyle/>
        <a:p>
          <a:endParaRPr lang="en-US"/>
        </a:p>
      </dgm:t>
    </dgm:pt>
    <dgm:pt modelId="{4777C2DA-1FE7-408E-9CA0-EA2AC015CAD1}">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Nhập thiết bị</a:t>
          </a:r>
        </a:p>
      </dgm:t>
    </dgm:pt>
    <dgm:pt modelId="{D8968C86-E461-4F36-A2F6-DE6258CF17AB}" type="parTrans" cxnId="{22AAFF7D-59E2-4E9F-9F13-CB94A19594EF}">
      <dgm:prSet/>
      <dgm:spPr/>
      <dgm:t>
        <a:bodyPr/>
        <a:lstStyle/>
        <a:p>
          <a:endParaRPr lang="en-US" sz="1000">
            <a:latin typeface="Times New Roman" panose="02020603050405020304" pitchFamily="18" charset="0"/>
            <a:cs typeface="Times New Roman" panose="02020603050405020304" pitchFamily="18" charset="0"/>
          </a:endParaRPr>
        </a:p>
      </dgm:t>
    </dgm:pt>
    <dgm:pt modelId="{AD77D48D-2DE0-4C3D-943B-AF07E05EFCF2}" type="sibTrans" cxnId="{22AAFF7D-59E2-4E9F-9F13-CB94A19594EF}">
      <dgm:prSet/>
      <dgm:spPr/>
      <dgm:t>
        <a:bodyPr/>
        <a:lstStyle/>
        <a:p>
          <a:endParaRPr lang="en-US"/>
        </a:p>
      </dgm:t>
    </dgm:pt>
    <dgm:pt modelId="{98B5EF1C-1E1D-4312-A14A-E2EF1D255213}">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Thực trạng thiết bị</a:t>
          </a:r>
        </a:p>
      </dgm:t>
    </dgm:pt>
    <dgm:pt modelId="{C9ED7ABA-71F2-492D-8741-C326AB353508}" type="parTrans" cxnId="{AD8DA250-C895-4C3D-AD31-4C9453C5BE33}">
      <dgm:prSet/>
      <dgm:spPr/>
      <dgm:t>
        <a:bodyPr/>
        <a:lstStyle/>
        <a:p>
          <a:endParaRPr lang="en-US" sz="1000">
            <a:latin typeface="Times New Roman" panose="02020603050405020304" pitchFamily="18" charset="0"/>
            <a:cs typeface="Times New Roman" panose="02020603050405020304" pitchFamily="18" charset="0"/>
          </a:endParaRPr>
        </a:p>
      </dgm:t>
    </dgm:pt>
    <dgm:pt modelId="{3DC851E2-3381-4579-AA18-2BF7301303BB}" type="sibTrans" cxnId="{AD8DA250-C895-4C3D-AD31-4C9453C5BE33}">
      <dgm:prSet/>
      <dgm:spPr/>
      <dgm:t>
        <a:bodyPr/>
        <a:lstStyle/>
        <a:p>
          <a:endParaRPr lang="en-US"/>
        </a:p>
      </dgm:t>
    </dgm:pt>
    <dgm:pt modelId="{96E4273B-64EA-4A6B-9410-7C23A4200863}">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Cập nhật trạng thái thiết bị</a:t>
          </a:r>
        </a:p>
      </dgm:t>
    </dgm:pt>
    <dgm:pt modelId="{251EC088-5BE2-4419-A323-681C8092707A}" type="parTrans" cxnId="{E08D2EA5-9834-41DA-97B7-E98FA4F8B7CF}">
      <dgm:prSet/>
      <dgm:spPr/>
      <dgm:t>
        <a:bodyPr/>
        <a:lstStyle/>
        <a:p>
          <a:endParaRPr lang="en-US" sz="1000">
            <a:latin typeface="Times New Roman" panose="02020603050405020304" pitchFamily="18" charset="0"/>
            <a:cs typeface="Times New Roman" panose="02020603050405020304" pitchFamily="18" charset="0"/>
          </a:endParaRPr>
        </a:p>
      </dgm:t>
    </dgm:pt>
    <dgm:pt modelId="{AE6879FF-4484-4841-979A-2AF36D2DFF20}" type="sibTrans" cxnId="{E08D2EA5-9834-41DA-97B7-E98FA4F8B7CF}">
      <dgm:prSet/>
      <dgm:spPr/>
      <dgm:t>
        <a:bodyPr/>
        <a:lstStyle/>
        <a:p>
          <a:endParaRPr lang="en-US"/>
        </a:p>
      </dgm:t>
    </dgm:pt>
    <dgm:pt modelId="{BC580741-0230-4608-84DC-56B81D64910E}">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Báo cáo thực trạng thiết bok quản lý</a:t>
          </a:r>
        </a:p>
      </dgm:t>
    </dgm:pt>
    <dgm:pt modelId="{8FC9A460-6FF1-48A5-A475-D411BF0B1CB9}" type="parTrans" cxnId="{567075A4-12D9-4F2B-B82F-88D8695CA15C}">
      <dgm:prSet/>
      <dgm:spPr/>
      <dgm:t>
        <a:bodyPr/>
        <a:lstStyle/>
        <a:p>
          <a:endParaRPr lang="en-US" sz="1000">
            <a:latin typeface="Times New Roman" panose="02020603050405020304" pitchFamily="18" charset="0"/>
            <a:cs typeface="Times New Roman" panose="02020603050405020304" pitchFamily="18" charset="0"/>
          </a:endParaRPr>
        </a:p>
      </dgm:t>
    </dgm:pt>
    <dgm:pt modelId="{37306B7C-C0C3-4275-94AD-68DD651EEA72}" type="sibTrans" cxnId="{567075A4-12D9-4F2B-B82F-88D8695CA15C}">
      <dgm:prSet/>
      <dgm:spPr/>
      <dgm:t>
        <a:bodyPr/>
        <a:lstStyle/>
        <a:p>
          <a:endParaRPr lang="en-US"/>
        </a:p>
      </dgm:t>
    </dgm:pt>
    <dgm:pt modelId="{5142BD54-7394-4E0F-928E-BF6CAA5A9068}">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Hiện trạng của thiết bị</a:t>
          </a:r>
        </a:p>
      </dgm:t>
    </dgm:pt>
    <dgm:pt modelId="{40227E4C-AFE2-414E-9889-B51757CC5089}" type="parTrans" cxnId="{FB44E3E6-8546-40E7-B0D5-8381D490C650}">
      <dgm:prSet/>
      <dgm:spPr/>
      <dgm:t>
        <a:bodyPr/>
        <a:lstStyle/>
        <a:p>
          <a:endParaRPr lang="en-US" sz="1000">
            <a:latin typeface="Times New Roman" panose="02020603050405020304" pitchFamily="18" charset="0"/>
            <a:cs typeface="Times New Roman" panose="02020603050405020304" pitchFamily="18" charset="0"/>
          </a:endParaRPr>
        </a:p>
      </dgm:t>
    </dgm:pt>
    <dgm:pt modelId="{9CA8FE0B-5FF0-4C87-8C5E-9C2673617505}" type="sibTrans" cxnId="{FB44E3E6-8546-40E7-B0D5-8381D490C650}">
      <dgm:prSet/>
      <dgm:spPr/>
      <dgm:t>
        <a:bodyPr/>
        <a:lstStyle/>
        <a:p>
          <a:endParaRPr lang="en-US"/>
        </a:p>
      </dgm:t>
    </dgm:pt>
    <dgm:pt modelId="{BD9656C5-CACF-44AD-85C0-9BAAE995DB1E}">
      <dgm:prSet custT="1"/>
      <dgm:spPr>
        <a:solidFill>
          <a:schemeClr val="accent3"/>
        </a:solidFill>
      </dgm:spPr>
      <dgm:t>
        <a:bodyPr/>
        <a:lstStyle/>
        <a:p>
          <a:r>
            <a:rPr lang="en-US" sz="1000">
              <a:latin typeface="Times New Roman" panose="02020603050405020304" pitchFamily="18" charset="0"/>
              <a:cs typeface="Times New Roman" panose="02020603050405020304" pitchFamily="18" charset="0"/>
            </a:rPr>
            <a:t>Lịch sử hoạt động của thiết bị</a:t>
          </a:r>
        </a:p>
      </dgm:t>
    </dgm:pt>
    <dgm:pt modelId="{A0D640BA-2893-4B42-8C06-69AF49A3A411}" type="parTrans" cxnId="{A621251B-3247-47A6-B005-0761CE48ACF8}">
      <dgm:prSet/>
      <dgm:spPr/>
      <dgm:t>
        <a:bodyPr/>
        <a:lstStyle/>
        <a:p>
          <a:endParaRPr lang="en-US" sz="1000">
            <a:latin typeface="Times New Roman" panose="02020603050405020304" pitchFamily="18" charset="0"/>
            <a:cs typeface="Times New Roman" panose="02020603050405020304" pitchFamily="18" charset="0"/>
          </a:endParaRPr>
        </a:p>
      </dgm:t>
    </dgm:pt>
    <dgm:pt modelId="{5A4D4819-9605-4942-8513-93DED7A329B1}" type="sibTrans" cxnId="{A621251B-3247-47A6-B005-0761CE48ACF8}">
      <dgm:prSet/>
      <dgm:spPr/>
      <dgm:t>
        <a:bodyPr/>
        <a:lstStyle/>
        <a:p>
          <a:endParaRPr lang="en-US"/>
        </a:p>
      </dgm:t>
    </dgm:pt>
    <dgm:pt modelId="{B0EC6048-FBF6-4022-B824-9E8D00B4E885}" type="pres">
      <dgm:prSet presAssocID="{7943261E-07C4-4337-9E6C-0A1663728A93}" presName="hierChild1" presStyleCnt="0">
        <dgm:presLayoutVars>
          <dgm:orgChart val="1"/>
          <dgm:chPref val="1"/>
          <dgm:dir/>
          <dgm:animOne val="branch"/>
          <dgm:animLvl val="lvl"/>
          <dgm:resizeHandles/>
        </dgm:presLayoutVars>
      </dgm:prSet>
      <dgm:spPr/>
      <dgm:t>
        <a:bodyPr/>
        <a:lstStyle/>
        <a:p>
          <a:endParaRPr lang="en-US"/>
        </a:p>
      </dgm:t>
    </dgm:pt>
    <dgm:pt modelId="{5568B683-FAFD-425D-85DE-2B30BF96E801}" type="pres">
      <dgm:prSet presAssocID="{28759F1C-7025-4F75-9D42-8EA40D3C6312}" presName="hierRoot1" presStyleCnt="0">
        <dgm:presLayoutVars>
          <dgm:hierBranch val="init"/>
        </dgm:presLayoutVars>
      </dgm:prSet>
      <dgm:spPr/>
    </dgm:pt>
    <dgm:pt modelId="{5883AADD-52D4-4EB5-8775-D863C42CD0B7}" type="pres">
      <dgm:prSet presAssocID="{28759F1C-7025-4F75-9D42-8EA40D3C6312}" presName="rootComposite1" presStyleCnt="0"/>
      <dgm:spPr/>
    </dgm:pt>
    <dgm:pt modelId="{B26B21B4-1F08-49AD-80A1-0A32B58051ED}" type="pres">
      <dgm:prSet presAssocID="{28759F1C-7025-4F75-9D42-8EA40D3C6312}" presName="rootText1" presStyleLbl="node0" presStyleIdx="0" presStyleCnt="1" custScaleX="900478" custScaleY="664725" custLinFactNeighborX="-8935" custLinFactNeighborY="-4467">
        <dgm:presLayoutVars>
          <dgm:chPref val="3"/>
        </dgm:presLayoutVars>
      </dgm:prSet>
      <dgm:spPr>
        <a:prstGeom prst="roundRect">
          <a:avLst/>
        </a:prstGeom>
      </dgm:spPr>
      <dgm:t>
        <a:bodyPr/>
        <a:lstStyle/>
        <a:p>
          <a:endParaRPr lang="en-US"/>
        </a:p>
      </dgm:t>
    </dgm:pt>
    <dgm:pt modelId="{DD31DD52-5E0C-42D0-8CF3-DCB1353E72A9}" type="pres">
      <dgm:prSet presAssocID="{28759F1C-7025-4F75-9D42-8EA40D3C6312}" presName="rootConnector1" presStyleLbl="node1" presStyleIdx="0" presStyleCnt="0"/>
      <dgm:spPr/>
      <dgm:t>
        <a:bodyPr/>
        <a:lstStyle/>
        <a:p>
          <a:endParaRPr lang="en-US"/>
        </a:p>
      </dgm:t>
    </dgm:pt>
    <dgm:pt modelId="{A876FDDC-D5B0-4093-935A-2BE8BA4C0955}" type="pres">
      <dgm:prSet presAssocID="{28759F1C-7025-4F75-9D42-8EA40D3C6312}" presName="hierChild2" presStyleCnt="0"/>
      <dgm:spPr/>
    </dgm:pt>
    <dgm:pt modelId="{FDAA690A-3809-4496-BC77-65C186C81CC1}" type="pres">
      <dgm:prSet presAssocID="{28759F1C-7025-4F75-9D42-8EA40D3C6312}" presName="hierChild3" presStyleCnt="0"/>
      <dgm:spPr/>
    </dgm:pt>
    <dgm:pt modelId="{313E8E30-2462-45D6-9EF9-CC87C9D53793}" type="pres">
      <dgm:prSet presAssocID="{FD188E14-9FC3-492E-8D3D-12FA53728017}" presName="Name111" presStyleLbl="parChTrans1D2" presStyleIdx="0" presStyleCnt="2" custSzX="3344262" custSzY="808100"/>
      <dgm:spPr/>
      <dgm:t>
        <a:bodyPr/>
        <a:lstStyle/>
        <a:p>
          <a:endParaRPr lang="en-US"/>
        </a:p>
      </dgm:t>
    </dgm:pt>
    <dgm:pt modelId="{3A793880-81A1-407B-AE20-B89ED4733B71}" type="pres">
      <dgm:prSet presAssocID="{1202CBC4-5B0C-4861-9523-0A95EAB417FF}" presName="hierRoot3" presStyleCnt="0">
        <dgm:presLayoutVars>
          <dgm:hierBranch val="init"/>
        </dgm:presLayoutVars>
      </dgm:prSet>
      <dgm:spPr/>
    </dgm:pt>
    <dgm:pt modelId="{6F7DCEB4-8E04-4FCF-8CC0-FA9C5A3123A7}" type="pres">
      <dgm:prSet presAssocID="{1202CBC4-5B0C-4861-9523-0A95EAB417FF}" presName="rootComposite3" presStyleCnt="0"/>
      <dgm:spPr/>
    </dgm:pt>
    <dgm:pt modelId="{F1A6EBB9-49C5-40E6-AD07-260642524363}" type="pres">
      <dgm:prSet presAssocID="{1202CBC4-5B0C-4861-9523-0A95EAB417FF}" presName="rootText3" presStyleLbl="asst1" presStyleIdx="0" presStyleCnt="2" custScaleX="276532" custScaleY="307184" custLinFactNeighborY="-43030">
        <dgm:presLayoutVars>
          <dgm:chPref val="3"/>
        </dgm:presLayoutVars>
      </dgm:prSet>
      <dgm:spPr>
        <a:prstGeom prst="roundRect">
          <a:avLst/>
        </a:prstGeom>
      </dgm:spPr>
      <dgm:t>
        <a:bodyPr/>
        <a:lstStyle/>
        <a:p>
          <a:endParaRPr lang="en-US"/>
        </a:p>
      </dgm:t>
    </dgm:pt>
    <dgm:pt modelId="{497DFF28-60EA-4914-8FD3-5A8A0EA9042D}" type="pres">
      <dgm:prSet presAssocID="{1202CBC4-5B0C-4861-9523-0A95EAB417FF}" presName="rootConnector3" presStyleLbl="asst1" presStyleIdx="0" presStyleCnt="2"/>
      <dgm:spPr/>
      <dgm:t>
        <a:bodyPr/>
        <a:lstStyle/>
        <a:p>
          <a:endParaRPr lang="en-US"/>
        </a:p>
      </dgm:t>
    </dgm:pt>
    <dgm:pt modelId="{C393891E-FB6A-4326-A074-C0E27C8462E7}" type="pres">
      <dgm:prSet presAssocID="{1202CBC4-5B0C-4861-9523-0A95EAB417FF}" presName="hierChild6" presStyleCnt="0"/>
      <dgm:spPr/>
    </dgm:pt>
    <dgm:pt modelId="{622C8964-8321-4136-AB6D-4C2C8652899E}" type="pres">
      <dgm:prSet presAssocID="{6BB4557F-9A76-45FF-B7FE-6FD8344E45C8}" presName="Name37" presStyleLbl="parChTrans1D3" presStyleIdx="0" presStyleCnt="7" custSzX="2916437" custSzY="220713"/>
      <dgm:spPr/>
      <dgm:t>
        <a:bodyPr/>
        <a:lstStyle/>
        <a:p>
          <a:endParaRPr lang="en-US"/>
        </a:p>
      </dgm:t>
    </dgm:pt>
    <dgm:pt modelId="{BFDA086C-D9FB-4354-9967-188DF6438339}" type="pres">
      <dgm:prSet presAssocID="{1F7A512F-6366-4092-94DC-85EB049AAE5B}" presName="hierRoot2" presStyleCnt="0">
        <dgm:presLayoutVars>
          <dgm:hierBranch val="init"/>
        </dgm:presLayoutVars>
      </dgm:prSet>
      <dgm:spPr/>
    </dgm:pt>
    <dgm:pt modelId="{A17C4CD8-D0C1-4838-98C4-73B10CDA5681}" type="pres">
      <dgm:prSet presAssocID="{1F7A512F-6366-4092-94DC-85EB049AAE5B}" presName="rootComposite" presStyleCnt="0"/>
      <dgm:spPr/>
    </dgm:pt>
    <dgm:pt modelId="{653ABC31-1E06-47C1-9489-047BC7D26146}" type="pres">
      <dgm:prSet presAssocID="{1F7A512F-6366-4092-94DC-85EB049AAE5B}" presName="rootText" presStyleLbl="node3" presStyleIdx="0" presStyleCnt="7" custScaleX="223375" custScaleY="241376">
        <dgm:presLayoutVars>
          <dgm:chPref val="3"/>
        </dgm:presLayoutVars>
      </dgm:prSet>
      <dgm:spPr>
        <a:prstGeom prst="roundRect">
          <a:avLst/>
        </a:prstGeom>
      </dgm:spPr>
      <dgm:t>
        <a:bodyPr/>
        <a:lstStyle/>
        <a:p>
          <a:endParaRPr lang="en-US"/>
        </a:p>
      </dgm:t>
    </dgm:pt>
    <dgm:pt modelId="{2413503F-41BA-41A8-AFED-FD1BAA74085A}" type="pres">
      <dgm:prSet presAssocID="{1F7A512F-6366-4092-94DC-85EB049AAE5B}" presName="rootConnector" presStyleLbl="node3" presStyleIdx="0" presStyleCnt="7"/>
      <dgm:spPr/>
      <dgm:t>
        <a:bodyPr/>
        <a:lstStyle/>
        <a:p>
          <a:endParaRPr lang="en-US"/>
        </a:p>
      </dgm:t>
    </dgm:pt>
    <dgm:pt modelId="{300E4182-A5C4-490B-AE37-C94D7564F325}" type="pres">
      <dgm:prSet presAssocID="{1F7A512F-6366-4092-94DC-85EB049AAE5B}" presName="hierChild4" presStyleCnt="0"/>
      <dgm:spPr/>
    </dgm:pt>
    <dgm:pt modelId="{735B02B4-1311-4C0D-AEF6-AB897A5FEE4D}" type="pres">
      <dgm:prSet presAssocID="{18BDDAF4-5AEB-4551-A73C-2B13062764BB}" presName="Name37" presStyleLbl="parChTrans1D4" presStyleIdx="0" presStyleCnt="11"/>
      <dgm:spPr/>
      <dgm:t>
        <a:bodyPr/>
        <a:lstStyle/>
        <a:p>
          <a:endParaRPr lang="en-US"/>
        </a:p>
      </dgm:t>
    </dgm:pt>
    <dgm:pt modelId="{DE1E11FF-B44B-43F3-9998-C5AF3B5A043B}" type="pres">
      <dgm:prSet presAssocID="{45731FA5-B8B3-4A21-8A5B-26EF48C98D1C}" presName="hierRoot2" presStyleCnt="0">
        <dgm:presLayoutVars>
          <dgm:hierBranch val="init"/>
        </dgm:presLayoutVars>
      </dgm:prSet>
      <dgm:spPr/>
    </dgm:pt>
    <dgm:pt modelId="{53DFB531-622A-4DF4-B55B-DE0BC8A702E0}" type="pres">
      <dgm:prSet presAssocID="{45731FA5-B8B3-4A21-8A5B-26EF48C98D1C}" presName="rootComposite" presStyleCnt="0"/>
      <dgm:spPr/>
    </dgm:pt>
    <dgm:pt modelId="{C2090A1C-243A-4EB4-9174-D988C483D2E1}" type="pres">
      <dgm:prSet presAssocID="{45731FA5-B8B3-4A21-8A5B-26EF48C98D1C}" presName="rootText" presStyleLbl="node4" presStyleIdx="0" presStyleCnt="11" custScaleX="179437" custScaleY="574391">
        <dgm:presLayoutVars>
          <dgm:chPref val="3"/>
        </dgm:presLayoutVars>
      </dgm:prSet>
      <dgm:spPr>
        <a:prstGeom prst="roundRect">
          <a:avLst/>
        </a:prstGeom>
      </dgm:spPr>
      <dgm:t>
        <a:bodyPr/>
        <a:lstStyle/>
        <a:p>
          <a:endParaRPr lang="en-US"/>
        </a:p>
      </dgm:t>
    </dgm:pt>
    <dgm:pt modelId="{FDD0458C-22BA-45E9-89E3-BFFE2126FC07}" type="pres">
      <dgm:prSet presAssocID="{45731FA5-B8B3-4A21-8A5B-26EF48C98D1C}" presName="rootConnector" presStyleLbl="node4" presStyleIdx="0" presStyleCnt="11"/>
      <dgm:spPr/>
      <dgm:t>
        <a:bodyPr/>
        <a:lstStyle/>
        <a:p>
          <a:endParaRPr lang="en-US"/>
        </a:p>
      </dgm:t>
    </dgm:pt>
    <dgm:pt modelId="{22F40DC7-C7D4-4F43-9BE8-B16FD52CE71D}" type="pres">
      <dgm:prSet presAssocID="{45731FA5-B8B3-4A21-8A5B-26EF48C98D1C}" presName="hierChild4" presStyleCnt="0"/>
      <dgm:spPr/>
    </dgm:pt>
    <dgm:pt modelId="{302E25FE-636F-4284-90E4-665748CE0224}" type="pres">
      <dgm:prSet presAssocID="{45731FA5-B8B3-4A21-8A5B-26EF48C98D1C}" presName="hierChild5" presStyleCnt="0"/>
      <dgm:spPr/>
    </dgm:pt>
    <dgm:pt modelId="{25559BD5-7E08-4B45-A943-769974C4E422}" type="pres">
      <dgm:prSet presAssocID="{D7DE452C-0B94-4B38-984A-3EC1F854B721}" presName="Name37" presStyleLbl="parChTrans1D4" presStyleIdx="1" presStyleCnt="11"/>
      <dgm:spPr/>
      <dgm:t>
        <a:bodyPr/>
        <a:lstStyle/>
        <a:p>
          <a:endParaRPr lang="en-US"/>
        </a:p>
      </dgm:t>
    </dgm:pt>
    <dgm:pt modelId="{05827448-1975-4B7C-A11B-F87D6122AE7D}" type="pres">
      <dgm:prSet presAssocID="{2D64F932-A58A-4EBA-8164-90366AAAC1CC}" presName="hierRoot2" presStyleCnt="0">
        <dgm:presLayoutVars>
          <dgm:hierBranch val="init"/>
        </dgm:presLayoutVars>
      </dgm:prSet>
      <dgm:spPr/>
    </dgm:pt>
    <dgm:pt modelId="{DB6DCE2D-06B5-462C-8A49-B38DBDCE4BD7}" type="pres">
      <dgm:prSet presAssocID="{2D64F932-A58A-4EBA-8164-90366AAAC1CC}" presName="rootComposite" presStyleCnt="0"/>
      <dgm:spPr/>
    </dgm:pt>
    <dgm:pt modelId="{04898013-5501-49A1-A59F-6FDB87CAC25C}" type="pres">
      <dgm:prSet presAssocID="{2D64F932-A58A-4EBA-8164-90366AAAC1CC}" presName="rootText" presStyleLbl="node4" presStyleIdx="1" presStyleCnt="11" custScaleX="179437" custScaleY="429840">
        <dgm:presLayoutVars>
          <dgm:chPref val="3"/>
        </dgm:presLayoutVars>
      </dgm:prSet>
      <dgm:spPr>
        <a:prstGeom prst="roundRect">
          <a:avLst/>
        </a:prstGeom>
      </dgm:spPr>
      <dgm:t>
        <a:bodyPr/>
        <a:lstStyle/>
        <a:p>
          <a:endParaRPr lang="en-US"/>
        </a:p>
      </dgm:t>
    </dgm:pt>
    <dgm:pt modelId="{9CB7E5A6-C9CE-4937-820E-947163FB65B7}" type="pres">
      <dgm:prSet presAssocID="{2D64F932-A58A-4EBA-8164-90366AAAC1CC}" presName="rootConnector" presStyleLbl="node4" presStyleIdx="1" presStyleCnt="11"/>
      <dgm:spPr/>
      <dgm:t>
        <a:bodyPr/>
        <a:lstStyle/>
        <a:p>
          <a:endParaRPr lang="en-US"/>
        </a:p>
      </dgm:t>
    </dgm:pt>
    <dgm:pt modelId="{4E149A80-EE9C-44FE-93B5-4FC6086AD83F}" type="pres">
      <dgm:prSet presAssocID="{2D64F932-A58A-4EBA-8164-90366AAAC1CC}" presName="hierChild4" presStyleCnt="0"/>
      <dgm:spPr/>
    </dgm:pt>
    <dgm:pt modelId="{BB149087-C5B5-4C6D-85BA-8AEE500D2A6A}" type="pres">
      <dgm:prSet presAssocID="{2D64F932-A58A-4EBA-8164-90366AAAC1CC}" presName="hierChild5" presStyleCnt="0"/>
      <dgm:spPr/>
    </dgm:pt>
    <dgm:pt modelId="{30CD1F9D-0FEE-4D4D-9968-16FAA7CAC1D4}" type="pres">
      <dgm:prSet presAssocID="{1F7A512F-6366-4092-94DC-85EB049AAE5B}" presName="hierChild5" presStyleCnt="0"/>
      <dgm:spPr/>
    </dgm:pt>
    <dgm:pt modelId="{297CDB0E-0E17-4646-9001-0DEE60028990}" type="pres">
      <dgm:prSet presAssocID="{4E275D07-BF97-4E6C-88FC-1938BE74FEA5}" presName="Name37" presStyleLbl="parChTrans1D3" presStyleIdx="1" presStyleCnt="7" custSzX="1458218" custSzY="220713"/>
      <dgm:spPr/>
      <dgm:t>
        <a:bodyPr/>
        <a:lstStyle/>
        <a:p>
          <a:endParaRPr lang="en-US"/>
        </a:p>
      </dgm:t>
    </dgm:pt>
    <dgm:pt modelId="{49BEEE41-6F17-4521-8171-FEBA5631EB9D}" type="pres">
      <dgm:prSet presAssocID="{0E8C39E7-4BBD-4206-A698-E6A44D9DF5D0}" presName="hierRoot2" presStyleCnt="0">
        <dgm:presLayoutVars>
          <dgm:hierBranch val="init"/>
        </dgm:presLayoutVars>
      </dgm:prSet>
      <dgm:spPr/>
    </dgm:pt>
    <dgm:pt modelId="{0B042224-3792-4F80-9359-BBA19EA50825}" type="pres">
      <dgm:prSet presAssocID="{0E8C39E7-4BBD-4206-A698-E6A44D9DF5D0}" presName="rootComposite" presStyleCnt="0"/>
      <dgm:spPr/>
    </dgm:pt>
    <dgm:pt modelId="{014351C4-7BD9-4DC1-84CE-CD4E578012E4}" type="pres">
      <dgm:prSet presAssocID="{0E8C39E7-4BBD-4206-A698-E6A44D9DF5D0}" presName="rootText" presStyleLbl="node3" presStyleIdx="1" presStyleCnt="7" custScaleX="301143" custScaleY="241376">
        <dgm:presLayoutVars>
          <dgm:chPref val="3"/>
        </dgm:presLayoutVars>
      </dgm:prSet>
      <dgm:spPr>
        <a:prstGeom prst="roundRect">
          <a:avLst/>
        </a:prstGeom>
      </dgm:spPr>
      <dgm:t>
        <a:bodyPr/>
        <a:lstStyle/>
        <a:p>
          <a:endParaRPr lang="en-US"/>
        </a:p>
      </dgm:t>
    </dgm:pt>
    <dgm:pt modelId="{E13F50D0-B757-4AF6-B320-46DA59E0B34C}" type="pres">
      <dgm:prSet presAssocID="{0E8C39E7-4BBD-4206-A698-E6A44D9DF5D0}" presName="rootConnector" presStyleLbl="node3" presStyleIdx="1" presStyleCnt="7"/>
      <dgm:spPr/>
      <dgm:t>
        <a:bodyPr/>
        <a:lstStyle/>
        <a:p>
          <a:endParaRPr lang="en-US"/>
        </a:p>
      </dgm:t>
    </dgm:pt>
    <dgm:pt modelId="{FBEE497D-7E69-4664-AE77-BC42513477E2}" type="pres">
      <dgm:prSet presAssocID="{0E8C39E7-4BBD-4206-A698-E6A44D9DF5D0}" presName="hierChild4" presStyleCnt="0"/>
      <dgm:spPr/>
    </dgm:pt>
    <dgm:pt modelId="{485E1F24-630B-4DBB-B018-5A3106E0AE40}" type="pres">
      <dgm:prSet presAssocID="{4EEA1A84-5A85-4F92-9972-6058E253A002}" presName="Name37" presStyleLbl="parChTrans1D4" presStyleIdx="2" presStyleCnt="11"/>
      <dgm:spPr/>
      <dgm:t>
        <a:bodyPr/>
        <a:lstStyle/>
        <a:p>
          <a:endParaRPr lang="en-US"/>
        </a:p>
      </dgm:t>
    </dgm:pt>
    <dgm:pt modelId="{9F7B65F0-3251-41E3-82CD-5FC5CC54420C}" type="pres">
      <dgm:prSet presAssocID="{B7B19F01-3EBD-4889-9860-D4D356FF2870}" presName="hierRoot2" presStyleCnt="0">
        <dgm:presLayoutVars>
          <dgm:hierBranch val="init"/>
        </dgm:presLayoutVars>
      </dgm:prSet>
      <dgm:spPr/>
    </dgm:pt>
    <dgm:pt modelId="{C5A7A90A-4740-449A-8EF6-1EA0AFCE8C8E}" type="pres">
      <dgm:prSet presAssocID="{B7B19F01-3EBD-4889-9860-D4D356FF2870}" presName="rootComposite" presStyleCnt="0"/>
      <dgm:spPr/>
    </dgm:pt>
    <dgm:pt modelId="{8397817B-7A4E-47B3-997E-E83735CEC40C}" type="pres">
      <dgm:prSet presAssocID="{B7B19F01-3EBD-4889-9860-D4D356FF2870}" presName="rootText" presStyleLbl="node4" presStyleIdx="2" presStyleCnt="11" custScaleX="240042" custScaleY="438135">
        <dgm:presLayoutVars>
          <dgm:chPref val="3"/>
        </dgm:presLayoutVars>
      </dgm:prSet>
      <dgm:spPr>
        <a:prstGeom prst="roundRect">
          <a:avLst/>
        </a:prstGeom>
      </dgm:spPr>
      <dgm:t>
        <a:bodyPr/>
        <a:lstStyle/>
        <a:p>
          <a:endParaRPr lang="en-US"/>
        </a:p>
      </dgm:t>
    </dgm:pt>
    <dgm:pt modelId="{C98A308A-92B4-4E87-9653-7183FF2F250B}" type="pres">
      <dgm:prSet presAssocID="{B7B19F01-3EBD-4889-9860-D4D356FF2870}" presName="rootConnector" presStyleLbl="node4" presStyleIdx="2" presStyleCnt="11"/>
      <dgm:spPr/>
      <dgm:t>
        <a:bodyPr/>
        <a:lstStyle/>
        <a:p>
          <a:endParaRPr lang="en-US"/>
        </a:p>
      </dgm:t>
    </dgm:pt>
    <dgm:pt modelId="{9C30C394-3551-46D2-B2E8-0C23FE3B5352}" type="pres">
      <dgm:prSet presAssocID="{B7B19F01-3EBD-4889-9860-D4D356FF2870}" presName="hierChild4" presStyleCnt="0"/>
      <dgm:spPr/>
    </dgm:pt>
    <dgm:pt modelId="{BCF55E75-23B1-499D-84B2-0EA1D107AE9C}" type="pres">
      <dgm:prSet presAssocID="{B7B19F01-3EBD-4889-9860-D4D356FF2870}" presName="hierChild5" presStyleCnt="0"/>
      <dgm:spPr/>
    </dgm:pt>
    <dgm:pt modelId="{F09594A0-1BFF-4C72-B918-46EBCB0FCCD0}" type="pres">
      <dgm:prSet presAssocID="{A38D8F0B-D9E6-4968-B9AD-9988012DF763}" presName="Name37" presStyleLbl="parChTrans1D4" presStyleIdx="3" presStyleCnt="11"/>
      <dgm:spPr/>
      <dgm:t>
        <a:bodyPr/>
        <a:lstStyle/>
        <a:p>
          <a:endParaRPr lang="en-US"/>
        </a:p>
      </dgm:t>
    </dgm:pt>
    <dgm:pt modelId="{6A80DCDD-70B9-40FC-9F94-0CC7189FD7E0}" type="pres">
      <dgm:prSet presAssocID="{49CB5DAD-21DF-47FF-83F5-99BE5C9669AD}" presName="hierRoot2" presStyleCnt="0">
        <dgm:presLayoutVars>
          <dgm:hierBranch val="init"/>
        </dgm:presLayoutVars>
      </dgm:prSet>
      <dgm:spPr/>
    </dgm:pt>
    <dgm:pt modelId="{D2F2CB89-C884-4DE5-9F8F-D5C5D3D2BEEA}" type="pres">
      <dgm:prSet presAssocID="{49CB5DAD-21DF-47FF-83F5-99BE5C9669AD}" presName="rootComposite" presStyleCnt="0"/>
      <dgm:spPr/>
    </dgm:pt>
    <dgm:pt modelId="{781587ED-E304-4194-BC9D-CAB108026194}" type="pres">
      <dgm:prSet presAssocID="{49CB5DAD-21DF-47FF-83F5-99BE5C9669AD}" presName="rootText" presStyleLbl="node4" presStyleIdx="3" presStyleCnt="11" custScaleX="239683" custScaleY="366558">
        <dgm:presLayoutVars>
          <dgm:chPref val="3"/>
        </dgm:presLayoutVars>
      </dgm:prSet>
      <dgm:spPr>
        <a:prstGeom prst="roundRect">
          <a:avLst/>
        </a:prstGeom>
      </dgm:spPr>
      <dgm:t>
        <a:bodyPr/>
        <a:lstStyle/>
        <a:p>
          <a:endParaRPr lang="en-US"/>
        </a:p>
      </dgm:t>
    </dgm:pt>
    <dgm:pt modelId="{153C0577-1ACC-40D7-B893-EE30DE8E54BE}" type="pres">
      <dgm:prSet presAssocID="{49CB5DAD-21DF-47FF-83F5-99BE5C9669AD}" presName="rootConnector" presStyleLbl="node4" presStyleIdx="3" presStyleCnt="11"/>
      <dgm:spPr/>
      <dgm:t>
        <a:bodyPr/>
        <a:lstStyle/>
        <a:p>
          <a:endParaRPr lang="en-US"/>
        </a:p>
      </dgm:t>
    </dgm:pt>
    <dgm:pt modelId="{CFD6852D-EAD6-4826-8360-779985E41DF5}" type="pres">
      <dgm:prSet presAssocID="{49CB5DAD-21DF-47FF-83F5-99BE5C9669AD}" presName="hierChild4" presStyleCnt="0"/>
      <dgm:spPr/>
    </dgm:pt>
    <dgm:pt modelId="{1DDB450F-3579-410F-BD17-7DB547796349}" type="pres">
      <dgm:prSet presAssocID="{49CB5DAD-21DF-47FF-83F5-99BE5C9669AD}" presName="hierChild5" presStyleCnt="0"/>
      <dgm:spPr/>
    </dgm:pt>
    <dgm:pt modelId="{DB7C4B31-A401-4554-AFE5-8F9F3C187E05}" type="pres">
      <dgm:prSet presAssocID="{363DC560-83F6-4007-80EC-B88847B462F8}" presName="Name37" presStyleLbl="parChTrans1D4" presStyleIdx="4" presStyleCnt="11"/>
      <dgm:spPr/>
      <dgm:t>
        <a:bodyPr/>
        <a:lstStyle/>
        <a:p>
          <a:endParaRPr lang="en-US"/>
        </a:p>
      </dgm:t>
    </dgm:pt>
    <dgm:pt modelId="{D5C35A2B-5B6B-4522-BF4E-45D9DCD5DE4F}" type="pres">
      <dgm:prSet presAssocID="{2D1D3E9A-F812-4FA7-A814-4582F63FEEDE}" presName="hierRoot2" presStyleCnt="0">
        <dgm:presLayoutVars>
          <dgm:hierBranch val="init"/>
        </dgm:presLayoutVars>
      </dgm:prSet>
      <dgm:spPr/>
    </dgm:pt>
    <dgm:pt modelId="{63101AA1-926A-492D-8277-001C392BCD95}" type="pres">
      <dgm:prSet presAssocID="{2D1D3E9A-F812-4FA7-A814-4582F63FEEDE}" presName="rootComposite" presStyleCnt="0"/>
      <dgm:spPr/>
    </dgm:pt>
    <dgm:pt modelId="{A7C7F1F7-9BD3-456C-B808-E582F85C0F96}" type="pres">
      <dgm:prSet presAssocID="{2D1D3E9A-F812-4FA7-A814-4582F63FEEDE}" presName="rootText" presStyleLbl="node4" presStyleIdx="4" presStyleCnt="11" custScaleX="222470" custScaleY="366558">
        <dgm:presLayoutVars>
          <dgm:chPref val="3"/>
        </dgm:presLayoutVars>
      </dgm:prSet>
      <dgm:spPr>
        <a:prstGeom prst="roundRect">
          <a:avLst/>
        </a:prstGeom>
      </dgm:spPr>
      <dgm:t>
        <a:bodyPr/>
        <a:lstStyle/>
        <a:p>
          <a:endParaRPr lang="en-US"/>
        </a:p>
      </dgm:t>
    </dgm:pt>
    <dgm:pt modelId="{90B9E6E9-C130-410A-AA3B-EDDBA827D2A0}" type="pres">
      <dgm:prSet presAssocID="{2D1D3E9A-F812-4FA7-A814-4582F63FEEDE}" presName="rootConnector" presStyleLbl="node4" presStyleIdx="4" presStyleCnt="11"/>
      <dgm:spPr/>
      <dgm:t>
        <a:bodyPr/>
        <a:lstStyle/>
        <a:p>
          <a:endParaRPr lang="en-US"/>
        </a:p>
      </dgm:t>
    </dgm:pt>
    <dgm:pt modelId="{7563E1D3-C7AD-47A1-B1F6-8E9745A746E8}" type="pres">
      <dgm:prSet presAssocID="{2D1D3E9A-F812-4FA7-A814-4582F63FEEDE}" presName="hierChild4" presStyleCnt="0"/>
      <dgm:spPr/>
    </dgm:pt>
    <dgm:pt modelId="{D4DBE3C7-B089-46D0-9153-BDB701536A9D}" type="pres">
      <dgm:prSet presAssocID="{2D1D3E9A-F812-4FA7-A814-4582F63FEEDE}" presName="hierChild5" presStyleCnt="0"/>
      <dgm:spPr/>
    </dgm:pt>
    <dgm:pt modelId="{B7C25271-F1EF-4319-9817-3288E1B9181E}" type="pres">
      <dgm:prSet presAssocID="{0E8C39E7-4BBD-4206-A698-E6A44D9DF5D0}" presName="hierChild5" presStyleCnt="0"/>
      <dgm:spPr/>
    </dgm:pt>
    <dgm:pt modelId="{A26018B7-7966-49A5-A1C3-C54C069E3886}" type="pres">
      <dgm:prSet presAssocID="{42B9B15C-C0EE-48C1-85EC-2E391D98887B}" presName="Name37" presStyleLbl="parChTrans1D3" presStyleIdx="2" presStyleCnt="7" custSzX="121875" custSzY="220713"/>
      <dgm:spPr/>
      <dgm:t>
        <a:bodyPr/>
        <a:lstStyle/>
        <a:p>
          <a:endParaRPr lang="en-US"/>
        </a:p>
      </dgm:t>
    </dgm:pt>
    <dgm:pt modelId="{390DE6CF-C61D-4ED6-A34E-34504820E0C4}" type="pres">
      <dgm:prSet presAssocID="{50162C79-C734-4AB0-A231-889905D984A8}" presName="hierRoot2" presStyleCnt="0">
        <dgm:presLayoutVars>
          <dgm:hierBranch val="init"/>
        </dgm:presLayoutVars>
      </dgm:prSet>
      <dgm:spPr/>
    </dgm:pt>
    <dgm:pt modelId="{5A3377E3-4DF8-424D-AD21-4DCB6904A541}" type="pres">
      <dgm:prSet presAssocID="{50162C79-C734-4AB0-A231-889905D984A8}" presName="rootComposite" presStyleCnt="0"/>
      <dgm:spPr/>
    </dgm:pt>
    <dgm:pt modelId="{E9136E50-27A4-46E0-8AD3-A5A22C9F3D70}" type="pres">
      <dgm:prSet presAssocID="{50162C79-C734-4AB0-A231-889905D984A8}" presName="rootText" presStyleLbl="node3" presStyleIdx="2" presStyleCnt="7" custScaleX="251779" custScaleY="241376">
        <dgm:presLayoutVars>
          <dgm:chPref val="3"/>
        </dgm:presLayoutVars>
      </dgm:prSet>
      <dgm:spPr>
        <a:prstGeom prst="roundRect">
          <a:avLst/>
        </a:prstGeom>
      </dgm:spPr>
      <dgm:t>
        <a:bodyPr/>
        <a:lstStyle/>
        <a:p>
          <a:endParaRPr lang="en-US"/>
        </a:p>
      </dgm:t>
    </dgm:pt>
    <dgm:pt modelId="{DBD7E8CB-BCFD-4EEE-80AB-80FFD6E2F048}" type="pres">
      <dgm:prSet presAssocID="{50162C79-C734-4AB0-A231-889905D984A8}" presName="rootConnector" presStyleLbl="node3" presStyleIdx="2" presStyleCnt="7"/>
      <dgm:spPr/>
      <dgm:t>
        <a:bodyPr/>
        <a:lstStyle/>
        <a:p>
          <a:endParaRPr lang="en-US"/>
        </a:p>
      </dgm:t>
    </dgm:pt>
    <dgm:pt modelId="{8DA13AD4-1779-46C1-90AF-E0E5CE0DE8BA}" type="pres">
      <dgm:prSet presAssocID="{50162C79-C734-4AB0-A231-889905D984A8}" presName="hierChild4" presStyleCnt="0"/>
      <dgm:spPr/>
    </dgm:pt>
    <dgm:pt modelId="{485AE890-B34C-4D9F-A3AA-A892600F5E3B}" type="pres">
      <dgm:prSet presAssocID="{D8968C86-E461-4F36-A2F6-DE6258CF17AB}" presName="Name37" presStyleLbl="parChTrans1D4" presStyleIdx="5" presStyleCnt="11"/>
      <dgm:spPr/>
      <dgm:t>
        <a:bodyPr/>
        <a:lstStyle/>
        <a:p>
          <a:endParaRPr lang="en-US"/>
        </a:p>
      </dgm:t>
    </dgm:pt>
    <dgm:pt modelId="{ECAE49CC-DB45-4349-890F-D237F1B9557C}" type="pres">
      <dgm:prSet presAssocID="{4777C2DA-1FE7-408E-9CA0-EA2AC015CAD1}" presName="hierRoot2" presStyleCnt="0">
        <dgm:presLayoutVars>
          <dgm:hierBranch val="init"/>
        </dgm:presLayoutVars>
      </dgm:prSet>
      <dgm:spPr/>
    </dgm:pt>
    <dgm:pt modelId="{53BAD21A-B025-4F91-9C1A-B2DA5941B142}" type="pres">
      <dgm:prSet presAssocID="{4777C2DA-1FE7-408E-9CA0-EA2AC015CAD1}" presName="rootComposite" presStyleCnt="0"/>
      <dgm:spPr/>
    </dgm:pt>
    <dgm:pt modelId="{C5045003-5696-4CA4-9745-016834C4B889}" type="pres">
      <dgm:prSet presAssocID="{4777C2DA-1FE7-408E-9CA0-EA2AC015CAD1}" presName="rootText" presStyleLbl="node4" presStyleIdx="5" presStyleCnt="11" custScaleX="179437" custScaleY="366558">
        <dgm:presLayoutVars>
          <dgm:chPref val="3"/>
        </dgm:presLayoutVars>
      </dgm:prSet>
      <dgm:spPr>
        <a:prstGeom prst="roundRect">
          <a:avLst/>
        </a:prstGeom>
      </dgm:spPr>
      <dgm:t>
        <a:bodyPr/>
        <a:lstStyle/>
        <a:p>
          <a:endParaRPr lang="en-US"/>
        </a:p>
      </dgm:t>
    </dgm:pt>
    <dgm:pt modelId="{43E1785F-4C39-4739-8A79-78B7A6E8D102}" type="pres">
      <dgm:prSet presAssocID="{4777C2DA-1FE7-408E-9CA0-EA2AC015CAD1}" presName="rootConnector" presStyleLbl="node4" presStyleIdx="5" presStyleCnt="11"/>
      <dgm:spPr/>
      <dgm:t>
        <a:bodyPr/>
        <a:lstStyle/>
        <a:p>
          <a:endParaRPr lang="en-US"/>
        </a:p>
      </dgm:t>
    </dgm:pt>
    <dgm:pt modelId="{293113CB-53A1-4724-BCB5-04BCCCE93B4B}" type="pres">
      <dgm:prSet presAssocID="{4777C2DA-1FE7-408E-9CA0-EA2AC015CAD1}" presName="hierChild4" presStyleCnt="0"/>
      <dgm:spPr/>
    </dgm:pt>
    <dgm:pt modelId="{1F9FDF8A-3D57-4630-B9A2-205B450A132D}" type="pres">
      <dgm:prSet presAssocID="{4777C2DA-1FE7-408E-9CA0-EA2AC015CAD1}" presName="hierChild5" presStyleCnt="0"/>
      <dgm:spPr/>
    </dgm:pt>
    <dgm:pt modelId="{7DF2068A-93D1-460A-8D99-BFF1211CED83}" type="pres">
      <dgm:prSet presAssocID="{C9ED7ABA-71F2-492D-8741-C326AB353508}" presName="Name37" presStyleLbl="parChTrans1D4" presStyleIdx="6" presStyleCnt="11"/>
      <dgm:spPr/>
      <dgm:t>
        <a:bodyPr/>
        <a:lstStyle/>
        <a:p>
          <a:endParaRPr lang="en-US"/>
        </a:p>
      </dgm:t>
    </dgm:pt>
    <dgm:pt modelId="{8739BB3B-79BE-408E-A5E4-DED38F3C1409}" type="pres">
      <dgm:prSet presAssocID="{98B5EF1C-1E1D-4312-A14A-E2EF1D255213}" presName="hierRoot2" presStyleCnt="0">
        <dgm:presLayoutVars>
          <dgm:hierBranch val="init"/>
        </dgm:presLayoutVars>
      </dgm:prSet>
      <dgm:spPr/>
    </dgm:pt>
    <dgm:pt modelId="{43617D90-27C4-4F91-BB87-B32A877FAFB8}" type="pres">
      <dgm:prSet presAssocID="{98B5EF1C-1E1D-4312-A14A-E2EF1D255213}" presName="rootComposite" presStyleCnt="0"/>
      <dgm:spPr/>
    </dgm:pt>
    <dgm:pt modelId="{D8B4E463-BE3B-4C5E-BB08-60EA32A5F738}" type="pres">
      <dgm:prSet presAssocID="{98B5EF1C-1E1D-4312-A14A-E2EF1D255213}" presName="rootText" presStyleLbl="node4" presStyleIdx="6" presStyleCnt="11" custScaleX="179437" custScaleY="366558">
        <dgm:presLayoutVars>
          <dgm:chPref val="3"/>
        </dgm:presLayoutVars>
      </dgm:prSet>
      <dgm:spPr>
        <a:prstGeom prst="roundRect">
          <a:avLst/>
        </a:prstGeom>
      </dgm:spPr>
      <dgm:t>
        <a:bodyPr/>
        <a:lstStyle/>
        <a:p>
          <a:endParaRPr lang="en-US"/>
        </a:p>
      </dgm:t>
    </dgm:pt>
    <dgm:pt modelId="{93D7F5C9-ED53-4CE8-9FE7-AF7734D7512A}" type="pres">
      <dgm:prSet presAssocID="{98B5EF1C-1E1D-4312-A14A-E2EF1D255213}" presName="rootConnector" presStyleLbl="node4" presStyleIdx="6" presStyleCnt="11"/>
      <dgm:spPr/>
      <dgm:t>
        <a:bodyPr/>
        <a:lstStyle/>
        <a:p>
          <a:endParaRPr lang="en-US"/>
        </a:p>
      </dgm:t>
    </dgm:pt>
    <dgm:pt modelId="{0B974CAE-147B-4F83-A3C5-A7FA54AB5DF9}" type="pres">
      <dgm:prSet presAssocID="{98B5EF1C-1E1D-4312-A14A-E2EF1D255213}" presName="hierChild4" presStyleCnt="0"/>
      <dgm:spPr/>
    </dgm:pt>
    <dgm:pt modelId="{85B82166-7E26-4FC9-BFEC-49AC3BA6D63F}" type="pres">
      <dgm:prSet presAssocID="{98B5EF1C-1E1D-4312-A14A-E2EF1D255213}" presName="hierChild5" presStyleCnt="0"/>
      <dgm:spPr/>
    </dgm:pt>
    <dgm:pt modelId="{8B749FDD-58F8-46ED-B79A-A01420F65E64}" type="pres">
      <dgm:prSet presAssocID="{50162C79-C734-4AB0-A231-889905D984A8}" presName="hierChild5" presStyleCnt="0"/>
      <dgm:spPr/>
    </dgm:pt>
    <dgm:pt modelId="{6B085FA9-6B4B-4131-861B-D444FC28D5F6}" type="pres">
      <dgm:prSet presAssocID="{F2B8C0A9-E6AA-463D-985C-F655A74F0BD3}" presName="Name37" presStyleLbl="parChTrans1D3" presStyleIdx="3" presStyleCnt="7" custSzX="1458218" custSzY="220713"/>
      <dgm:spPr/>
      <dgm:t>
        <a:bodyPr/>
        <a:lstStyle/>
        <a:p>
          <a:endParaRPr lang="en-US"/>
        </a:p>
      </dgm:t>
    </dgm:pt>
    <dgm:pt modelId="{2E63F086-DCFD-4EC3-9B03-3812E4EDB47B}" type="pres">
      <dgm:prSet presAssocID="{9FF7C618-91CD-4408-8CBE-1F7FC4D6BAA3}" presName="hierRoot2" presStyleCnt="0">
        <dgm:presLayoutVars>
          <dgm:hierBranch val="init"/>
        </dgm:presLayoutVars>
      </dgm:prSet>
      <dgm:spPr/>
    </dgm:pt>
    <dgm:pt modelId="{81027965-84A7-480B-89FB-55AC84B23DD3}" type="pres">
      <dgm:prSet presAssocID="{9FF7C618-91CD-4408-8CBE-1F7FC4D6BAA3}" presName="rootComposite" presStyleCnt="0"/>
      <dgm:spPr/>
    </dgm:pt>
    <dgm:pt modelId="{24FF1877-9027-4C0C-B0B2-5E86E4AFB91E}" type="pres">
      <dgm:prSet presAssocID="{9FF7C618-91CD-4408-8CBE-1F7FC4D6BAA3}" presName="rootText" presStyleLbl="node3" presStyleIdx="3" presStyleCnt="7" custScaleX="207305" custScaleY="241376">
        <dgm:presLayoutVars>
          <dgm:chPref val="3"/>
        </dgm:presLayoutVars>
      </dgm:prSet>
      <dgm:spPr>
        <a:prstGeom prst="roundRect">
          <a:avLst/>
        </a:prstGeom>
      </dgm:spPr>
      <dgm:t>
        <a:bodyPr/>
        <a:lstStyle/>
        <a:p>
          <a:endParaRPr lang="en-US"/>
        </a:p>
      </dgm:t>
    </dgm:pt>
    <dgm:pt modelId="{524F49B6-BA8D-45D0-AB9F-5A00CF86FFC9}" type="pres">
      <dgm:prSet presAssocID="{9FF7C618-91CD-4408-8CBE-1F7FC4D6BAA3}" presName="rootConnector" presStyleLbl="node3" presStyleIdx="3" presStyleCnt="7"/>
      <dgm:spPr/>
      <dgm:t>
        <a:bodyPr/>
        <a:lstStyle/>
        <a:p>
          <a:endParaRPr lang="en-US"/>
        </a:p>
      </dgm:t>
    </dgm:pt>
    <dgm:pt modelId="{705FDFDC-A063-4B2E-A5FA-1FECD6BB6F4B}" type="pres">
      <dgm:prSet presAssocID="{9FF7C618-91CD-4408-8CBE-1F7FC4D6BAA3}" presName="hierChild4" presStyleCnt="0"/>
      <dgm:spPr/>
    </dgm:pt>
    <dgm:pt modelId="{A3DD4F86-BE27-4994-873F-886C7C2F1471}" type="pres">
      <dgm:prSet presAssocID="{251EC088-5BE2-4419-A323-681C8092707A}" presName="Name37" presStyleLbl="parChTrans1D4" presStyleIdx="7" presStyleCnt="11"/>
      <dgm:spPr/>
      <dgm:t>
        <a:bodyPr/>
        <a:lstStyle/>
        <a:p>
          <a:endParaRPr lang="en-US"/>
        </a:p>
      </dgm:t>
    </dgm:pt>
    <dgm:pt modelId="{58687435-64DE-4D4E-9405-21C369243719}" type="pres">
      <dgm:prSet presAssocID="{96E4273B-64EA-4A6B-9410-7C23A4200863}" presName="hierRoot2" presStyleCnt="0">
        <dgm:presLayoutVars>
          <dgm:hierBranch val="init"/>
        </dgm:presLayoutVars>
      </dgm:prSet>
      <dgm:spPr/>
    </dgm:pt>
    <dgm:pt modelId="{CDC4A30C-3A67-44A4-B549-D3131823574A}" type="pres">
      <dgm:prSet presAssocID="{96E4273B-64EA-4A6B-9410-7C23A4200863}" presName="rootComposite" presStyleCnt="0"/>
      <dgm:spPr/>
    </dgm:pt>
    <dgm:pt modelId="{308D3359-3202-433D-AF33-7332050E1406}" type="pres">
      <dgm:prSet presAssocID="{96E4273B-64EA-4A6B-9410-7C23A4200863}" presName="rootText" presStyleLbl="node4" presStyleIdx="7" presStyleCnt="11" custScaleX="179437" custScaleY="366558">
        <dgm:presLayoutVars>
          <dgm:chPref val="3"/>
        </dgm:presLayoutVars>
      </dgm:prSet>
      <dgm:spPr>
        <a:prstGeom prst="roundRect">
          <a:avLst/>
        </a:prstGeom>
      </dgm:spPr>
      <dgm:t>
        <a:bodyPr/>
        <a:lstStyle/>
        <a:p>
          <a:endParaRPr lang="en-US"/>
        </a:p>
      </dgm:t>
    </dgm:pt>
    <dgm:pt modelId="{3C1712E3-CD2B-4662-BDBF-6034C813BBFB}" type="pres">
      <dgm:prSet presAssocID="{96E4273B-64EA-4A6B-9410-7C23A4200863}" presName="rootConnector" presStyleLbl="node4" presStyleIdx="7" presStyleCnt="11"/>
      <dgm:spPr/>
      <dgm:t>
        <a:bodyPr/>
        <a:lstStyle/>
        <a:p>
          <a:endParaRPr lang="en-US"/>
        </a:p>
      </dgm:t>
    </dgm:pt>
    <dgm:pt modelId="{87FBE2A2-6A48-4020-8418-AA404D126BCF}" type="pres">
      <dgm:prSet presAssocID="{96E4273B-64EA-4A6B-9410-7C23A4200863}" presName="hierChild4" presStyleCnt="0"/>
      <dgm:spPr/>
    </dgm:pt>
    <dgm:pt modelId="{3148AA56-00FF-44B4-829F-6AD46EA599DB}" type="pres">
      <dgm:prSet presAssocID="{96E4273B-64EA-4A6B-9410-7C23A4200863}" presName="hierChild5" presStyleCnt="0"/>
      <dgm:spPr/>
    </dgm:pt>
    <dgm:pt modelId="{553A476C-A2BC-4361-ACF8-78A564493AA7}" type="pres">
      <dgm:prSet presAssocID="{8FC9A460-6FF1-48A5-A475-D411BF0B1CB9}" presName="Name37" presStyleLbl="parChTrans1D4" presStyleIdx="8" presStyleCnt="11"/>
      <dgm:spPr/>
      <dgm:t>
        <a:bodyPr/>
        <a:lstStyle/>
        <a:p>
          <a:endParaRPr lang="en-US"/>
        </a:p>
      </dgm:t>
    </dgm:pt>
    <dgm:pt modelId="{C1C60712-8D05-466F-BF98-8AD7D93FC66B}" type="pres">
      <dgm:prSet presAssocID="{BC580741-0230-4608-84DC-56B81D64910E}" presName="hierRoot2" presStyleCnt="0">
        <dgm:presLayoutVars>
          <dgm:hierBranch val="init"/>
        </dgm:presLayoutVars>
      </dgm:prSet>
      <dgm:spPr/>
    </dgm:pt>
    <dgm:pt modelId="{2597D56A-B54C-44A5-9772-B2A4A540E68A}" type="pres">
      <dgm:prSet presAssocID="{BC580741-0230-4608-84DC-56B81D64910E}" presName="rootComposite" presStyleCnt="0"/>
      <dgm:spPr/>
    </dgm:pt>
    <dgm:pt modelId="{9F9C8DB8-5630-41F6-A6D8-B8123933DBAF}" type="pres">
      <dgm:prSet presAssocID="{BC580741-0230-4608-84DC-56B81D64910E}" presName="rootText" presStyleLbl="node4" presStyleIdx="8" presStyleCnt="11" custScaleX="179437" custScaleY="366558">
        <dgm:presLayoutVars>
          <dgm:chPref val="3"/>
        </dgm:presLayoutVars>
      </dgm:prSet>
      <dgm:spPr>
        <a:prstGeom prst="roundRect">
          <a:avLst/>
        </a:prstGeom>
      </dgm:spPr>
      <dgm:t>
        <a:bodyPr/>
        <a:lstStyle/>
        <a:p>
          <a:endParaRPr lang="en-US"/>
        </a:p>
      </dgm:t>
    </dgm:pt>
    <dgm:pt modelId="{408FEC42-F82D-431E-8289-CD3EB4904604}" type="pres">
      <dgm:prSet presAssocID="{BC580741-0230-4608-84DC-56B81D64910E}" presName="rootConnector" presStyleLbl="node4" presStyleIdx="8" presStyleCnt="11"/>
      <dgm:spPr/>
      <dgm:t>
        <a:bodyPr/>
        <a:lstStyle/>
        <a:p>
          <a:endParaRPr lang="en-US"/>
        </a:p>
      </dgm:t>
    </dgm:pt>
    <dgm:pt modelId="{B6167932-B169-4290-B2F7-CD1397B2E316}" type="pres">
      <dgm:prSet presAssocID="{BC580741-0230-4608-84DC-56B81D64910E}" presName="hierChild4" presStyleCnt="0"/>
      <dgm:spPr/>
    </dgm:pt>
    <dgm:pt modelId="{AB220E90-5393-4924-A9E4-81BC090C732F}" type="pres">
      <dgm:prSet presAssocID="{BC580741-0230-4608-84DC-56B81D64910E}" presName="hierChild5" presStyleCnt="0"/>
      <dgm:spPr/>
    </dgm:pt>
    <dgm:pt modelId="{5A114B77-892C-4EEC-9273-31C7ACAAE060}" type="pres">
      <dgm:prSet presAssocID="{9FF7C618-91CD-4408-8CBE-1F7FC4D6BAA3}" presName="hierChild5" presStyleCnt="0"/>
      <dgm:spPr/>
    </dgm:pt>
    <dgm:pt modelId="{6E242A64-8240-448A-8C8E-3C31E17666CB}" type="pres">
      <dgm:prSet presAssocID="{A8987DA5-05D5-4C2A-9FB9-ADB9902ED357}" presName="Name37" presStyleLbl="parChTrans1D3" presStyleIdx="4" presStyleCnt="7" custSzX="2916437" custSzY="220713"/>
      <dgm:spPr/>
      <dgm:t>
        <a:bodyPr/>
        <a:lstStyle/>
        <a:p>
          <a:endParaRPr lang="en-US"/>
        </a:p>
      </dgm:t>
    </dgm:pt>
    <dgm:pt modelId="{251C3024-A55C-4599-9B70-E25656AEF61B}" type="pres">
      <dgm:prSet presAssocID="{1BB89CC4-7CEE-49D2-BEDF-6A9C3DD62C7C}" presName="hierRoot2" presStyleCnt="0">
        <dgm:presLayoutVars>
          <dgm:hierBranch val="init"/>
        </dgm:presLayoutVars>
      </dgm:prSet>
      <dgm:spPr/>
    </dgm:pt>
    <dgm:pt modelId="{6E3B7C85-9FC8-4E80-AA05-A65ABC3A5D23}" type="pres">
      <dgm:prSet presAssocID="{1BB89CC4-7CEE-49D2-BEDF-6A9C3DD62C7C}" presName="rootComposite" presStyleCnt="0"/>
      <dgm:spPr/>
    </dgm:pt>
    <dgm:pt modelId="{F272B269-9BE7-4A86-9088-FF6751F17A08}" type="pres">
      <dgm:prSet presAssocID="{1BB89CC4-7CEE-49D2-BEDF-6A9C3DD62C7C}" presName="rootText" presStyleLbl="node3" presStyleIdx="4" presStyleCnt="7" custScaleX="255735" custScaleY="241376">
        <dgm:presLayoutVars>
          <dgm:chPref val="3"/>
        </dgm:presLayoutVars>
      </dgm:prSet>
      <dgm:spPr>
        <a:prstGeom prst="roundRect">
          <a:avLst/>
        </a:prstGeom>
      </dgm:spPr>
      <dgm:t>
        <a:bodyPr/>
        <a:lstStyle/>
        <a:p>
          <a:endParaRPr lang="en-US"/>
        </a:p>
      </dgm:t>
    </dgm:pt>
    <dgm:pt modelId="{EF2E7A48-ED54-4641-A65B-8D30FDEA4B00}" type="pres">
      <dgm:prSet presAssocID="{1BB89CC4-7CEE-49D2-BEDF-6A9C3DD62C7C}" presName="rootConnector" presStyleLbl="node3" presStyleIdx="4" presStyleCnt="7"/>
      <dgm:spPr/>
      <dgm:t>
        <a:bodyPr/>
        <a:lstStyle/>
        <a:p>
          <a:endParaRPr lang="en-US"/>
        </a:p>
      </dgm:t>
    </dgm:pt>
    <dgm:pt modelId="{597A845D-4F5F-4AEF-820A-B4A88C089C93}" type="pres">
      <dgm:prSet presAssocID="{1BB89CC4-7CEE-49D2-BEDF-6A9C3DD62C7C}" presName="hierChild4" presStyleCnt="0"/>
      <dgm:spPr/>
    </dgm:pt>
    <dgm:pt modelId="{1F0CF824-ACA0-4776-82A1-24F3F014DAC1}" type="pres">
      <dgm:prSet presAssocID="{40227E4C-AFE2-414E-9889-B51757CC5089}" presName="Name37" presStyleLbl="parChTrans1D4" presStyleIdx="9" presStyleCnt="11"/>
      <dgm:spPr/>
      <dgm:t>
        <a:bodyPr/>
        <a:lstStyle/>
        <a:p>
          <a:endParaRPr lang="en-US"/>
        </a:p>
      </dgm:t>
    </dgm:pt>
    <dgm:pt modelId="{B9449BE5-794C-4559-A7B1-F766DAE1FE8F}" type="pres">
      <dgm:prSet presAssocID="{5142BD54-7394-4E0F-928E-BF6CAA5A9068}" presName="hierRoot2" presStyleCnt="0">
        <dgm:presLayoutVars>
          <dgm:hierBranch val="init"/>
        </dgm:presLayoutVars>
      </dgm:prSet>
      <dgm:spPr/>
    </dgm:pt>
    <dgm:pt modelId="{842A452F-D39A-4419-9324-94374EA08D7E}" type="pres">
      <dgm:prSet presAssocID="{5142BD54-7394-4E0F-928E-BF6CAA5A9068}" presName="rootComposite" presStyleCnt="0"/>
      <dgm:spPr/>
    </dgm:pt>
    <dgm:pt modelId="{FBF55AB3-74DA-42BA-8FE4-8B4E27C67277}" type="pres">
      <dgm:prSet presAssocID="{5142BD54-7394-4E0F-928E-BF6CAA5A9068}" presName="rootText" presStyleLbl="node4" presStyleIdx="9" presStyleCnt="11" custScaleX="179437" custScaleY="366558">
        <dgm:presLayoutVars>
          <dgm:chPref val="3"/>
        </dgm:presLayoutVars>
      </dgm:prSet>
      <dgm:spPr>
        <a:prstGeom prst="roundRect">
          <a:avLst/>
        </a:prstGeom>
      </dgm:spPr>
      <dgm:t>
        <a:bodyPr/>
        <a:lstStyle/>
        <a:p>
          <a:endParaRPr lang="en-US"/>
        </a:p>
      </dgm:t>
    </dgm:pt>
    <dgm:pt modelId="{AC29F898-BC08-456B-BA02-15091C6C0111}" type="pres">
      <dgm:prSet presAssocID="{5142BD54-7394-4E0F-928E-BF6CAA5A9068}" presName="rootConnector" presStyleLbl="node4" presStyleIdx="9" presStyleCnt="11"/>
      <dgm:spPr/>
      <dgm:t>
        <a:bodyPr/>
        <a:lstStyle/>
        <a:p>
          <a:endParaRPr lang="en-US"/>
        </a:p>
      </dgm:t>
    </dgm:pt>
    <dgm:pt modelId="{FA797B08-91E4-4FFE-9C8B-ADFE2AEC31F5}" type="pres">
      <dgm:prSet presAssocID="{5142BD54-7394-4E0F-928E-BF6CAA5A9068}" presName="hierChild4" presStyleCnt="0"/>
      <dgm:spPr/>
    </dgm:pt>
    <dgm:pt modelId="{DCF455E9-E163-4656-8496-CB223F1F837E}" type="pres">
      <dgm:prSet presAssocID="{5142BD54-7394-4E0F-928E-BF6CAA5A9068}" presName="hierChild5" presStyleCnt="0"/>
      <dgm:spPr/>
    </dgm:pt>
    <dgm:pt modelId="{D45B89E3-17AA-4F58-9596-BD4D1D0B3503}" type="pres">
      <dgm:prSet presAssocID="{A0D640BA-2893-4B42-8C06-69AF49A3A411}" presName="Name37" presStyleLbl="parChTrans1D4" presStyleIdx="10" presStyleCnt="11"/>
      <dgm:spPr/>
      <dgm:t>
        <a:bodyPr/>
        <a:lstStyle/>
        <a:p>
          <a:endParaRPr lang="en-US"/>
        </a:p>
      </dgm:t>
    </dgm:pt>
    <dgm:pt modelId="{DEB0F887-200D-4DDF-928A-29794315C328}" type="pres">
      <dgm:prSet presAssocID="{BD9656C5-CACF-44AD-85C0-9BAAE995DB1E}" presName="hierRoot2" presStyleCnt="0">
        <dgm:presLayoutVars>
          <dgm:hierBranch val="init"/>
        </dgm:presLayoutVars>
      </dgm:prSet>
      <dgm:spPr/>
    </dgm:pt>
    <dgm:pt modelId="{2B247979-F72B-4DF4-B64A-BF9F49D130A8}" type="pres">
      <dgm:prSet presAssocID="{BD9656C5-CACF-44AD-85C0-9BAAE995DB1E}" presName="rootComposite" presStyleCnt="0"/>
      <dgm:spPr/>
    </dgm:pt>
    <dgm:pt modelId="{AB1DE5E6-68C1-49CB-BD9A-EF2CA3790625}" type="pres">
      <dgm:prSet presAssocID="{BD9656C5-CACF-44AD-85C0-9BAAE995DB1E}" presName="rootText" presStyleLbl="node4" presStyleIdx="10" presStyleCnt="11" custScaleX="179437" custScaleY="366558">
        <dgm:presLayoutVars>
          <dgm:chPref val="3"/>
        </dgm:presLayoutVars>
      </dgm:prSet>
      <dgm:spPr>
        <a:prstGeom prst="roundRect">
          <a:avLst/>
        </a:prstGeom>
      </dgm:spPr>
      <dgm:t>
        <a:bodyPr/>
        <a:lstStyle/>
        <a:p>
          <a:endParaRPr lang="en-US"/>
        </a:p>
      </dgm:t>
    </dgm:pt>
    <dgm:pt modelId="{EE027F74-BEE5-4759-B394-2E8B9AE30B4C}" type="pres">
      <dgm:prSet presAssocID="{BD9656C5-CACF-44AD-85C0-9BAAE995DB1E}" presName="rootConnector" presStyleLbl="node4" presStyleIdx="10" presStyleCnt="11"/>
      <dgm:spPr/>
      <dgm:t>
        <a:bodyPr/>
        <a:lstStyle/>
        <a:p>
          <a:endParaRPr lang="en-US"/>
        </a:p>
      </dgm:t>
    </dgm:pt>
    <dgm:pt modelId="{880FF3C1-197B-4907-BD67-8780E146756F}" type="pres">
      <dgm:prSet presAssocID="{BD9656C5-CACF-44AD-85C0-9BAAE995DB1E}" presName="hierChild4" presStyleCnt="0"/>
      <dgm:spPr/>
    </dgm:pt>
    <dgm:pt modelId="{3105F4AB-DEF2-47CF-A81E-7BAFF03AEEB5}" type="pres">
      <dgm:prSet presAssocID="{BD9656C5-CACF-44AD-85C0-9BAAE995DB1E}" presName="hierChild5" presStyleCnt="0"/>
      <dgm:spPr/>
    </dgm:pt>
    <dgm:pt modelId="{8854A3B7-27C9-4038-B618-A75FF3E25F1E}" type="pres">
      <dgm:prSet presAssocID="{1BB89CC4-7CEE-49D2-BEDF-6A9C3DD62C7C}" presName="hierChild5" presStyleCnt="0"/>
      <dgm:spPr/>
    </dgm:pt>
    <dgm:pt modelId="{BEC3F86B-D657-4F72-ACC9-94AF39F247D6}" type="pres">
      <dgm:prSet presAssocID="{1202CBC4-5B0C-4861-9523-0A95EAB417FF}" presName="hierChild7" presStyleCnt="0"/>
      <dgm:spPr/>
    </dgm:pt>
    <dgm:pt modelId="{E3ACCED4-B822-443F-AD18-621D7ABDA0D2}" type="pres">
      <dgm:prSet presAssocID="{F47B5DFE-8458-4CA0-95BB-1A65E64B24EC}" presName="Name111" presStyleLbl="parChTrans1D2" presStyleIdx="1" presStyleCnt="2" custSzX="121875" custSzY="390488"/>
      <dgm:spPr/>
      <dgm:t>
        <a:bodyPr/>
        <a:lstStyle/>
        <a:p>
          <a:endParaRPr lang="en-US"/>
        </a:p>
      </dgm:t>
    </dgm:pt>
    <dgm:pt modelId="{7A196CA3-F03E-48F6-BB1E-47041074C346}" type="pres">
      <dgm:prSet presAssocID="{CD8EAABD-4EAE-4B5F-B1CB-BDC0000F94A2}" presName="hierRoot3" presStyleCnt="0">
        <dgm:presLayoutVars>
          <dgm:hierBranch val="init"/>
        </dgm:presLayoutVars>
      </dgm:prSet>
      <dgm:spPr/>
    </dgm:pt>
    <dgm:pt modelId="{6D9B5FD7-65C1-4045-908A-1557E1386901}" type="pres">
      <dgm:prSet presAssocID="{CD8EAABD-4EAE-4B5F-B1CB-BDC0000F94A2}" presName="rootComposite3" presStyleCnt="0"/>
      <dgm:spPr/>
    </dgm:pt>
    <dgm:pt modelId="{0EA73DD3-C462-46C0-ACD1-70216C76AF6D}" type="pres">
      <dgm:prSet presAssocID="{CD8EAABD-4EAE-4B5F-B1CB-BDC0000F94A2}" presName="rootText3" presStyleLbl="asst1" presStyleIdx="1" presStyleCnt="2" custScaleX="207964" custScaleY="241376" custLinFactNeighborX="4302" custLinFactNeighborY="-12909">
        <dgm:presLayoutVars>
          <dgm:chPref val="3"/>
        </dgm:presLayoutVars>
      </dgm:prSet>
      <dgm:spPr>
        <a:prstGeom prst="roundRect">
          <a:avLst/>
        </a:prstGeom>
      </dgm:spPr>
      <dgm:t>
        <a:bodyPr/>
        <a:lstStyle/>
        <a:p>
          <a:endParaRPr lang="en-US"/>
        </a:p>
      </dgm:t>
    </dgm:pt>
    <dgm:pt modelId="{0CC53794-E858-458C-B30F-0C3E45DE7FC7}" type="pres">
      <dgm:prSet presAssocID="{CD8EAABD-4EAE-4B5F-B1CB-BDC0000F94A2}" presName="rootConnector3" presStyleLbl="asst1" presStyleIdx="1" presStyleCnt="2"/>
      <dgm:spPr/>
      <dgm:t>
        <a:bodyPr/>
        <a:lstStyle/>
        <a:p>
          <a:endParaRPr lang="en-US"/>
        </a:p>
      </dgm:t>
    </dgm:pt>
    <dgm:pt modelId="{E34FED75-F749-488B-BC01-AC2C9FB3558E}" type="pres">
      <dgm:prSet presAssocID="{CD8EAABD-4EAE-4B5F-B1CB-BDC0000F94A2}" presName="hierChild6" presStyleCnt="0"/>
      <dgm:spPr/>
    </dgm:pt>
    <dgm:pt modelId="{4FFE0E2C-977E-42E0-B3D0-0A35B0263A92}" type="pres">
      <dgm:prSet presAssocID="{B20BC813-0530-4698-B9E0-03DF8F37CD73}" presName="Name37" presStyleLbl="parChTrans1D3" presStyleIdx="5" presStyleCnt="7" custSzX="121875" custSzY="390488"/>
      <dgm:spPr/>
      <dgm:t>
        <a:bodyPr/>
        <a:lstStyle/>
        <a:p>
          <a:endParaRPr lang="en-US"/>
        </a:p>
      </dgm:t>
    </dgm:pt>
    <dgm:pt modelId="{49374653-7EB2-41F4-AC82-31E9FE8F2E8A}" type="pres">
      <dgm:prSet presAssocID="{D019CA13-8C68-4B1A-9197-2958794B3EF3}" presName="hierRoot2" presStyleCnt="0">
        <dgm:presLayoutVars>
          <dgm:hierBranch val="init"/>
        </dgm:presLayoutVars>
      </dgm:prSet>
      <dgm:spPr/>
    </dgm:pt>
    <dgm:pt modelId="{F9AE5439-05EA-459C-87B9-2B535AEE426B}" type="pres">
      <dgm:prSet presAssocID="{D019CA13-8C68-4B1A-9197-2958794B3EF3}" presName="rootComposite" presStyleCnt="0"/>
      <dgm:spPr/>
    </dgm:pt>
    <dgm:pt modelId="{19035FA5-64F8-4C84-BDEA-318BCCAF2703}" type="pres">
      <dgm:prSet presAssocID="{D019CA13-8C68-4B1A-9197-2958794B3EF3}" presName="rootText" presStyleLbl="node3" presStyleIdx="5" presStyleCnt="7" custScaleX="288773" custScaleY="241376">
        <dgm:presLayoutVars>
          <dgm:chPref val="3"/>
        </dgm:presLayoutVars>
      </dgm:prSet>
      <dgm:spPr>
        <a:prstGeom prst="roundRect">
          <a:avLst/>
        </a:prstGeom>
      </dgm:spPr>
      <dgm:t>
        <a:bodyPr/>
        <a:lstStyle/>
        <a:p>
          <a:endParaRPr lang="en-US"/>
        </a:p>
      </dgm:t>
    </dgm:pt>
    <dgm:pt modelId="{C78BAFB8-3FEE-43B5-AEB8-59FA129965A6}" type="pres">
      <dgm:prSet presAssocID="{D019CA13-8C68-4B1A-9197-2958794B3EF3}" presName="rootConnector" presStyleLbl="node3" presStyleIdx="5" presStyleCnt="7"/>
      <dgm:spPr/>
      <dgm:t>
        <a:bodyPr/>
        <a:lstStyle/>
        <a:p>
          <a:endParaRPr lang="en-US"/>
        </a:p>
      </dgm:t>
    </dgm:pt>
    <dgm:pt modelId="{F6072C80-4265-499A-B9E7-A8E292FA570D}" type="pres">
      <dgm:prSet presAssocID="{D019CA13-8C68-4B1A-9197-2958794B3EF3}" presName="hierChild4" presStyleCnt="0"/>
      <dgm:spPr/>
    </dgm:pt>
    <dgm:pt modelId="{07F95CED-AF4B-4BAF-B006-C06DAB6739B3}" type="pres">
      <dgm:prSet presAssocID="{D019CA13-8C68-4B1A-9197-2958794B3EF3}" presName="hierChild5" presStyleCnt="0"/>
      <dgm:spPr/>
    </dgm:pt>
    <dgm:pt modelId="{009C7BF7-9D0D-4029-BC90-36167811C23D}" type="pres">
      <dgm:prSet presAssocID="{0C58D607-376D-4E3A-B791-2BE6488FAD9A}" presName="Name37" presStyleLbl="parChTrans1D3" presStyleIdx="6" presStyleCnt="7" custSzX="121875" custSzY="994542"/>
      <dgm:spPr/>
      <dgm:t>
        <a:bodyPr/>
        <a:lstStyle/>
        <a:p>
          <a:endParaRPr lang="en-US"/>
        </a:p>
      </dgm:t>
    </dgm:pt>
    <dgm:pt modelId="{72EFE8F9-229B-4C96-BC4B-BBBA46F9DDFA}" type="pres">
      <dgm:prSet presAssocID="{4B5A9BA3-B746-4171-AC1E-F121F9D155D2}" presName="hierRoot2" presStyleCnt="0">
        <dgm:presLayoutVars>
          <dgm:hierBranch val="init"/>
        </dgm:presLayoutVars>
      </dgm:prSet>
      <dgm:spPr/>
    </dgm:pt>
    <dgm:pt modelId="{9AA5568F-BB3A-47B9-9B44-8F7EA51B9D1F}" type="pres">
      <dgm:prSet presAssocID="{4B5A9BA3-B746-4171-AC1E-F121F9D155D2}" presName="rootComposite" presStyleCnt="0"/>
      <dgm:spPr/>
    </dgm:pt>
    <dgm:pt modelId="{49E6216F-1324-416C-BC76-15B2C24A43B9}" type="pres">
      <dgm:prSet presAssocID="{4B5A9BA3-B746-4171-AC1E-F121F9D155D2}" presName="rootText" presStyleLbl="node3" presStyleIdx="6" presStyleCnt="7" custScaleX="289821" custScaleY="241376">
        <dgm:presLayoutVars>
          <dgm:chPref val="3"/>
        </dgm:presLayoutVars>
      </dgm:prSet>
      <dgm:spPr>
        <a:prstGeom prst="roundRect">
          <a:avLst/>
        </a:prstGeom>
      </dgm:spPr>
      <dgm:t>
        <a:bodyPr/>
        <a:lstStyle/>
        <a:p>
          <a:endParaRPr lang="en-US"/>
        </a:p>
      </dgm:t>
    </dgm:pt>
    <dgm:pt modelId="{77DD5A52-45AF-4348-87F3-13D02F859BD8}" type="pres">
      <dgm:prSet presAssocID="{4B5A9BA3-B746-4171-AC1E-F121F9D155D2}" presName="rootConnector" presStyleLbl="node3" presStyleIdx="6" presStyleCnt="7"/>
      <dgm:spPr/>
      <dgm:t>
        <a:bodyPr/>
        <a:lstStyle/>
        <a:p>
          <a:endParaRPr lang="en-US"/>
        </a:p>
      </dgm:t>
    </dgm:pt>
    <dgm:pt modelId="{221D8A16-03A7-4557-9D8F-CCEAC08528B3}" type="pres">
      <dgm:prSet presAssocID="{4B5A9BA3-B746-4171-AC1E-F121F9D155D2}" presName="hierChild4" presStyleCnt="0"/>
      <dgm:spPr/>
    </dgm:pt>
    <dgm:pt modelId="{DA6A080B-AEC7-42D9-B328-6BFD2D039885}" type="pres">
      <dgm:prSet presAssocID="{4B5A9BA3-B746-4171-AC1E-F121F9D155D2}" presName="hierChild5" presStyleCnt="0"/>
      <dgm:spPr/>
    </dgm:pt>
    <dgm:pt modelId="{568FC938-EEE6-4C3B-94DF-70B0C299D6B8}" type="pres">
      <dgm:prSet presAssocID="{CD8EAABD-4EAE-4B5F-B1CB-BDC0000F94A2}" presName="hierChild7" presStyleCnt="0"/>
      <dgm:spPr/>
    </dgm:pt>
  </dgm:ptLst>
  <dgm:cxnLst>
    <dgm:cxn modelId="{AE4772DB-51B7-4DDF-8792-CFF0DDB9B723}" type="presOf" srcId="{1202CBC4-5B0C-4861-9523-0A95EAB417FF}" destId="{497DFF28-60EA-4914-8FD3-5A8A0EA9042D}" srcOrd="1" destOrd="0" presId="urn:microsoft.com/office/officeart/2005/8/layout/orgChart1"/>
    <dgm:cxn modelId="{08F952DF-13C9-485B-B66E-48C053CECDA6}" srcId="{CD8EAABD-4EAE-4B5F-B1CB-BDC0000F94A2}" destId="{4B5A9BA3-B746-4171-AC1E-F121F9D155D2}" srcOrd="1" destOrd="0" parTransId="{0C58D607-376D-4E3A-B791-2BE6488FAD9A}" sibTransId="{49DBC8A9-E840-47A6-9676-E27C3F492646}"/>
    <dgm:cxn modelId="{B31E8D14-4E5A-4630-AF0F-5CF2F86684BA}" type="presOf" srcId="{96E4273B-64EA-4A6B-9410-7C23A4200863}" destId="{308D3359-3202-433D-AF33-7332050E1406}" srcOrd="0" destOrd="0" presId="urn:microsoft.com/office/officeart/2005/8/layout/orgChart1"/>
    <dgm:cxn modelId="{FB44E3E6-8546-40E7-B0D5-8381D490C650}" srcId="{1BB89CC4-7CEE-49D2-BEDF-6A9C3DD62C7C}" destId="{5142BD54-7394-4E0F-928E-BF6CAA5A9068}" srcOrd="0" destOrd="0" parTransId="{40227E4C-AFE2-414E-9889-B51757CC5089}" sibTransId="{9CA8FE0B-5FF0-4C87-8C5E-9C2673617505}"/>
    <dgm:cxn modelId="{D8BDB4DE-A2DC-4D2F-A8E4-0248F54AC2EB}" srcId="{1202CBC4-5B0C-4861-9523-0A95EAB417FF}" destId="{50162C79-C734-4AB0-A231-889905D984A8}" srcOrd="2" destOrd="0" parTransId="{42B9B15C-C0EE-48C1-85EC-2E391D98887B}" sibTransId="{C7791D87-C0F2-4C21-BA7F-28397BA6061E}"/>
    <dgm:cxn modelId="{0A230C8D-EDFB-4D7B-8172-4E3CA88BA49A}" type="presOf" srcId="{5142BD54-7394-4E0F-928E-BF6CAA5A9068}" destId="{AC29F898-BC08-456B-BA02-15091C6C0111}" srcOrd="1" destOrd="0" presId="urn:microsoft.com/office/officeart/2005/8/layout/orgChart1"/>
    <dgm:cxn modelId="{4891A44B-6A7A-48B9-8322-8FFE5AE836DF}" type="presOf" srcId="{D019CA13-8C68-4B1A-9197-2958794B3EF3}" destId="{19035FA5-64F8-4C84-BDEA-318BCCAF2703}" srcOrd="0" destOrd="0" presId="urn:microsoft.com/office/officeart/2005/8/layout/orgChart1"/>
    <dgm:cxn modelId="{BF6775E5-C324-4B6B-8A10-52E1A5F0CA0E}" type="presOf" srcId="{28759F1C-7025-4F75-9D42-8EA40D3C6312}" destId="{B26B21B4-1F08-49AD-80A1-0A32B58051ED}" srcOrd="0" destOrd="0" presId="urn:microsoft.com/office/officeart/2005/8/layout/orgChart1"/>
    <dgm:cxn modelId="{7CF61916-B566-46BE-8D4B-A3B3A3056B40}" type="presOf" srcId="{5142BD54-7394-4E0F-928E-BF6CAA5A9068}" destId="{FBF55AB3-74DA-42BA-8FE4-8B4E27C67277}" srcOrd="0" destOrd="0" presId="urn:microsoft.com/office/officeart/2005/8/layout/orgChart1"/>
    <dgm:cxn modelId="{55BC0977-F9AF-45C3-B760-33455AAB34C7}" type="presOf" srcId="{49CB5DAD-21DF-47FF-83F5-99BE5C9669AD}" destId="{781587ED-E304-4194-BC9D-CAB108026194}" srcOrd="0" destOrd="0" presId="urn:microsoft.com/office/officeart/2005/8/layout/orgChart1"/>
    <dgm:cxn modelId="{2C2F935F-60EC-417E-8C67-29525D42BE34}" type="presOf" srcId="{4EEA1A84-5A85-4F92-9972-6058E253A002}" destId="{485E1F24-630B-4DBB-B018-5A3106E0AE40}" srcOrd="0" destOrd="0" presId="urn:microsoft.com/office/officeart/2005/8/layout/orgChart1"/>
    <dgm:cxn modelId="{CBD4B76B-094D-4986-8731-733922730785}" type="presOf" srcId="{1202CBC4-5B0C-4861-9523-0A95EAB417FF}" destId="{F1A6EBB9-49C5-40E6-AD07-260642524363}" srcOrd="0" destOrd="0" presId="urn:microsoft.com/office/officeart/2005/8/layout/orgChart1"/>
    <dgm:cxn modelId="{C3B68A69-CC2E-4C43-8391-E08DC7D84350}" type="presOf" srcId="{BC580741-0230-4608-84DC-56B81D64910E}" destId="{408FEC42-F82D-431E-8289-CD3EB4904604}" srcOrd="1" destOrd="0" presId="urn:microsoft.com/office/officeart/2005/8/layout/orgChart1"/>
    <dgm:cxn modelId="{622FD9D7-3701-45A0-A5FF-9D8207AAD680}" srcId="{0E8C39E7-4BBD-4206-A698-E6A44D9DF5D0}" destId="{49CB5DAD-21DF-47FF-83F5-99BE5C9669AD}" srcOrd="1" destOrd="0" parTransId="{A38D8F0B-D9E6-4968-B9AD-9988012DF763}" sibTransId="{B8BC36EE-4C5C-4DCF-8741-9604505F897A}"/>
    <dgm:cxn modelId="{E701074D-451D-4BD5-A9B9-7DA96256C9B9}" type="presOf" srcId="{8FC9A460-6FF1-48A5-A475-D411BF0B1CB9}" destId="{553A476C-A2BC-4361-ACF8-78A564493AA7}" srcOrd="0" destOrd="0" presId="urn:microsoft.com/office/officeart/2005/8/layout/orgChart1"/>
    <dgm:cxn modelId="{401449AC-31C1-4443-B078-091E277F876F}" type="presOf" srcId="{42B9B15C-C0EE-48C1-85EC-2E391D98887B}" destId="{A26018B7-7966-49A5-A1C3-C54C069E3886}" srcOrd="0" destOrd="0" presId="urn:microsoft.com/office/officeart/2005/8/layout/orgChart1"/>
    <dgm:cxn modelId="{9DF0A523-4779-44C4-A4BB-07CA812C8CC0}" type="presOf" srcId="{96E4273B-64EA-4A6B-9410-7C23A4200863}" destId="{3C1712E3-CD2B-4662-BDBF-6034C813BBFB}" srcOrd="1" destOrd="0" presId="urn:microsoft.com/office/officeart/2005/8/layout/orgChart1"/>
    <dgm:cxn modelId="{2B5BC256-30C8-4A6D-A80F-6A97638BDAB3}" type="presOf" srcId="{98B5EF1C-1E1D-4312-A14A-E2EF1D255213}" destId="{D8B4E463-BE3B-4C5E-BB08-60EA32A5F738}" srcOrd="0" destOrd="0" presId="urn:microsoft.com/office/officeart/2005/8/layout/orgChart1"/>
    <dgm:cxn modelId="{E065EB5F-5E66-44A2-B767-DCA3D0BE99BB}" type="presOf" srcId="{B7B19F01-3EBD-4889-9860-D4D356FF2870}" destId="{8397817B-7A4E-47B3-997E-E83735CEC40C}" srcOrd="0" destOrd="0" presId="urn:microsoft.com/office/officeart/2005/8/layout/orgChart1"/>
    <dgm:cxn modelId="{7860E5AB-D9BC-4647-9DEF-68DE4AFEC1B1}" type="presOf" srcId="{CD8EAABD-4EAE-4B5F-B1CB-BDC0000F94A2}" destId="{0CC53794-E858-458C-B30F-0C3E45DE7FC7}" srcOrd="1" destOrd="0" presId="urn:microsoft.com/office/officeart/2005/8/layout/orgChart1"/>
    <dgm:cxn modelId="{80C3F7A0-21A9-4968-8602-0F1C2D9A0961}" srcId="{28759F1C-7025-4F75-9D42-8EA40D3C6312}" destId="{CD8EAABD-4EAE-4B5F-B1CB-BDC0000F94A2}" srcOrd="1" destOrd="0" parTransId="{F47B5DFE-8458-4CA0-95BB-1A65E64B24EC}" sibTransId="{CF0A0C81-05C1-4EB6-9C00-DCB1E7B8EB55}"/>
    <dgm:cxn modelId="{C797D9B0-E8AE-4F87-BD5A-DC427F01C707}" srcId="{1202CBC4-5B0C-4861-9523-0A95EAB417FF}" destId="{1F7A512F-6366-4092-94DC-85EB049AAE5B}" srcOrd="0" destOrd="0" parTransId="{6BB4557F-9A76-45FF-B7FE-6FD8344E45C8}" sibTransId="{52CC7F07-2390-475D-824E-A2E4C1FDDBC6}"/>
    <dgm:cxn modelId="{22AAFF7D-59E2-4E9F-9F13-CB94A19594EF}" srcId="{50162C79-C734-4AB0-A231-889905D984A8}" destId="{4777C2DA-1FE7-408E-9CA0-EA2AC015CAD1}" srcOrd="0" destOrd="0" parTransId="{D8968C86-E461-4F36-A2F6-DE6258CF17AB}" sibTransId="{AD77D48D-2DE0-4C3D-943B-AF07E05EFCF2}"/>
    <dgm:cxn modelId="{CC2CF7A8-3770-4A74-A8DE-CCC3ECC780B0}" srcId="{28759F1C-7025-4F75-9D42-8EA40D3C6312}" destId="{1202CBC4-5B0C-4861-9523-0A95EAB417FF}" srcOrd="0" destOrd="0" parTransId="{FD188E14-9FC3-492E-8D3D-12FA53728017}" sibTransId="{B42E94E2-62E1-445E-9E39-ADC98CCC3FED}"/>
    <dgm:cxn modelId="{EFC7B1F4-B720-43A6-A683-A7347C60B574}" srcId="{1202CBC4-5B0C-4861-9523-0A95EAB417FF}" destId="{9FF7C618-91CD-4408-8CBE-1F7FC4D6BAA3}" srcOrd="3" destOrd="0" parTransId="{F2B8C0A9-E6AA-463D-985C-F655A74F0BD3}" sibTransId="{499D2523-DD3E-4CC7-8520-7A77FFED450E}"/>
    <dgm:cxn modelId="{B96BAE00-5EC0-4E63-91A7-BF54ECD3B648}" type="presOf" srcId="{CD8EAABD-4EAE-4B5F-B1CB-BDC0000F94A2}" destId="{0EA73DD3-C462-46C0-ACD1-70216C76AF6D}" srcOrd="0" destOrd="0" presId="urn:microsoft.com/office/officeart/2005/8/layout/orgChart1"/>
    <dgm:cxn modelId="{5FE531D8-A320-41C4-B1F6-1132A5952B57}" type="presOf" srcId="{40227E4C-AFE2-414E-9889-B51757CC5089}" destId="{1F0CF824-ACA0-4776-82A1-24F3F014DAC1}" srcOrd="0" destOrd="0" presId="urn:microsoft.com/office/officeart/2005/8/layout/orgChart1"/>
    <dgm:cxn modelId="{F08CA4BD-F18D-4938-867C-4FDE8AFB3280}" type="presOf" srcId="{1F7A512F-6366-4092-94DC-85EB049AAE5B}" destId="{2413503F-41BA-41A8-AFED-FD1BAA74085A}" srcOrd="1" destOrd="0" presId="urn:microsoft.com/office/officeart/2005/8/layout/orgChart1"/>
    <dgm:cxn modelId="{86029AFB-F14C-4DB4-AD51-146F65960F0E}" type="presOf" srcId="{4B5A9BA3-B746-4171-AC1E-F121F9D155D2}" destId="{77DD5A52-45AF-4348-87F3-13D02F859BD8}" srcOrd="1" destOrd="0" presId="urn:microsoft.com/office/officeart/2005/8/layout/orgChart1"/>
    <dgm:cxn modelId="{9D95E00E-308F-4C60-9D76-1F1D168685CF}" type="presOf" srcId="{4E275D07-BF97-4E6C-88FC-1938BE74FEA5}" destId="{297CDB0E-0E17-4646-9001-0DEE60028990}" srcOrd="0" destOrd="0" presId="urn:microsoft.com/office/officeart/2005/8/layout/orgChart1"/>
    <dgm:cxn modelId="{04EB90D3-5AB0-4E56-8E8C-E280CBFBD136}" type="presOf" srcId="{50162C79-C734-4AB0-A231-889905D984A8}" destId="{E9136E50-27A4-46E0-8AD3-A5A22C9F3D70}" srcOrd="0" destOrd="0" presId="urn:microsoft.com/office/officeart/2005/8/layout/orgChart1"/>
    <dgm:cxn modelId="{567075A4-12D9-4F2B-B82F-88D8695CA15C}" srcId="{9FF7C618-91CD-4408-8CBE-1F7FC4D6BAA3}" destId="{BC580741-0230-4608-84DC-56B81D64910E}" srcOrd="1" destOrd="0" parTransId="{8FC9A460-6FF1-48A5-A475-D411BF0B1CB9}" sibTransId="{37306B7C-C0C3-4275-94AD-68DD651EEA72}"/>
    <dgm:cxn modelId="{C2C55CED-BD83-4752-AC4F-73A1CCC05927}" type="presOf" srcId="{2D1D3E9A-F812-4FA7-A814-4582F63FEEDE}" destId="{A7C7F1F7-9BD3-456C-B808-E582F85C0F96}" srcOrd="0" destOrd="0" presId="urn:microsoft.com/office/officeart/2005/8/layout/orgChart1"/>
    <dgm:cxn modelId="{AEACAC26-4117-4295-8970-FAB5CF448BC8}" srcId="{0E8C39E7-4BBD-4206-A698-E6A44D9DF5D0}" destId="{B7B19F01-3EBD-4889-9860-D4D356FF2870}" srcOrd="0" destOrd="0" parTransId="{4EEA1A84-5A85-4F92-9972-6058E253A002}" sibTransId="{C694ABAE-CD09-457C-8DE8-311D28750245}"/>
    <dgm:cxn modelId="{8BF1BAF2-D9A2-4BF5-BDB4-20EF2B7DEA72}" type="presOf" srcId="{D019CA13-8C68-4B1A-9197-2958794B3EF3}" destId="{C78BAFB8-3FEE-43B5-AEB8-59FA129965A6}" srcOrd="1" destOrd="0" presId="urn:microsoft.com/office/officeart/2005/8/layout/orgChart1"/>
    <dgm:cxn modelId="{1A4EA56D-DEC0-4418-9F3F-ACFFB7A000C2}" type="presOf" srcId="{50162C79-C734-4AB0-A231-889905D984A8}" destId="{DBD7E8CB-BCFD-4EEE-80AB-80FFD6E2F048}" srcOrd="1" destOrd="0" presId="urn:microsoft.com/office/officeart/2005/8/layout/orgChart1"/>
    <dgm:cxn modelId="{2B3E984F-79D6-44FC-8C6E-4842591D2FD9}" type="presOf" srcId="{2D1D3E9A-F812-4FA7-A814-4582F63FEEDE}" destId="{90B9E6E9-C130-410A-AA3B-EDDBA827D2A0}" srcOrd="1" destOrd="0" presId="urn:microsoft.com/office/officeart/2005/8/layout/orgChart1"/>
    <dgm:cxn modelId="{788F36A1-471C-43AF-80BC-3D07F6D20E43}" type="presOf" srcId="{D7DE452C-0B94-4B38-984A-3EC1F854B721}" destId="{25559BD5-7E08-4B45-A943-769974C4E422}" srcOrd="0" destOrd="0" presId="urn:microsoft.com/office/officeart/2005/8/layout/orgChart1"/>
    <dgm:cxn modelId="{15470F6A-3C2A-4851-8C2F-E060FD60CE31}" type="presOf" srcId="{FD188E14-9FC3-492E-8D3D-12FA53728017}" destId="{313E8E30-2462-45D6-9EF9-CC87C9D53793}" srcOrd="0" destOrd="0" presId="urn:microsoft.com/office/officeart/2005/8/layout/orgChart1"/>
    <dgm:cxn modelId="{FE75CA3F-8D78-43C7-80C9-A29B6CA48E37}" type="presOf" srcId="{0C58D607-376D-4E3A-B791-2BE6488FAD9A}" destId="{009C7BF7-9D0D-4029-BC90-36167811C23D}" srcOrd="0" destOrd="0" presId="urn:microsoft.com/office/officeart/2005/8/layout/orgChart1"/>
    <dgm:cxn modelId="{C4E0AB80-7588-49C5-AB14-2DB8D5C4BBBF}" type="presOf" srcId="{D8968C86-E461-4F36-A2F6-DE6258CF17AB}" destId="{485AE890-B34C-4D9F-A3AA-A892600F5E3B}" srcOrd="0" destOrd="0" presId="urn:microsoft.com/office/officeart/2005/8/layout/orgChart1"/>
    <dgm:cxn modelId="{BD558794-031D-4C0F-BFAC-E0F3B274506D}" type="presOf" srcId="{C9ED7ABA-71F2-492D-8741-C326AB353508}" destId="{7DF2068A-93D1-460A-8D99-BFF1211CED83}" srcOrd="0" destOrd="0" presId="urn:microsoft.com/office/officeart/2005/8/layout/orgChart1"/>
    <dgm:cxn modelId="{95F93FAE-3ACD-4314-A91B-8A23BEFFD443}" type="presOf" srcId="{1F7A512F-6366-4092-94DC-85EB049AAE5B}" destId="{653ABC31-1E06-47C1-9489-047BC7D26146}" srcOrd="0" destOrd="0" presId="urn:microsoft.com/office/officeart/2005/8/layout/orgChart1"/>
    <dgm:cxn modelId="{A6DFBAF0-67A9-49EF-8765-83A8B1F419EE}" srcId="{1202CBC4-5B0C-4861-9523-0A95EAB417FF}" destId="{0E8C39E7-4BBD-4206-A698-E6A44D9DF5D0}" srcOrd="1" destOrd="0" parTransId="{4E275D07-BF97-4E6C-88FC-1938BE74FEA5}" sibTransId="{58086089-7AE0-451B-9A81-F2A3FD887C11}"/>
    <dgm:cxn modelId="{826139D6-5458-44B6-9D72-84C78CAD7E0B}" type="presOf" srcId="{6BB4557F-9A76-45FF-B7FE-6FD8344E45C8}" destId="{622C8964-8321-4136-AB6D-4C2C8652899E}" srcOrd="0" destOrd="0" presId="urn:microsoft.com/office/officeart/2005/8/layout/orgChart1"/>
    <dgm:cxn modelId="{58C23A75-258D-4EA6-B1C4-0AE22C718EF3}" type="presOf" srcId="{98B5EF1C-1E1D-4312-A14A-E2EF1D255213}" destId="{93D7F5C9-ED53-4CE8-9FE7-AF7734D7512A}" srcOrd="1" destOrd="0" presId="urn:microsoft.com/office/officeart/2005/8/layout/orgChart1"/>
    <dgm:cxn modelId="{28AFF40C-7079-426A-AC6F-D1AC07B895A5}" type="presOf" srcId="{A0D640BA-2893-4B42-8C06-69AF49A3A411}" destId="{D45B89E3-17AA-4F58-9596-BD4D1D0B3503}" srcOrd="0" destOrd="0" presId="urn:microsoft.com/office/officeart/2005/8/layout/orgChart1"/>
    <dgm:cxn modelId="{4ACE7A29-EF59-492B-B44E-2384738A726A}" type="presOf" srcId="{A38D8F0B-D9E6-4968-B9AD-9988012DF763}" destId="{F09594A0-1BFF-4C72-B918-46EBCB0FCCD0}" srcOrd="0" destOrd="0" presId="urn:microsoft.com/office/officeart/2005/8/layout/orgChart1"/>
    <dgm:cxn modelId="{B472B110-290E-4C7E-9577-0C82192EC620}" srcId="{1F7A512F-6366-4092-94DC-85EB049AAE5B}" destId="{2D64F932-A58A-4EBA-8164-90366AAAC1CC}" srcOrd="1" destOrd="0" parTransId="{D7DE452C-0B94-4B38-984A-3EC1F854B721}" sibTransId="{62B04E78-28E1-4120-A084-9991E1B3B87C}"/>
    <dgm:cxn modelId="{9AEECBA1-25C2-4959-8AB0-A0B3CEDDAD4D}" type="presOf" srcId="{2D64F932-A58A-4EBA-8164-90366AAAC1CC}" destId="{04898013-5501-49A1-A59F-6FDB87CAC25C}" srcOrd="0" destOrd="0" presId="urn:microsoft.com/office/officeart/2005/8/layout/orgChart1"/>
    <dgm:cxn modelId="{98EB9D27-E7EB-48C3-8508-CAAE5536DEA3}" type="presOf" srcId="{251EC088-5BE2-4419-A323-681C8092707A}" destId="{A3DD4F86-BE27-4994-873F-886C7C2F1471}" srcOrd="0" destOrd="0" presId="urn:microsoft.com/office/officeart/2005/8/layout/orgChart1"/>
    <dgm:cxn modelId="{88C749EE-C45C-4AD5-AEFB-DA650345389E}" type="presOf" srcId="{B7B19F01-3EBD-4889-9860-D4D356FF2870}" destId="{C98A308A-92B4-4E87-9653-7183FF2F250B}" srcOrd="1" destOrd="0" presId="urn:microsoft.com/office/officeart/2005/8/layout/orgChart1"/>
    <dgm:cxn modelId="{1E7860BC-B679-4207-87B3-DC68FDFD6900}" type="presOf" srcId="{0E8C39E7-4BBD-4206-A698-E6A44D9DF5D0}" destId="{014351C4-7BD9-4DC1-84CE-CD4E578012E4}" srcOrd="0" destOrd="0" presId="urn:microsoft.com/office/officeart/2005/8/layout/orgChart1"/>
    <dgm:cxn modelId="{D67CD69E-6F5E-4D62-A9DC-846EBDEA7E0F}" type="presOf" srcId="{B20BC813-0530-4698-B9E0-03DF8F37CD73}" destId="{4FFE0E2C-977E-42E0-B3D0-0A35B0263A92}" srcOrd="0" destOrd="0" presId="urn:microsoft.com/office/officeart/2005/8/layout/orgChart1"/>
    <dgm:cxn modelId="{78099253-4BB0-4ECB-863D-F68D85C8BFDF}" srcId="{0E8C39E7-4BBD-4206-A698-E6A44D9DF5D0}" destId="{2D1D3E9A-F812-4FA7-A814-4582F63FEEDE}" srcOrd="2" destOrd="0" parTransId="{363DC560-83F6-4007-80EC-B88847B462F8}" sibTransId="{8CF0109D-317E-4852-B789-187C9CF3B043}"/>
    <dgm:cxn modelId="{594DE1AA-1218-4F91-8585-1DC9B56B4486}" type="presOf" srcId="{363DC560-83F6-4007-80EC-B88847B462F8}" destId="{DB7C4B31-A401-4554-AFE5-8F9F3C187E05}" srcOrd="0" destOrd="0" presId="urn:microsoft.com/office/officeart/2005/8/layout/orgChart1"/>
    <dgm:cxn modelId="{8C84059F-B850-4F86-A94B-7EB521C50513}" type="presOf" srcId="{18BDDAF4-5AEB-4551-A73C-2B13062764BB}" destId="{735B02B4-1311-4C0D-AEF6-AB897A5FEE4D}" srcOrd="0" destOrd="0" presId="urn:microsoft.com/office/officeart/2005/8/layout/orgChart1"/>
    <dgm:cxn modelId="{B981DF23-0947-43E3-9621-092A164D9161}" type="presOf" srcId="{4777C2DA-1FE7-408E-9CA0-EA2AC015CAD1}" destId="{C5045003-5696-4CA4-9745-016834C4B889}" srcOrd="0" destOrd="0" presId="urn:microsoft.com/office/officeart/2005/8/layout/orgChart1"/>
    <dgm:cxn modelId="{AD8DA250-C895-4C3D-AD31-4C9453C5BE33}" srcId="{50162C79-C734-4AB0-A231-889905D984A8}" destId="{98B5EF1C-1E1D-4312-A14A-E2EF1D255213}" srcOrd="1" destOrd="0" parTransId="{C9ED7ABA-71F2-492D-8741-C326AB353508}" sibTransId="{3DC851E2-3381-4579-AA18-2BF7301303BB}"/>
    <dgm:cxn modelId="{6CDA3B1C-B558-4314-9880-0A901CEC2702}" type="presOf" srcId="{BD9656C5-CACF-44AD-85C0-9BAAE995DB1E}" destId="{AB1DE5E6-68C1-49CB-BD9A-EF2CA3790625}" srcOrd="0" destOrd="0" presId="urn:microsoft.com/office/officeart/2005/8/layout/orgChart1"/>
    <dgm:cxn modelId="{CE6F1E8A-F0CC-414A-8D1E-B7B7EB69C653}" type="presOf" srcId="{49CB5DAD-21DF-47FF-83F5-99BE5C9669AD}" destId="{153C0577-1ACC-40D7-B893-EE30DE8E54BE}" srcOrd="1" destOrd="0" presId="urn:microsoft.com/office/officeart/2005/8/layout/orgChart1"/>
    <dgm:cxn modelId="{DD232ACB-2D09-4961-9B17-4EE595B723F7}" srcId="{CD8EAABD-4EAE-4B5F-B1CB-BDC0000F94A2}" destId="{D019CA13-8C68-4B1A-9197-2958794B3EF3}" srcOrd="0" destOrd="0" parTransId="{B20BC813-0530-4698-B9E0-03DF8F37CD73}" sibTransId="{A01E1333-E432-44BB-8957-AAD1C49CA5B0}"/>
    <dgm:cxn modelId="{E08D2EA5-9834-41DA-97B7-E98FA4F8B7CF}" srcId="{9FF7C618-91CD-4408-8CBE-1F7FC4D6BAA3}" destId="{96E4273B-64EA-4A6B-9410-7C23A4200863}" srcOrd="0" destOrd="0" parTransId="{251EC088-5BE2-4419-A323-681C8092707A}" sibTransId="{AE6879FF-4484-4841-979A-2AF36D2DFF20}"/>
    <dgm:cxn modelId="{04C54348-E608-4E35-926C-77CDA8023A96}" type="presOf" srcId="{9FF7C618-91CD-4408-8CBE-1F7FC4D6BAA3}" destId="{24FF1877-9027-4C0C-B0B2-5E86E4AFB91E}" srcOrd="0" destOrd="0" presId="urn:microsoft.com/office/officeart/2005/8/layout/orgChart1"/>
    <dgm:cxn modelId="{3EA344B1-511B-4B40-B59D-FF78EA948FE3}" type="presOf" srcId="{28759F1C-7025-4F75-9D42-8EA40D3C6312}" destId="{DD31DD52-5E0C-42D0-8CF3-DCB1353E72A9}" srcOrd="1" destOrd="0" presId="urn:microsoft.com/office/officeart/2005/8/layout/orgChart1"/>
    <dgm:cxn modelId="{F158414C-E698-42C4-8AB9-96087E0D2759}" type="presOf" srcId="{F47B5DFE-8458-4CA0-95BB-1A65E64B24EC}" destId="{E3ACCED4-B822-443F-AD18-621D7ABDA0D2}" srcOrd="0" destOrd="0" presId="urn:microsoft.com/office/officeart/2005/8/layout/orgChart1"/>
    <dgm:cxn modelId="{6E23F49B-EB00-4BF6-8732-2AE334D03890}" type="presOf" srcId="{4777C2DA-1FE7-408E-9CA0-EA2AC015CAD1}" destId="{43E1785F-4C39-4739-8A79-78B7A6E8D102}" srcOrd="1" destOrd="0" presId="urn:microsoft.com/office/officeart/2005/8/layout/orgChart1"/>
    <dgm:cxn modelId="{BF335368-735B-450B-BE30-686CEF2F9D4F}" srcId="{1F7A512F-6366-4092-94DC-85EB049AAE5B}" destId="{45731FA5-B8B3-4A21-8A5B-26EF48C98D1C}" srcOrd="0" destOrd="0" parTransId="{18BDDAF4-5AEB-4551-A73C-2B13062764BB}" sibTransId="{2968EAE2-5567-4ED7-BDE4-EF109A378408}"/>
    <dgm:cxn modelId="{41CA9018-3177-4A78-8A40-52FA4A0D62DD}" type="presOf" srcId="{4B5A9BA3-B746-4171-AC1E-F121F9D155D2}" destId="{49E6216F-1324-416C-BC76-15B2C24A43B9}" srcOrd="0" destOrd="0" presId="urn:microsoft.com/office/officeart/2005/8/layout/orgChart1"/>
    <dgm:cxn modelId="{FBB4E75E-BA2F-4515-819F-9AE488484573}" type="presOf" srcId="{1BB89CC4-7CEE-49D2-BEDF-6A9C3DD62C7C}" destId="{F272B269-9BE7-4A86-9088-FF6751F17A08}" srcOrd="0" destOrd="0" presId="urn:microsoft.com/office/officeart/2005/8/layout/orgChart1"/>
    <dgm:cxn modelId="{B2983BA7-C520-42DB-ACE3-539AB2EEE17C}" type="presOf" srcId="{2D64F932-A58A-4EBA-8164-90366AAAC1CC}" destId="{9CB7E5A6-C9CE-4937-820E-947163FB65B7}" srcOrd="1" destOrd="0" presId="urn:microsoft.com/office/officeart/2005/8/layout/orgChart1"/>
    <dgm:cxn modelId="{5BE10DF3-312B-44E9-BAEF-CFA7A2034E5C}" srcId="{7943261E-07C4-4337-9E6C-0A1663728A93}" destId="{28759F1C-7025-4F75-9D42-8EA40D3C6312}" srcOrd="0" destOrd="0" parTransId="{C4BF118D-6DC1-4358-A2A2-A15264222800}" sibTransId="{DBFC19FF-18D0-4362-99F7-8FBAC5127409}"/>
    <dgm:cxn modelId="{582AB73E-5546-49FC-8665-C4E1C73B99CF}" type="presOf" srcId="{BC580741-0230-4608-84DC-56B81D64910E}" destId="{9F9C8DB8-5630-41F6-A6D8-B8123933DBAF}" srcOrd="0" destOrd="0" presId="urn:microsoft.com/office/officeart/2005/8/layout/orgChart1"/>
    <dgm:cxn modelId="{40B861E6-3EF7-4AB9-898A-0933E86C8FF2}" type="presOf" srcId="{F2B8C0A9-E6AA-463D-985C-F655A74F0BD3}" destId="{6B085FA9-6B4B-4131-861B-D444FC28D5F6}" srcOrd="0" destOrd="0" presId="urn:microsoft.com/office/officeart/2005/8/layout/orgChart1"/>
    <dgm:cxn modelId="{379F79E7-4ECA-4BBA-9465-2E29F28A1B73}" type="presOf" srcId="{A8987DA5-05D5-4C2A-9FB9-ADB9902ED357}" destId="{6E242A64-8240-448A-8C8E-3C31E17666CB}" srcOrd="0" destOrd="0" presId="urn:microsoft.com/office/officeart/2005/8/layout/orgChart1"/>
    <dgm:cxn modelId="{A621251B-3247-47A6-B005-0761CE48ACF8}" srcId="{1BB89CC4-7CEE-49D2-BEDF-6A9C3DD62C7C}" destId="{BD9656C5-CACF-44AD-85C0-9BAAE995DB1E}" srcOrd="1" destOrd="0" parTransId="{A0D640BA-2893-4B42-8C06-69AF49A3A411}" sibTransId="{5A4D4819-9605-4942-8513-93DED7A329B1}"/>
    <dgm:cxn modelId="{DD60FD13-AE3A-4F43-BD5B-0FC3D21C8CAA}" type="presOf" srcId="{BD9656C5-CACF-44AD-85C0-9BAAE995DB1E}" destId="{EE027F74-BEE5-4759-B394-2E8B9AE30B4C}" srcOrd="1" destOrd="0" presId="urn:microsoft.com/office/officeart/2005/8/layout/orgChart1"/>
    <dgm:cxn modelId="{7E7234FA-6C6C-4433-A39B-74A3BA9C98AC}" type="presOf" srcId="{9FF7C618-91CD-4408-8CBE-1F7FC4D6BAA3}" destId="{524F49B6-BA8D-45D0-AB9F-5A00CF86FFC9}" srcOrd="1" destOrd="0" presId="urn:microsoft.com/office/officeart/2005/8/layout/orgChart1"/>
    <dgm:cxn modelId="{572EF348-B3A9-4F2E-A0CE-68A5550E5223}" type="presOf" srcId="{7943261E-07C4-4337-9E6C-0A1663728A93}" destId="{B0EC6048-FBF6-4022-B824-9E8D00B4E885}" srcOrd="0" destOrd="0" presId="urn:microsoft.com/office/officeart/2005/8/layout/orgChart1"/>
    <dgm:cxn modelId="{7649AB4E-0EF2-457F-BA92-E7BBB27E8A5C}" type="presOf" srcId="{1BB89CC4-7CEE-49D2-BEDF-6A9C3DD62C7C}" destId="{EF2E7A48-ED54-4641-A65B-8D30FDEA4B00}" srcOrd="1" destOrd="0" presId="urn:microsoft.com/office/officeart/2005/8/layout/orgChart1"/>
    <dgm:cxn modelId="{6892A6E2-5477-418C-95DB-8C9025AE41E2}" type="presOf" srcId="{0E8C39E7-4BBD-4206-A698-E6A44D9DF5D0}" destId="{E13F50D0-B757-4AF6-B320-46DA59E0B34C}" srcOrd="1" destOrd="0" presId="urn:microsoft.com/office/officeart/2005/8/layout/orgChart1"/>
    <dgm:cxn modelId="{F13F6A0B-CB31-4650-92E2-5EC511E8142B}" type="presOf" srcId="{45731FA5-B8B3-4A21-8A5B-26EF48C98D1C}" destId="{C2090A1C-243A-4EB4-9174-D988C483D2E1}" srcOrd="0" destOrd="0" presId="urn:microsoft.com/office/officeart/2005/8/layout/orgChart1"/>
    <dgm:cxn modelId="{F844F1DD-E515-4412-AF91-2C4FD96C29F7}" srcId="{1202CBC4-5B0C-4861-9523-0A95EAB417FF}" destId="{1BB89CC4-7CEE-49D2-BEDF-6A9C3DD62C7C}" srcOrd="4" destOrd="0" parTransId="{A8987DA5-05D5-4C2A-9FB9-ADB9902ED357}" sibTransId="{322F33B3-7647-4EF2-BA53-69167AECC782}"/>
    <dgm:cxn modelId="{A6D184F8-0D9B-4F3D-BECF-DE783A71A05A}" type="presOf" srcId="{45731FA5-B8B3-4A21-8A5B-26EF48C98D1C}" destId="{FDD0458C-22BA-45E9-89E3-BFFE2126FC07}" srcOrd="1" destOrd="0" presId="urn:microsoft.com/office/officeart/2005/8/layout/orgChart1"/>
    <dgm:cxn modelId="{41498A47-C46C-48AB-A151-A524F5E104C8}" type="presParOf" srcId="{B0EC6048-FBF6-4022-B824-9E8D00B4E885}" destId="{5568B683-FAFD-425D-85DE-2B30BF96E801}" srcOrd="0" destOrd="0" presId="urn:microsoft.com/office/officeart/2005/8/layout/orgChart1"/>
    <dgm:cxn modelId="{6C9B6D33-B809-4F72-BB27-064E626F09C4}" type="presParOf" srcId="{5568B683-FAFD-425D-85DE-2B30BF96E801}" destId="{5883AADD-52D4-4EB5-8775-D863C42CD0B7}" srcOrd="0" destOrd="0" presId="urn:microsoft.com/office/officeart/2005/8/layout/orgChart1"/>
    <dgm:cxn modelId="{267F36DA-2E67-4BB9-AB61-20E17A373E7C}" type="presParOf" srcId="{5883AADD-52D4-4EB5-8775-D863C42CD0B7}" destId="{B26B21B4-1F08-49AD-80A1-0A32B58051ED}" srcOrd="0" destOrd="0" presId="urn:microsoft.com/office/officeart/2005/8/layout/orgChart1"/>
    <dgm:cxn modelId="{6B55A9A5-29F6-4C5A-9F05-A859EE1D3E9D}" type="presParOf" srcId="{5883AADD-52D4-4EB5-8775-D863C42CD0B7}" destId="{DD31DD52-5E0C-42D0-8CF3-DCB1353E72A9}" srcOrd="1" destOrd="0" presId="urn:microsoft.com/office/officeart/2005/8/layout/orgChart1"/>
    <dgm:cxn modelId="{21A6FE04-132E-4CAD-AE01-A727B618A3DC}" type="presParOf" srcId="{5568B683-FAFD-425D-85DE-2B30BF96E801}" destId="{A876FDDC-D5B0-4093-935A-2BE8BA4C0955}" srcOrd="1" destOrd="0" presId="urn:microsoft.com/office/officeart/2005/8/layout/orgChart1"/>
    <dgm:cxn modelId="{21F571F4-4E7F-45FB-B507-5B08C79D122A}" type="presParOf" srcId="{5568B683-FAFD-425D-85DE-2B30BF96E801}" destId="{FDAA690A-3809-4496-BC77-65C186C81CC1}" srcOrd="2" destOrd="0" presId="urn:microsoft.com/office/officeart/2005/8/layout/orgChart1"/>
    <dgm:cxn modelId="{2EF8925A-2382-4B55-B54D-90E7A18A2F8A}" type="presParOf" srcId="{FDAA690A-3809-4496-BC77-65C186C81CC1}" destId="{313E8E30-2462-45D6-9EF9-CC87C9D53793}" srcOrd="0" destOrd="0" presId="urn:microsoft.com/office/officeart/2005/8/layout/orgChart1"/>
    <dgm:cxn modelId="{C1B4B1B6-156A-4AF3-9D97-EA0E9C3EA727}" type="presParOf" srcId="{FDAA690A-3809-4496-BC77-65C186C81CC1}" destId="{3A793880-81A1-407B-AE20-B89ED4733B71}" srcOrd="1" destOrd="0" presId="urn:microsoft.com/office/officeart/2005/8/layout/orgChart1"/>
    <dgm:cxn modelId="{0DFB034E-E0BC-4227-BB21-F3B05D769783}" type="presParOf" srcId="{3A793880-81A1-407B-AE20-B89ED4733B71}" destId="{6F7DCEB4-8E04-4FCF-8CC0-FA9C5A3123A7}" srcOrd="0" destOrd="0" presId="urn:microsoft.com/office/officeart/2005/8/layout/orgChart1"/>
    <dgm:cxn modelId="{62672027-ABA5-4EA2-98BC-5CEFC716FCBD}" type="presParOf" srcId="{6F7DCEB4-8E04-4FCF-8CC0-FA9C5A3123A7}" destId="{F1A6EBB9-49C5-40E6-AD07-260642524363}" srcOrd="0" destOrd="0" presId="urn:microsoft.com/office/officeart/2005/8/layout/orgChart1"/>
    <dgm:cxn modelId="{56675FDE-D798-492E-B425-D9D72AD21A05}" type="presParOf" srcId="{6F7DCEB4-8E04-4FCF-8CC0-FA9C5A3123A7}" destId="{497DFF28-60EA-4914-8FD3-5A8A0EA9042D}" srcOrd="1" destOrd="0" presId="urn:microsoft.com/office/officeart/2005/8/layout/orgChart1"/>
    <dgm:cxn modelId="{9BA1ECEF-3012-498D-A670-FB832BC3C2D9}" type="presParOf" srcId="{3A793880-81A1-407B-AE20-B89ED4733B71}" destId="{C393891E-FB6A-4326-A074-C0E27C8462E7}" srcOrd="1" destOrd="0" presId="urn:microsoft.com/office/officeart/2005/8/layout/orgChart1"/>
    <dgm:cxn modelId="{346AD278-173B-4861-8A31-0B35D064FCBE}" type="presParOf" srcId="{C393891E-FB6A-4326-A074-C0E27C8462E7}" destId="{622C8964-8321-4136-AB6D-4C2C8652899E}" srcOrd="0" destOrd="0" presId="urn:microsoft.com/office/officeart/2005/8/layout/orgChart1"/>
    <dgm:cxn modelId="{9B38DC30-ACC9-4CA5-9D94-EEEBA40DC70D}" type="presParOf" srcId="{C393891E-FB6A-4326-A074-C0E27C8462E7}" destId="{BFDA086C-D9FB-4354-9967-188DF6438339}" srcOrd="1" destOrd="0" presId="urn:microsoft.com/office/officeart/2005/8/layout/orgChart1"/>
    <dgm:cxn modelId="{DA15D24F-EF04-48A2-8E49-D53D3F32F117}" type="presParOf" srcId="{BFDA086C-D9FB-4354-9967-188DF6438339}" destId="{A17C4CD8-D0C1-4838-98C4-73B10CDA5681}" srcOrd="0" destOrd="0" presId="urn:microsoft.com/office/officeart/2005/8/layout/orgChart1"/>
    <dgm:cxn modelId="{A64BEED6-5F2D-4454-A49A-3892F7707662}" type="presParOf" srcId="{A17C4CD8-D0C1-4838-98C4-73B10CDA5681}" destId="{653ABC31-1E06-47C1-9489-047BC7D26146}" srcOrd="0" destOrd="0" presId="urn:microsoft.com/office/officeart/2005/8/layout/orgChart1"/>
    <dgm:cxn modelId="{9B280069-EF6D-432F-BA4C-BA4AD6089F2F}" type="presParOf" srcId="{A17C4CD8-D0C1-4838-98C4-73B10CDA5681}" destId="{2413503F-41BA-41A8-AFED-FD1BAA74085A}" srcOrd="1" destOrd="0" presId="urn:microsoft.com/office/officeart/2005/8/layout/orgChart1"/>
    <dgm:cxn modelId="{020D9C3C-9C10-4259-B8AF-14E7ADEAFC63}" type="presParOf" srcId="{BFDA086C-D9FB-4354-9967-188DF6438339}" destId="{300E4182-A5C4-490B-AE37-C94D7564F325}" srcOrd="1" destOrd="0" presId="urn:microsoft.com/office/officeart/2005/8/layout/orgChart1"/>
    <dgm:cxn modelId="{77F72306-5840-4E1A-BA68-AB03A8337638}" type="presParOf" srcId="{300E4182-A5C4-490B-AE37-C94D7564F325}" destId="{735B02B4-1311-4C0D-AEF6-AB897A5FEE4D}" srcOrd="0" destOrd="0" presId="urn:microsoft.com/office/officeart/2005/8/layout/orgChart1"/>
    <dgm:cxn modelId="{51792973-E65B-49E8-B3A1-79E23D11880F}" type="presParOf" srcId="{300E4182-A5C4-490B-AE37-C94D7564F325}" destId="{DE1E11FF-B44B-43F3-9998-C5AF3B5A043B}" srcOrd="1" destOrd="0" presId="urn:microsoft.com/office/officeart/2005/8/layout/orgChart1"/>
    <dgm:cxn modelId="{FA7738C6-2FD8-4C89-A6E0-9A2D2596731F}" type="presParOf" srcId="{DE1E11FF-B44B-43F3-9998-C5AF3B5A043B}" destId="{53DFB531-622A-4DF4-B55B-DE0BC8A702E0}" srcOrd="0" destOrd="0" presId="urn:microsoft.com/office/officeart/2005/8/layout/orgChart1"/>
    <dgm:cxn modelId="{6EE4BA29-D858-4B3F-87B9-004680574A55}" type="presParOf" srcId="{53DFB531-622A-4DF4-B55B-DE0BC8A702E0}" destId="{C2090A1C-243A-4EB4-9174-D988C483D2E1}" srcOrd="0" destOrd="0" presId="urn:microsoft.com/office/officeart/2005/8/layout/orgChart1"/>
    <dgm:cxn modelId="{DD02A46A-3EDF-4637-A2F2-16EDF5202A88}" type="presParOf" srcId="{53DFB531-622A-4DF4-B55B-DE0BC8A702E0}" destId="{FDD0458C-22BA-45E9-89E3-BFFE2126FC07}" srcOrd="1" destOrd="0" presId="urn:microsoft.com/office/officeart/2005/8/layout/orgChart1"/>
    <dgm:cxn modelId="{E0B5C55E-F78D-4944-B67F-C55AD23147E4}" type="presParOf" srcId="{DE1E11FF-B44B-43F3-9998-C5AF3B5A043B}" destId="{22F40DC7-C7D4-4F43-9BE8-B16FD52CE71D}" srcOrd="1" destOrd="0" presId="urn:microsoft.com/office/officeart/2005/8/layout/orgChart1"/>
    <dgm:cxn modelId="{153CD089-92A1-4147-B966-B7E3DCF533B5}" type="presParOf" srcId="{DE1E11FF-B44B-43F3-9998-C5AF3B5A043B}" destId="{302E25FE-636F-4284-90E4-665748CE0224}" srcOrd="2" destOrd="0" presId="urn:microsoft.com/office/officeart/2005/8/layout/orgChart1"/>
    <dgm:cxn modelId="{0C94E363-13E9-4463-82E4-4A68FCCFC520}" type="presParOf" srcId="{300E4182-A5C4-490B-AE37-C94D7564F325}" destId="{25559BD5-7E08-4B45-A943-769974C4E422}" srcOrd="2" destOrd="0" presId="urn:microsoft.com/office/officeart/2005/8/layout/orgChart1"/>
    <dgm:cxn modelId="{6544FDE7-FBD9-4E2E-9F8E-31394F01D39B}" type="presParOf" srcId="{300E4182-A5C4-490B-AE37-C94D7564F325}" destId="{05827448-1975-4B7C-A11B-F87D6122AE7D}" srcOrd="3" destOrd="0" presId="urn:microsoft.com/office/officeart/2005/8/layout/orgChart1"/>
    <dgm:cxn modelId="{1B6C8A42-ACBF-4B9D-82C9-CB379FEBD29F}" type="presParOf" srcId="{05827448-1975-4B7C-A11B-F87D6122AE7D}" destId="{DB6DCE2D-06B5-462C-8A49-B38DBDCE4BD7}" srcOrd="0" destOrd="0" presId="urn:microsoft.com/office/officeart/2005/8/layout/orgChart1"/>
    <dgm:cxn modelId="{65A6457B-F117-4FC1-A857-B3E502223A07}" type="presParOf" srcId="{DB6DCE2D-06B5-462C-8A49-B38DBDCE4BD7}" destId="{04898013-5501-49A1-A59F-6FDB87CAC25C}" srcOrd="0" destOrd="0" presId="urn:microsoft.com/office/officeart/2005/8/layout/orgChart1"/>
    <dgm:cxn modelId="{1E94ABE3-3419-434E-9E89-C9CD4467D388}" type="presParOf" srcId="{DB6DCE2D-06B5-462C-8A49-B38DBDCE4BD7}" destId="{9CB7E5A6-C9CE-4937-820E-947163FB65B7}" srcOrd="1" destOrd="0" presId="urn:microsoft.com/office/officeart/2005/8/layout/orgChart1"/>
    <dgm:cxn modelId="{4E061E63-10BB-46EC-9B47-666D976055E6}" type="presParOf" srcId="{05827448-1975-4B7C-A11B-F87D6122AE7D}" destId="{4E149A80-EE9C-44FE-93B5-4FC6086AD83F}" srcOrd="1" destOrd="0" presId="urn:microsoft.com/office/officeart/2005/8/layout/orgChart1"/>
    <dgm:cxn modelId="{4FF26DD2-44A1-4DC4-A608-835868A30DBF}" type="presParOf" srcId="{05827448-1975-4B7C-A11B-F87D6122AE7D}" destId="{BB149087-C5B5-4C6D-85BA-8AEE500D2A6A}" srcOrd="2" destOrd="0" presId="urn:microsoft.com/office/officeart/2005/8/layout/orgChart1"/>
    <dgm:cxn modelId="{80A1A6B5-EF04-4D6C-8BAE-6B1BDFED51AD}" type="presParOf" srcId="{BFDA086C-D9FB-4354-9967-188DF6438339}" destId="{30CD1F9D-0FEE-4D4D-9968-16FAA7CAC1D4}" srcOrd="2" destOrd="0" presId="urn:microsoft.com/office/officeart/2005/8/layout/orgChart1"/>
    <dgm:cxn modelId="{DC7F53EF-E13C-4CC6-B620-53CA1CE6B36A}" type="presParOf" srcId="{C393891E-FB6A-4326-A074-C0E27C8462E7}" destId="{297CDB0E-0E17-4646-9001-0DEE60028990}" srcOrd="2" destOrd="0" presId="urn:microsoft.com/office/officeart/2005/8/layout/orgChart1"/>
    <dgm:cxn modelId="{6491B0D1-8FF5-4C30-BB46-726986480C89}" type="presParOf" srcId="{C393891E-FB6A-4326-A074-C0E27C8462E7}" destId="{49BEEE41-6F17-4521-8171-FEBA5631EB9D}" srcOrd="3" destOrd="0" presId="urn:microsoft.com/office/officeart/2005/8/layout/orgChart1"/>
    <dgm:cxn modelId="{AFCD7BF6-8B85-4E5B-B42A-A610EECC16CC}" type="presParOf" srcId="{49BEEE41-6F17-4521-8171-FEBA5631EB9D}" destId="{0B042224-3792-4F80-9359-BBA19EA50825}" srcOrd="0" destOrd="0" presId="urn:microsoft.com/office/officeart/2005/8/layout/orgChart1"/>
    <dgm:cxn modelId="{DBAC1777-0B01-4977-A784-1429EC43A5E1}" type="presParOf" srcId="{0B042224-3792-4F80-9359-BBA19EA50825}" destId="{014351C4-7BD9-4DC1-84CE-CD4E578012E4}" srcOrd="0" destOrd="0" presId="urn:microsoft.com/office/officeart/2005/8/layout/orgChart1"/>
    <dgm:cxn modelId="{BD4FBD7C-33BC-4D3A-9493-CB2A82D7C9C1}" type="presParOf" srcId="{0B042224-3792-4F80-9359-BBA19EA50825}" destId="{E13F50D0-B757-4AF6-B320-46DA59E0B34C}" srcOrd="1" destOrd="0" presId="urn:microsoft.com/office/officeart/2005/8/layout/orgChart1"/>
    <dgm:cxn modelId="{66228531-A8A3-4C0E-80F9-D62E775C1E27}" type="presParOf" srcId="{49BEEE41-6F17-4521-8171-FEBA5631EB9D}" destId="{FBEE497D-7E69-4664-AE77-BC42513477E2}" srcOrd="1" destOrd="0" presId="urn:microsoft.com/office/officeart/2005/8/layout/orgChart1"/>
    <dgm:cxn modelId="{BFDE318B-D2DC-4D08-A530-BED668CF95AC}" type="presParOf" srcId="{FBEE497D-7E69-4664-AE77-BC42513477E2}" destId="{485E1F24-630B-4DBB-B018-5A3106E0AE40}" srcOrd="0" destOrd="0" presId="urn:microsoft.com/office/officeart/2005/8/layout/orgChart1"/>
    <dgm:cxn modelId="{78A437BC-3AC4-4328-8009-F10594596988}" type="presParOf" srcId="{FBEE497D-7E69-4664-AE77-BC42513477E2}" destId="{9F7B65F0-3251-41E3-82CD-5FC5CC54420C}" srcOrd="1" destOrd="0" presId="urn:microsoft.com/office/officeart/2005/8/layout/orgChart1"/>
    <dgm:cxn modelId="{A4612CC4-C037-446C-9B15-CB942C9A6458}" type="presParOf" srcId="{9F7B65F0-3251-41E3-82CD-5FC5CC54420C}" destId="{C5A7A90A-4740-449A-8EF6-1EA0AFCE8C8E}" srcOrd="0" destOrd="0" presId="urn:microsoft.com/office/officeart/2005/8/layout/orgChart1"/>
    <dgm:cxn modelId="{FF6E3F46-8264-4A4F-8D93-FAA87F62017D}" type="presParOf" srcId="{C5A7A90A-4740-449A-8EF6-1EA0AFCE8C8E}" destId="{8397817B-7A4E-47B3-997E-E83735CEC40C}" srcOrd="0" destOrd="0" presId="urn:microsoft.com/office/officeart/2005/8/layout/orgChart1"/>
    <dgm:cxn modelId="{8A1852B8-F703-46D2-8B18-30D9B63E0037}" type="presParOf" srcId="{C5A7A90A-4740-449A-8EF6-1EA0AFCE8C8E}" destId="{C98A308A-92B4-4E87-9653-7183FF2F250B}" srcOrd="1" destOrd="0" presId="urn:microsoft.com/office/officeart/2005/8/layout/orgChart1"/>
    <dgm:cxn modelId="{9C741257-FFC4-46CB-92F8-6EA525A6FE0E}" type="presParOf" srcId="{9F7B65F0-3251-41E3-82CD-5FC5CC54420C}" destId="{9C30C394-3551-46D2-B2E8-0C23FE3B5352}" srcOrd="1" destOrd="0" presId="urn:microsoft.com/office/officeart/2005/8/layout/orgChart1"/>
    <dgm:cxn modelId="{E75E4388-DE65-4855-821D-69554F8C0B83}" type="presParOf" srcId="{9F7B65F0-3251-41E3-82CD-5FC5CC54420C}" destId="{BCF55E75-23B1-499D-84B2-0EA1D107AE9C}" srcOrd="2" destOrd="0" presId="urn:microsoft.com/office/officeart/2005/8/layout/orgChart1"/>
    <dgm:cxn modelId="{D4BACC3A-D0AB-48C6-A09B-8EFCD03E4CF1}" type="presParOf" srcId="{FBEE497D-7E69-4664-AE77-BC42513477E2}" destId="{F09594A0-1BFF-4C72-B918-46EBCB0FCCD0}" srcOrd="2" destOrd="0" presId="urn:microsoft.com/office/officeart/2005/8/layout/orgChart1"/>
    <dgm:cxn modelId="{440FCF37-9FD4-4A6A-BAF9-9F033DD3C3B5}" type="presParOf" srcId="{FBEE497D-7E69-4664-AE77-BC42513477E2}" destId="{6A80DCDD-70B9-40FC-9F94-0CC7189FD7E0}" srcOrd="3" destOrd="0" presId="urn:microsoft.com/office/officeart/2005/8/layout/orgChart1"/>
    <dgm:cxn modelId="{46BF3307-C39C-43AE-B055-14BA91327A39}" type="presParOf" srcId="{6A80DCDD-70B9-40FC-9F94-0CC7189FD7E0}" destId="{D2F2CB89-C884-4DE5-9F8F-D5C5D3D2BEEA}" srcOrd="0" destOrd="0" presId="urn:microsoft.com/office/officeart/2005/8/layout/orgChart1"/>
    <dgm:cxn modelId="{EB4FFEC3-4E32-4E25-96EF-257CA5AF55A3}" type="presParOf" srcId="{D2F2CB89-C884-4DE5-9F8F-D5C5D3D2BEEA}" destId="{781587ED-E304-4194-BC9D-CAB108026194}" srcOrd="0" destOrd="0" presId="urn:microsoft.com/office/officeart/2005/8/layout/orgChart1"/>
    <dgm:cxn modelId="{9FB0B0C4-9B61-4ABB-BF0A-8B3A9E03FF3E}" type="presParOf" srcId="{D2F2CB89-C884-4DE5-9F8F-D5C5D3D2BEEA}" destId="{153C0577-1ACC-40D7-B893-EE30DE8E54BE}" srcOrd="1" destOrd="0" presId="urn:microsoft.com/office/officeart/2005/8/layout/orgChart1"/>
    <dgm:cxn modelId="{6D7C74F2-AEA9-4FA1-B628-B2207EBBCE56}" type="presParOf" srcId="{6A80DCDD-70B9-40FC-9F94-0CC7189FD7E0}" destId="{CFD6852D-EAD6-4826-8360-779985E41DF5}" srcOrd="1" destOrd="0" presId="urn:microsoft.com/office/officeart/2005/8/layout/orgChart1"/>
    <dgm:cxn modelId="{55B5D7F2-5DC4-4D0D-BE91-8DBC2699DDB4}" type="presParOf" srcId="{6A80DCDD-70B9-40FC-9F94-0CC7189FD7E0}" destId="{1DDB450F-3579-410F-BD17-7DB547796349}" srcOrd="2" destOrd="0" presId="urn:microsoft.com/office/officeart/2005/8/layout/orgChart1"/>
    <dgm:cxn modelId="{C3822E59-B3C7-4366-872F-2CFA8529C479}" type="presParOf" srcId="{FBEE497D-7E69-4664-AE77-BC42513477E2}" destId="{DB7C4B31-A401-4554-AFE5-8F9F3C187E05}" srcOrd="4" destOrd="0" presId="urn:microsoft.com/office/officeart/2005/8/layout/orgChart1"/>
    <dgm:cxn modelId="{54001EAF-7BE4-4177-87D3-37BF42971815}" type="presParOf" srcId="{FBEE497D-7E69-4664-AE77-BC42513477E2}" destId="{D5C35A2B-5B6B-4522-BF4E-45D9DCD5DE4F}" srcOrd="5" destOrd="0" presId="urn:microsoft.com/office/officeart/2005/8/layout/orgChart1"/>
    <dgm:cxn modelId="{68055BFA-0841-4E45-AB60-EFC7C3992D00}" type="presParOf" srcId="{D5C35A2B-5B6B-4522-BF4E-45D9DCD5DE4F}" destId="{63101AA1-926A-492D-8277-001C392BCD95}" srcOrd="0" destOrd="0" presId="urn:microsoft.com/office/officeart/2005/8/layout/orgChart1"/>
    <dgm:cxn modelId="{EE014563-B8BA-4827-8C69-3C36C7B48FB9}" type="presParOf" srcId="{63101AA1-926A-492D-8277-001C392BCD95}" destId="{A7C7F1F7-9BD3-456C-B808-E582F85C0F96}" srcOrd="0" destOrd="0" presId="urn:microsoft.com/office/officeart/2005/8/layout/orgChart1"/>
    <dgm:cxn modelId="{F467B561-3074-47B6-8262-3B4702CCD0BA}" type="presParOf" srcId="{63101AA1-926A-492D-8277-001C392BCD95}" destId="{90B9E6E9-C130-410A-AA3B-EDDBA827D2A0}" srcOrd="1" destOrd="0" presId="urn:microsoft.com/office/officeart/2005/8/layout/orgChart1"/>
    <dgm:cxn modelId="{B2EBC928-53AE-4E75-8695-E941ADC66FC3}" type="presParOf" srcId="{D5C35A2B-5B6B-4522-BF4E-45D9DCD5DE4F}" destId="{7563E1D3-C7AD-47A1-B1F6-8E9745A746E8}" srcOrd="1" destOrd="0" presId="urn:microsoft.com/office/officeart/2005/8/layout/orgChart1"/>
    <dgm:cxn modelId="{DC354E93-AFFF-4F03-9EA2-91306828A67E}" type="presParOf" srcId="{D5C35A2B-5B6B-4522-BF4E-45D9DCD5DE4F}" destId="{D4DBE3C7-B089-46D0-9153-BDB701536A9D}" srcOrd="2" destOrd="0" presId="urn:microsoft.com/office/officeart/2005/8/layout/orgChart1"/>
    <dgm:cxn modelId="{13BB81EF-6597-4F3C-8587-D9A7E3FF3E1D}" type="presParOf" srcId="{49BEEE41-6F17-4521-8171-FEBA5631EB9D}" destId="{B7C25271-F1EF-4319-9817-3288E1B9181E}" srcOrd="2" destOrd="0" presId="urn:microsoft.com/office/officeart/2005/8/layout/orgChart1"/>
    <dgm:cxn modelId="{3EB22376-1C58-49F4-8897-0111FA1C567A}" type="presParOf" srcId="{C393891E-FB6A-4326-A074-C0E27C8462E7}" destId="{A26018B7-7966-49A5-A1C3-C54C069E3886}" srcOrd="4" destOrd="0" presId="urn:microsoft.com/office/officeart/2005/8/layout/orgChart1"/>
    <dgm:cxn modelId="{679C17A7-377B-468F-A407-73D0F9BE4895}" type="presParOf" srcId="{C393891E-FB6A-4326-A074-C0E27C8462E7}" destId="{390DE6CF-C61D-4ED6-A34E-34504820E0C4}" srcOrd="5" destOrd="0" presId="urn:microsoft.com/office/officeart/2005/8/layout/orgChart1"/>
    <dgm:cxn modelId="{3C9C41EE-3107-42AC-9779-7602A7F3A306}" type="presParOf" srcId="{390DE6CF-C61D-4ED6-A34E-34504820E0C4}" destId="{5A3377E3-4DF8-424D-AD21-4DCB6904A541}" srcOrd="0" destOrd="0" presId="urn:microsoft.com/office/officeart/2005/8/layout/orgChart1"/>
    <dgm:cxn modelId="{57A3F44F-09DD-489E-93E3-B47D83E5C014}" type="presParOf" srcId="{5A3377E3-4DF8-424D-AD21-4DCB6904A541}" destId="{E9136E50-27A4-46E0-8AD3-A5A22C9F3D70}" srcOrd="0" destOrd="0" presId="urn:microsoft.com/office/officeart/2005/8/layout/orgChart1"/>
    <dgm:cxn modelId="{FAAEF6B2-3593-40C6-9F34-F8C7C1850CB5}" type="presParOf" srcId="{5A3377E3-4DF8-424D-AD21-4DCB6904A541}" destId="{DBD7E8CB-BCFD-4EEE-80AB-80FFD6E2F048}" srcOrd="1" destOrd="0" presId="urn:microsoft.com/office/officeart/2005/8/layout/orgChart1"/>
    <dgm:cxn modelId="{137A0FEF-3E7D-4F8B-A246-108A2E655F9C}" type="presParOf" srcId="{390DE6CF-C61D-4ED6-A34E-34504820E0C4}" destId="{8DA13AD4-1779-46C1-90AF-E0E5CE0DE8BA}" srcOrd="1" destOrd="0" presId="urn:microsoft.com/office/officeart/2005/8/layout/orgChart1"/>
    <dgm:cxn modelId="{E0C55D77-8021-4CCE-B3E8-F335811925F7}" type="presParOf" srcId="{8DA13AD4-1779-46C1-90AF-E0E5CE0DE8BA}" destId="{485AE890-B34C-4D9F-A3AA-A892600F5E3B}" srcOrd="0" destOrd="0" presId="urn:microsoft.com/office/officeart/2005/8/layout/orgChart1"/>
    <dgm:cxn modelId="{C3E07FDF-DA7C-4D90-80A8-437261DD3DF9}" type="presParOf" srcId="{8DA13AD4-1779-46C1-90AF-E0E5CE0DE8BA}" destId="{ECAE49CC-DB45-4349-890F-D237F1B9557C}" srcOrd="1" destOrd="0" presId="urn:microsoft.com/office/officeart/2005/8/layout/orgChart1"/>
    <dgm:cxn modelId="{72A4CA85-BC46-495A-B24A-A29CD008E42A}" type="presParOf" srcId="{ECAE49CC-DB45-4349-890F-D237F1B9557C}" destId="{53BAD21A-B025-4F91-9C1A-B2DA5941B142}" srcOrd="0" destOrd="0" presId="urn:microsoft.com/office/officeart/2005/8/layout/orgChart1"/>
    <dgm:cxn modelId="{389D151E-13F8-4743-BBE2-47E526CF73FA}" type="presParOf" srcId="{53BAD21A-B025-4F91-9C1A-B2DA5941B142}" destId="{C5045003-5696-4CA4-9745-016834C4B889}" srcOrd="0" destOrd="0" presId="urn:microsoft.com/office/officeart/2005/8/layout/orgChart1"/>
    <dgm:cxn modelId="{3D7D0883-2D36-456B-B729-443C2000B1DE}" type="presParOf" srcId="{53BAD21A-B025-4F91-9C1A-B2DA5941B142}" destId="{43E1785F-4C39-4739-8A79-78B7A6E8D102}" srcOrd="1" destOrd="0" presId="urn:microsoft.com/office/officeart/2005/8/layout/orgChart1"/>
    <dgm:cxn modelId="{6DC7F815-6971-42F6-AE91-499593F210F5}" type="presParOf" srcId="{ECAE49CC-DB45-4349-890F-D237F1B9557C}" destId="{293113CB-53A1-4724-BCB5-04BCCCE93B4B}" srcOrd="1" destOrd="0" presId="urn:microsoft.com/office/officeart/2005/8/layout/orgChart1"/>
    <dgm:cxn modelId="{7F3B0F33-FD2F-4F00-B46C-6E42A3CACE08}" type="presParOf" srcId="{ECAE49CC-DB45-4349-890F-D237F1B9557C}" destId="{1F9FDF8A-3D57-4630-B9A2-205B450A132D}" srcOrd="2" destOrd="0" presId="urn:microsoft.com/office/officeart/2005/8/layout/orgChart1"/>
    <dgm:cxn modelId="{89D4DF1A-0C68-4D51-81E9-7FB24132F63C}" type="presParOf" srcId="{8DA13AD4-1779-46C1-90AF-E0E5CE0DE8BA}" destId="{7DF2068A-93D1-460A-8D99-BFF1211CED83}" srcOrd="2" destOrd="0" presId="urn:microsoft.com/office/officeart/2005/8/layout/orgChart1"/>
    <dgm:cxn modelId="{0A87306F-F4AA-4922-9649-DC78CA46E161}" type="presParOf" srcId="{8DA13AD4-1779-46C1-90AF-E0E5CE0DE8BA}" destId="{8739BB3B-79BE-408E-A5E4-DED38F3C1409}" srcOrd="3" destOrd="0" presId="urn:microsoft.com/office/officeart/2005/8/layout/orgChart1"/>
    <dgm:cxn modelId="{A115D9C0-FB7C-40A3-AF0D-A9D7CE51630F}" type="presParOf" srcId="{8739BB3B-79BE-408E-A5E4-DED38F3C1409}" destId="{43617D90-27C4-4F91-BB87-B32A877FAFB8}" srcOrd="0" destOrd="0" presId="urn:microsoft.com/office/officeart/2005/8/layout/orgChart1"/>
    <dgm:cxn modelId="{A835C8AC-C2D3-45D4-A055-A521A35CE15C}" type="presParOf" srcId="{43617D90-27C4-4F91-BB87-B32A877FAFB8}" destId="{D8B4E463-BE3B-4C5E-BB08-60EA32A5F738}" srcOrd="0" destOrd="0" presId="urn:microsoft.com/office/officeart/2005/8/layout/orgChart1"/>
    <dgm:cxn modelId="{A4FE844C-E083-4DC3-8001-63288FFFE553}" type="presParOf" srcId="{43617D90-27C4-4F91-BB87-B32A877FAFB8}" destId="{93D7F5C9-ED53-4CE8-9FE7-AF7734D7512A}" srcOrd="1" destOrd="0" presId="urn:microsoft.com/office/officeart/2005/8/layout/orgChart1"/>
    <dgm:cxn modelId="{C03EE3BE-E1F0-407C-B884-255B1895F355}" type="presParOf" srcId="{8739BB3B-79BE-408E-A5E4-DED38F3C1409}" destId="{0B974CAE-147B-4F83-A3C5-A7FA54AB5DF9}" srcOrd="1" destOrd="0" presId="urn:microsoft.com/office/officeart/2005/8/layout/orgChart1"/>
    <dgm:cxn modelId="{C1CA58FF-8E0B-420D-9D1C-F3AEEFCB9A5C}" type="presParOf" srcId="{8739BB3B-79BE-408E-A5E4-DED38F3C1409}" destId="{85B82166-7E26-4FC9-BFEC-49AC3BA6D63F}" srcOrd="2" destOrd="0" presId="urn:microsoft.com/office/officeart/2005/8/layout/orgChart1"/>
    <dgm:cxn modelId="{93897D13-E282-4718-AC96-4D7AA6A2C0E9}" type="presParOf" srcId="{390DE6CF-C61D-4ED6-A34E-34504820E0C4}" destId="{8B749FDD-58F8-46ED-B79A-A01420F65E64}" srcOrd="2" destOrd="0" presId="urn:microsoft.com/office/officeart/2005/8/layout/orgChart1"/>
    <dgm:cxn modelId="{2352548E-6A79-4AA5-BA8E-E1CDB31D87E7}" type="presParOf" srcId="{C393891E-FB6A-4326-A074-C0E27C8462E7}" destId="{6B085FA9-6B4B-4131-861B-D444FC28D5F6}" srcOrd="6" destOrd="0" presId="urn:microsoft.com/office/officeart/2005/8/layout/orgChart1"/>
    <dgm:cxn modelId="{4565D67E-6EA1-4CB7-AAC1-AC675BB82C89}" type="presParOf" srcId="{C393891E-FB6A-4326-A074-C0E27C8462E7}" destId="{2E63F086-DCFD-4EC3-9B03-3812E4EDB47B}" srcOrd="7" destOrd="0" presId="urn:microsoft.com/office/officeart/2005/8/layout/orgChart1"/>
    <dgm:cxn modelId="{A876EA73-23FA-460B-88A9-4E58487FEBD3}" type="presParOf" srcId="{2E63F086-DCFD-4EC3-9B03-3812E4EDB47B}" destId="{81027965-84A7-480B-89FB-55AC84B23DD3}" srcOrd="0" destOrd="0" presId="urn:microsoft.com/office/officeart/2005/8/layout/orgChart1"/>
    <dgm:cxn modelId="{83F73E1F-3979-4D45-80F0-35B498998FBA}" type="presParOf" srcId="{81027965-84A7-480B-89FB-55AC84B23DD3}" destId="{24FF1877-9027-4C0C-B0B2-5E86E4AFB91E}" srcOrd="0" destOrd="0" presId="urn:microsoft.com/office/officeart/2005/8/layout/orgChart1"/>
    <dgm:cxn modelId="{89CF03A5-6404-42BF-9EAC-D3215928EC0B}" type="presParOf" srcId="{81027965-84A7-480B-89FB-55AC84B23DD3}" destId="{524F49B6-BA8D-45D0-AB9F-5A00CF86FFC9}" srcOrd="1" destOrd="0" presId="urn:microsoft.com/office/officeart/2005/8/layout/orgChart1"/>
    <dgm:cxn modelId="{4523F560-5FFB-42A9-B455-F33DCA089CE5}" type="presParOf" srcId="{2E63F086-DCFD-4EC3-9B03-3812E4EDB47B}" destId="{705FDFDC-A063-4B2E-A5FA-1FECD6BB6F4B}" srcOrd="1" destOrd="0" presId="urn:microsoft.com/office/officeart/2005/8/layout/orgChart1"/>
    <dgm:cxn modelId="{E4670C1F-E71A-445C-BDA0-E64696940770}" type="presParOf" srcId="{705FDFDC-A063-4B2E-A5FA-1FECD6BB6F4B}" destId="{A3DD4F86-BE27-4994-873F-886C7C2F1471}" srcOrd="0" destOrd="0" presId="urn:microsoft.com/office/officeart/2005/8/layout/orgChart1"/>
    <dgm:cxn modelId="{9E005676-0D50-49D3-9D6C-5A12E8B96D0D}" type="presParOf" srcId="{705FDFDC-A063-4B2E-A5FA-1FECD6BB6F4B}" destId="{58687435-64DE-4D4E-9405-21C369243719}" srcOrd="1" destOrd="0" presId="urn:microsoft.com/office/officeart/2005/8/layout/orgChart1"/>
    <dgm:cxn modelId="{25BBAF58-32D7-469F-AD0F-C7D4BA15650B}" type="presParOf" srcId="{58687435-64DE-4D4E-9405-21C369243719}" destId="{CDC4A30C-3A67-44A4-B549-D3131823574A}" srcOrd="0" destOrd="0" presId="urn:microsoft.com/office/officeart/2005/8/layout/orgChart1"/>
    <dgm:cxn modelId="{B8CD3AD0-5681-4A50-81A0-C8B33C534BBE}" type="presParOf" srcId="{CDC4A30C-3A67-44A4-B549-D3131823574A}" destId="{308D3359-3202-433D-AF33-7332050E1406}" srcOrd="0" destOrd="0" presId="urn:microsoft.com/office/officeart/2005/8/layout/orgChart1"/>
    <dgm:cxn modelId="{4384B508-0F96-4B8A-A933-FB3CAEE26824}" type="presParOf" srcId="{CDC4A30C-3A67-44A4-B549-D3131823574A}" destId="{3C1712E3-CD2B-4662-BDBF-6034C813BBFB}" srcOrd="1" destOrd="0" presId="urn:microsoft.com/office/officeart/2005/8/layout/orgChart1"/>
    <dgm:cxn modelId="{24ABDA45-1090-4DA6-B728-0B478ABE6138}" type="presParOf" srcId="{58687435-64DE-4D4E-9405-21C369243719}" destId="{87FBE2A2-6A48-4020-8418-AA404D126BCF}" srcOrd="1" destOrd="0" presId="urn:microsoft.com/office/officeart/2005/8/layout/orgChart1"/>
    <dgm:cxn modelId="{8CCFC226-819B-438B-AB06-20AF1FAD49BA}" type="presParOf" srcId="{58687435-64DE-4D4E-9405-21C369243719}" destId="{3148AA56-00FF-44B4-829F-6AD46EA599DB}" srcOrd="2" destOrd="0" presId="urn:microsoft.com/office/officeart/2005/8/layout/orgChart1"/>
    <dgm:cxn modelId="{B78D6AB2-B1A1-4159-B59E-63064DC70A4A}" type="presParOf" srcId="{705FDFDC-A063-4B2E-A5FA-1FECD6BB6F4B}" destId="{553A476C-A2BC-4361-ACF8-78A564493AA7}" srcOrd="2" destOrd="0" presId="urn:microsoft.com/office/officeart/2005/8/layout/orgChart1"/>
    <dgm:cxn modelId="{E06B2EF3-5D92-4E37-8BE3-C0CBFD7573ED}" type="presParOf" srcId="{705FDFDC-A063-4B2E-A5FA-1FECD6BB6F4B}" destId="{C1C60712-8D05-466F-BF98-8AD7D93FC66B}" srcOrd="3" destOrd="0" presId="urn:microsoft.com/office/officeart/2005/8/layout/orgChart1"/>
    <dgm:cxn modelId="{3274D22A-48A5-400B-A843-56F3662AA8BB}" type="presParOf" srcId="{C1C60712-8D05-466F-BF98-8AD7D93FC66B}" destId="{2597D56A-B54C-44A5-9772-B2A4A540E68A}" srcOrd="0" destOrd="0" presId="urn:microsoft.com/office/officeart/2005/8/layout/orgChart1"/>
    <dgm:cxn modelId="{BA8889B5-0F39-495A-BFB7-5F0E76C5717E}" type="presParOf" srcId="{2597D56A-B54C-44A5-9772-B2A4A540E68A}" destId="{9F9C8DB8-5630-41F6-A6D8-B8123933DBAF}" srcOrd="0" destOrd="0" presId="urn:microsoft.com/office/officeart/2005/8/layout/orgChart1"/>
    <dgm:cxn modelId="{0E457922-6856-4FF5-9374-502DFBD45522}" type="presParOf" srcId="{2597D56A-B54C-44A5-9772-B2A4A540E68A}" destId="{408FEC42-F82D-431E-8289-CD3EB4904604}" srcOrd="1" destOrd="0" presId="urn:microsoft.com/office/officeart/2005/8/layout/orgChart1"/>
    <dgm:cxn modelId="{B040E0AF-E38B-454F-BCEF-BC4D0EA87F72}" type="presParOf" srcId="{C1C60712-8D05-466F-BF98-8AD7D93FC66B}" destId="{B6167932-B169-4290-B2F7-CD1397B2E316}" srcOrd="1" destOrd="0" presId="urn:microsoft.com/office/officeart/2005/8/layout/orgChart1"/>
    <dgm:cxn modelId="{498C77AF-D321-404A-BC07-69AA97163E8C}" type="presParOf" srcId="{C1C60712-8D05-466F-BF98-8AD7D93FC66B}" destId="{AB220E90-5393-4924-A9E4-81BC090C732F}" srcOrd="2" destOrd="0" presId="urn:microsoft.com/office/officeart/2005/8/layout/orgChart1"/>
    <dgm:cxn modelId="{B943F995-BA59-4DEB-8735-B24BA54B4842}" type="presParOf" srcId="{2E63F086-DCFD-4EC3-9B03-3812E4EDB47B}" destId="{5A114B77-892C-4EEC-9273-31C7ACAAE060}" srcOrd="2" destOrd="0" presId="urn:microsoft.com/office/officeart/2005/8/layout/orgChart1"/>
    <dgm:cxn modelId="{F38CFBF4-8D3A-4438-9E3D-3109080CE9BC}" type="presParOf" srcId="{C393891E-FB6A-4326-A074-C0E27C8462E7}" destId="{6E242A64-8240-448A-8C8E-3C31E17666CB}" srcOrd="8" destOrd="0" presId="urn:microsoft.com/office/officeart/2005/8/layout/orgChart1"/>
    <dgm:cxn modelId="{52D57BBC-57BE-477B-8494-0230B02E69A6}" type="presParOf" srcId="{C393891E-FB6A-4326-A074-C0E27C8462E7}" destId="{251C3024-A55C-4599-9B70-E25656AEF61B}" srcOrd="9" destOrd="0" presId="urn:microsoft.com/office/officeart/2005/8/layout/orgChart1"/>
    <dgm:cxn modelId="{1BE221F4-70E5-4EFE-A8A4-E80500A21FFB}" type="presParOf" srcId="{251C3024-A55C-4599-9B70-E25656AEF61B}" destId="{6E3B7C85-9FC8-4E80-AA05-A65ABC3A5D23}" srcOrd="0" destOrd="0" presId="urn:microsoft.com/office/officeart/2005/8/layout/orgChart1"/>
    <dgm:cxn modelId="{495A3AC7-980C-4153-A182-CDAC190729D7}" type="presParOf" srcId="{6E3B7C85-9FC8-4E80-AA05-A65ABC3A5D23}" destId="{F272B269-9BE7-4A86-9088-FF6751F17A08}" srcOrd="0" destOrd="0" presId="urn:microsoft.com/office/officeart/2005/8/layout/orgChart1"/>
    <dgm:cxn modelId="{A2CF203B-2ABE-43C1-9719-243CD68C8C53}" type="presParOf" srcId="{6E3B7C85-9FC8-4E80-AA05-A65ABC3A5D23}" destId="{EF2E7A48-ED54-4641-A65B-8D30FDEA4B00}" srcOrd="1" destOrd="0" presId="urn:microsoft.com/office/officeart/2005/8/layout/orgChart1"/>
    <dgm:cxn modelId="{906A727B-4A0C-48E6-BE97-2725405F5D47}" type="presParOf" srcId="{251C3024-A55C-4599-9B70-E25656AEF61B}" destId="{597A845D-4F5F-4AEF-820A-B4A88C089C93}" srcOrd="1" destOrd="0" presId="urn:microsoft.com/office/officeart/2005/8/layout/orgChart1"/>
    <dgm:cxn modelId="{2AC08AD4-9114-4C91-A832-9CFAA12CC753}" type="presParOf" srcId="{597A845D-4F5F-4AEF-820A-B4A88C089C93}" destId="{1F0CF824-ACA0-4776-82A1-24F3F014DAC1}" srcOrd="0" destOrd="0" presId="urn:microsoft.com/office/officeart/2005/8/layout/orgChart1"/>
    <dgm:cxn modelId="{ED86CD9B-1295-4D99-8F99-25F38CB8F41A}" type="presParOf" srcId="{597A845D-4F5F-4AEF-820A-B4A88C089C93}" destId="{B9449BE5-794C-4559-A7B1-F766DAE1FE8F}" srcOrd="1" destOrd="0" presId="urn:microsoft.com/office/officeart/2005/8/layout/orgChart1"/>
    <dgm:cxn modelId="{60744A60-E833-4D79-84D9-40A52025D830}" type="presParOf" srcId="{B9449BE5-794C-4559-A7B1-F766DAE1FE8F}" destId="{842A452F-D39A-4419-9324-94374EA08D7E}" srcOrd="0" destOrd="0" presId="urn:microsoft.com/office/officeart/2005/8/layout/orgChart1"/>
    <dgm:cxn modelId="{5F4A1F4D-C98E-4D41-9D09-EFEF331413F0}" type="presParOf" srcId="{842A452F-D39A-4419-9324-94374EA08D7E}" destId="{FBF55AB3-74DA-42BA-8FE4-8B4E27C67277}" srcOrd="0" destOrd="0" presId="urn:microsoft.com/office/officeart/2005/8/layout/orgChart1"/>
    <dgm:cxn modelId="{4E5FBE6F-D413-41C3-ABCF-C1BFC5E3A7E7}" type="presParOf" srcId="{842A452F-D39A-4419-9324-94374EA08D7E}" destId="{AC29F898-BC08-456B-BA02-15091C6C0111}" srcOrd="1" destOrd="0" presId="urn:microsoft.com/office/officeart/2005/8/layout/orgChart1"/>
    <dgm:cxn modelId="{222CD869-9CC1-4B8E-B570-6429AB251054}" type="presParOf" srcId="{B9449BE5-794C-4559-A7B1-F766DAE1FE8F}" destId="{FA797B08-91E4-4FFE-9C8B-ADFE2AEC31F5}" srcOrd="1" destOrd="0" presId="urn:microsoft.com/office/officeart/2005/8/layout/orgChart1"/>
    <dgm:cxn modelId="{B25A4992-97A7-46B3-BF45-2B68475CFBC8}" type="presParOf" srcId="{B9449BE5-794C-4559-A7B1-F766DAE1FE8F}" destId="{DCF455E9-E163-4656-8496-CB223F1F837E}" srcOrd="2" destOrd="0" presId="urn:microsoft.com/office/officeart/2005/8/layout/orgChart1"/>
    <dgm:cxn modelId="{F0B02485-B09C-4039-A18D-7A1A867884FB}" type="presParOf" srcId="{597A845D-4F5F-4AEF-820A-B4A88C089C93}" destId="{D45B89E3-17AA-4F58-9596-BD4D1D0B3503}" srcOrd="2" destOrd="0" presId="urn:microsoft.com/office/officeart/2005/8/layout/orgChart1"/>
    <dgm:cxn modelId="{9A127774-D4C1-4759-9EB9-9024132A39B5}" type="presParOf" srcId="{597A845D-4F5F-4AEF-820A-B4A88C089C93}" destId="{DEB0F887-200D-4DDF-928A-29794315C328}" srcOrd="3" destOrd="0" presId="urn:microsoft.com/office/officeart/2005/8/layout/orgChart1"/>
    <dgm:cxn modelId="{81A5FAB5-0014-4336-9990-5F286403014C}" type="presParOf" srcId="{DEB0F887-200D-4DDF-928A-29794315C328}" destId="{2B247979-F72B-4DF4-B64A-BF9F49D130A8}" srcOrd="0" destOrd="0" presId="urn:microsoft.com/office/officeart/2005/8/layout/orgChart1"/>
    <dgm:cxn modelId="{4E037F91-EEA5-45C1-9485-EBA013A27B63}" type="presParOf" srcId="{2B247979-F72B-4DF4-B64A-BF9F49D130A8}" destId="{AB1DE5E6-68C1-49CB-BD9A-EF2CA3790625}" srcOrd="0" destOrd="0" presId="urn:microsoft.com/office/officeart/2005/8/layout/orgChart1"/>
    <dgm:cxn modelId="{1E5B1879-A643-4ECA-832E-E6250D3D924A}" type="presParOf" srcId="{2B247979-F72B-4DF4-B64A-BF9F49D130A8}" destId="{EE027F74-BEE5-4759-B394-2E8B9AE30B4C}" srcOrd="1" destOrd="0" presId="urn:microsoft.com/office/officeart/2005/8/layout/orgChart1"/>
    <dgm:cxn modelId="{5E0499BE-4F55-47CA-ACDA-1D168E84FA01}" type="presParOf" srcId="{DEB0F887-200D-4DDF-928A-29794315C328}" destId="{880FF3C1-197B-4907-BD67-8780E146756F}" srcOrd="1" destOrd="0" presId="urn:microsoft.com/office/officeart/2005/8/layout/orgChart1"/>
    <dgm:cxn modelId="{18EB3DBD-5907-4527-80C7-BA28346774FE}" type="presParOf" srcId="{DEB0F887-200D-4DDF-928A-29794315C328}" destId="{3105F4AB-DEF2-47CF-A81E-7BAFF03AEEB5}" srcOrd="2" destOrd="0" presId="urn:microsoft.com/office/officeart/2005/8/layout/orgChart1"/>
    <dgm:cxn modelId="{46151A56-34BA-4F12-96E5-7A3DEDF9AD80}" type="presParOf" srcId="{251C3024-A55C-4599-9B70-E25656AEF61B}" destId="{8854A3B7-27C9-4038-B618-A75FF3E25F1E}" srcOrd="2" destOrd="0" presId="urn:microsoft.com/office/officeart/2005/8/layout/orgChart1"/>
    <dgm:cxn modelId="{02802D14-DB2B-48B0-BE13-7D24BD9E1550}" type="presParOf" srcId="{3A793880-81A1-407B-AE20-B89ED4733B71}" destId="{BEC3F86B-D657-4F72-ACC9-94AF39F247D6}" srcOrd="2" destOrd="0" presId="urn:microsoft.com/office/officeart/2005/8/layout/orgChart1"/>
    <dgm:cxn modelId="{6718E7FC-A071-4671-95F1-80FAF51DF59C}" type="presParOf" srcId="{FDAA690A-3809-4496-BC77-65C186C81CC1}" destId="{E3ACCED4-B822-443F-AD18-621D7ABDA0D2}" srcOrd="2" destOrd="0" presId="urn:microsoft.com/office/officeart/2005/8/layout/orgChart1"/>
    <dgm:cxn modelId="{E2861C58-78A5-45EE-BEAD-0F5868B17874}" type="presParOf" srcId="{FDAA690A-3809-4496-BC77-65C186C81CC1}" destId="{7A196CA3-F03E-48F6-BB1E-47041074C346}" srcOrd="3" destOrd="0" presId="urn:microsoft.com/office/officeart/2005/8/layout/orgChart1"/>
    <dgm:cxn modelId="{DFA9985F-60C1-4765-8A35-A789F3D1C824}" type="presParOf" srcId="{7A196CA3-F03E-48F6-BB1E-47041074C346}" destId="{6D9B5FD7-65C1-4045-908A-1557E1386901}" srcOrd="0" destOrd="0" presId="urn:microsoft.com/office/officeart/2005/8/layout/orgChart1"/>
    <dgm:cxn modelId="{1FCD96BA-8B6E-4D9F-859D-2CB5CEFBD4BB}" type="presParOf" srcId="{6D9B5FD7-65C1-4045-908A-1557E1386901}" destId="{0EA73DD3-C462-46C0-ACD1-70216C76AF6D}" srcOrd="0" destOrd="0" presId="urn:microsoft.com/office/officeart/2005/8/layout/orgChart1"/>
    <dgm:cxn modelId="{21E731A4-B04D-4708-83BE-88DCF42104DE}" type="presParOf" srcId="{6D9B5FD7-65C1-4045-908A-1557E1386901}" destId="{0CC53794-E858-458C-B30F-0C3E45DE7FC7}" srcOrd="1" destOrd="0" presId="urn:microsoft.com/office/officeart/2005/8/layout/orgChart1"/>
    <dgm:cxn modelId="{71DA46BD-CAD2-46EA-B339-C7D04AD9EF4C}" type="presParOf" srcId="{7A196CA3-F03E-48F6-BB1E-47041074C346}" destId="{E34FED75-F749-488B-BC01-AC2C9FB3558E}" srcOrd="1" destOrd="0" presId="urn:microsoft.com/office/officeart/2005/8/layout/orgChart1"/>
    <dgm:cxn modelId="{557FAEAB-BF19-4698-945C-2E3494BFA945}" type="presParOf" srcId="{E34FED75-F749-488B-BC01-AC2C9FB3558E}" destId="{4FFE0E2C-977E-42E0-B3D0-0A35B0263A92}" srcOrd="0" destOrd="0" presId="urn:microsoft.com/office/officeart/2005/8/layout/orgChart1"/>
    <dgm:cxn modelId="{98DC4B87-0AEF-4599-90C1-6DF513137102}" type="presParOf" srcId="{E34FED75-F749-488B-BC01-AC2C9FB3558E}" destId="{49374653-7EB2-41F4-AC82-31E9FE8F2E8A}" srcOrd="1" destOrd="0" presId="urn:microsoft.com/office/officeart/2005/8/layout/orgChart1"/>
    <dgm:cxn modelId="{90BB9607-E09A-4F97-A1DC-1847A1C3B4F0}" type="presParOf" srcId="{49374653-7EB2-41F4-AC82-31E9FE8F2E8A}" destId="{F9AE5439-05EA-459C-87B9-2B535AEE426B}" srcOrd="0" destOrd="0" presId="urn:microsoft.com/office/officeart/2005/8/layout/orgChart1"/>
    <dgm:cxn modelId="{A3999F24-6079-4CBE-B735-5A9BC59E9DEF}" type="presParOf" srcId="{F9AE5439-05EA-459C-87B9-2B535AEE426B}" destId="{19035FA5-64F8-4C84-BDEA-318BCCAF2703}" srcOrd="0" destOrd="0" presId="urn:microsoft.com/office/officeart/2005/8/layout/orgChart1"/>
    <dgm:cxn modelId="{0B6E8CF5-23F8-4E87-8673-9598F8709841}" type="presParOf" srcId="{F9AE5439-05EA-459C-87B9-2B535AEE426B}" destId="{C78BAFB8-3FEE-43B5-AEB8-59FA129965A6}" srcOrd="1" destOrd="0" presId="urn:microsoft.com/office/officeart/2005/8/layout/orgChart1"/>
    <dgm:cxn modelId="{23728608-F047-40E1-B1C7-66285757140C}" type="presParOf" srcId="{49374653-7EB2-41F4-AC82-31E9FE8F2E8A}" destId="{F6072C80-4265-499A-B9E7-A8E292FA570D}" srcOrd="1" destOrd="0" presId="urn:microsoft.com/office/officeart/2005/8/layout/orgChart1"/>
    <dgm:cxn modelId="{1FA93A52-2D37-4AAE-9601-F04C69181DF2}" type="presParOf" srcId="{49374653-7EB2-41F4-AC82-31E9FE8F2E8A}" destId="{07F95CED-AF4B-4BAF-B006-C06DAB6739B3}" srcOrd="2" destOrd="0" presId="urn:microsoft.com/office/officeart/2005/8/layout/orgChart1"/>
    <dgm:cxn modelId="{FEF847BA-752F-43C5-AECA-F5EEED195623}" type="presParOf" srcId="{E34FED75-F749-488B-BC01-AC2C9FB3558E}" destId="{009C7BF7-9D0D-4029-BC90-36167811C23D}" srcOrd="2" destOrd="0" presId="urn:microsoft.com/office/officeart/2005/8/layout/orgChart1"/>
    <dgm:cxn modelId="{69816106-F325-45A9-B23F-5BD184F7C494}" type="presParOf" srcId="{E34FED75-F749-488B-BC01-AC2C9FB3558E}" destId="{72EFE8F9-229B-4C96-BC4B-BBBA46F9DDFA}" srcOrd="3" destOrd="0" presId="urn:microsoft.com/office/officeart/2005/8/layout/orgChart1"/>
    <dgm:cxn modelId="{14E8AC07-DF3C-42DB-9B2E-8EFF5399CF41}" type="presParOf" srcId="{72EFE8F9-229B-4C96-BC4B-BBBA46F9DDFA}" destId="{9AA5568F-BB3A-47B9-9B44-8F7EA51B9D1F}" srcOrd="0" destOrd="0" presId="urn:microsoft.com/office/officeart/2005/8/layout/orgChart1"/>
    <dgm:cxn modelId="{50E920C3-AB1D-49FF-B656-6C27BEACCED7}" type="presParOf" srcId="{9AA5568F-BB3A-47B9-9B44-8F7EA51B9D1F}" destId="{49E6216F-1324-416C-BC76-15B2C24A43B9}" srcOrd="0" destOrd="0" presId="urn:microsoft.com/office/officeart/2005/8/layout/orgChart1"/>
    <dgm:cxn modelId="{60334D1D-4AA3-4086-B369-9B87D93C2621}" type="presParOf" srcId="{9AA5568F-BB3A-47B9-9B44-8F7EA51B9D1F}" destId="{77DD5A52-45AF-4348-87F3-13D02F859BD8}" srcOrd="1" destOrd="0" presId="urn:microsoft.com/office/officeart/2005/8/layout/orgChart1"/>
    <dgm:cxn modelId="{752FC4DB-29BF-4A63-ABE4-38CB458F3A99}" type="presParOf" srcId="{72EFE8F9-229B-4C96-BC4B-BBBA46F9DDFA}" destId="{221D8A16-03A7-4557-9D8F-CCEAC08528B3}" srcOrd="1" destOrd="0" presId="urn:microsoft.com/office/officeart/2005/8/layout/orgChart1"/>
    <dgm:cxn modelId="{62F79817-CC4C-4675-9392-5A0E794A9097}" type="presParOf" srcId="{72EFE8F9-229B-4C96-BC4B-BBBA46F9DDFA}" destId="{DA6A080B-AEC7-42D9-B328-6BFD2D039885}" srcOrd="2" destOrd="0" presId="urn:microsoft.com/office/officeart/2005/8/layout/orgChart1"/>
    <dgm:cxn modelId="{3D095EC7-DDF0-4F98-BBF4-0961B7C7C762}" type="presParOf" srcId="{7A196CA3-F03E-48F6-BB1E-47041074C346}" destId="{568FC938-EEE6-4C3B-94DF-70B0C299D6B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C7BF7-9D0D-4029-BC90-36167811C23D}">
      <dsp:nvSpPr>
        <dsp:cNvPr id="0" name=""/>
        <dsp:cNvSpPr/>
      </dsp:nvSpPr>
      <dsp:spPr>
        <a:xfrm>
          <a:off x="7091638" y="1568589"/>
          <a:ext cx="91440" cy="769517"/>
        </a:xfrm>
        <a:custGeom>
          <a:avLst/>
          <a:gdLst/>
          <a:ahLst/>
          <a:cxnLst/>
          <a:rect l="0" t="0" r="0" b="0"/>
          <a:pathLst>
            <a:path>
              <a:moveTo>
                <a:pt x="45720" y="0"/>
              </a:moveTo>
              <a:lnTo>
                <a:pt x="45720" y="769517"/>
              </a:lnTo>
              <a:lnTo>
                <a:pt x="135904" y="769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FE0E2C-977E-42E0-B3D0-0A35B0263A92}">
      <dsp:nvSpPr>
        <dsp:cNvPr id="0" name=""/>
        <dsp:cNvSpPr/>
      </dsp:nvSpPr>
      <dsp:spPr>
        <a:xfrm>
          <a:off x="7091638" y="1568589"/>
          <a:ext cx="91440" cy="294364"/>
        </a:xfrm>
        <a:custGeom>
          <a:avLst/>
          <a:gdLst/>
          <a:ahLst/>
          <a:cxnLst/>
          <a:rect l="0" t="0" r="0" b="0"/>
          <a:pathLst>
            <a:path>
              <a:moveTo>
                <a:pt x="45720" y="0"/>
              </a:moveTo>
              <a:lnTo>
                <a:pt x="45720" y="294364"/>
              </a:lnTo>
              <a:lnTo>
                <a:pt x="135904" y="29436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ACCED4-B822-443F-AD18-621D7ABDA0D2}">
      <dsp:nvSpPr>
        <dsp:cNvPr id="0" name=""/>
        <dsp:cNvSpPr/>
      </dsp:nvSpPr>
      <dsp:spPr>
        <a:xfrm>
          <a:off x="6663330" y="1114583"/>
          <a:ext cx="91440" cy="251641"/>
        </a:xfrm>
        <a:custGeom>
          <a:avLst/>
          <a:gdLst/>
          <a:ahLst/>
          <a:cxnLst/>
          <a:rect l="0" t="0" r="0" b="0"/>
          <a:pathLst>
            <a:path>
              <a:moveTo>
                <a:pt x="45720" y="0"/>
              </a:moveTo>
              <a:lnTo>
                <a:pt x="45720" y="251641"/>
              </a:lnTo>
              <a:lnTo>
                <a:pt x="125322" y="2516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5B89E3-17AA-4F58-9596-BD4D1D0B3503}">
      <dsp:nvSpPr>
        <dsp:cNvPr id="0" name=""/>
        <dsp:cNvSpPr/>
      </dsp:nvSpPr>
      <dsp:spPr>
        <a:xfrm>
          <a:off x="5931952" y="2175663"/>
          <a:ext cx="128641" cy="1062722"/>
        </a:xfrm>
        <a:custGeom>
          <a:avLst/>
          <a:gdLst/>
          <a:ahLst/>
          <a:cxnLst/>
          <a:rect l="0" t="0" r="0" b="0"/>
          <a:pathLst>
            <a:path>
              <a:moveTo>
                <a:pt x="0" y="0"/>
              </a:moveTo>
              <a:lnTo>
                <a:pt x="0" y="1062722"/>
              </a:lnTo>
              <a:lnTo>
                <a:pt x="128641" y="10627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0CF824-ACA0-4776-82A1-24F3F014DAC1}">
      <dsp:nvSpPr>
        <dsp:cNvPr id="0" name=""/>
        <dsp:cNvSpPr/>
      </dsp:nvSpPr>
      <dsp:spPr>
        <a:xfrm>
          <a:off x="5931952" y="2175663"/>
          <a:ext cx="128641" cy="377669"/>
        </a:xfrm>
        <a:custGeom>
          <a:avLst/>
          <a:gdLst/>
          <a:ahLst/>
          <a:cxnLst/>
          <a:rect l="0" t="0" r="0" b="0"/>
          <a:pathLst>
            <a:path>
              <a:moveTo>
                <a:pt x="0" y="0"/>
              </a:moveTo>
              <a:lnTo>
                <a:pt x="0" y="377669"/>
              </a:lnTo>
              <a:lnTo>
                <a:pt x="128641" y="3776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242A64-8240-448A-8C8E-3C31E17666CB}">
      <dsp:nvSpPr>
        <dsp:cNvPr id="0" name=""/>
        <dsp:cNvSpPr/>
      </dsp:nvSpPr>
      <dsp:spPr>
        <a:xfrm>
          <a:off x="4485252" y="1628427"/>
          <a:ext cx="1789744" cy="142505"/>
        </a:xfrm>
        <a:custGeom>
          <a:avLst/>
          <a:gdLst/>
          <a:ahLst/>
          <a:cxnLst/>
          <a:rect l="0" t="0" r="0" b="0"/>
          <a:pathLst>
            <a:path>
              <a:moveTo>
                <a:pt x="0" y="0"/>
              </a:moveTo>
              <a:lnTo>
                <a:pt x="0" y="107294"/>
              </a:lnTo>
              <a:lnTo>
                <a:pt x="1789744" y="107294"/>
              </a:lnTo>
              <a:lnTo>
                <a:pt x="1789744" y="142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3A476C-A2BC-4361-ACF8-78A564493AA7}">
      <dsp:nvSpPr>
        <dsp:cNvPr id="0" name=""/>
        <dsp:cNvSpPr/>
      </dsp:nvSpPr>
      <dsp:spPr>
        <a:xfrm>
          <a:off x="5150086" y="2175663"/>
          <a:ext cx="104280" cy="1062722"/>
        </a:xfrm>
        <a:custGeom>
          <a:avLst/>
          <a:gdLst/>
          <a:ahLst/>
          <a:cxnLst/>
          <a:rect l="0" t="0" r="0" b="0"/>
          <a:pathLst>
            <a:path>
              <a:moveTo>
                <a:pt x="0" y="0"/>
              </a:moveTo>
              <a:lnTo>
                <a:pt x="0" y="1062722"/>
              </a:lnTo>
              <a:lnTo>
                <a:pt x="104280" y="10627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DD4F86-BE27-4994-873F-886C7C2F1471}">
      <dsp:nvSpPr>
        <dsp:cNvPr id="0" name=""/>
        <dsp:cNvSpPr/>
      </dsp:nvSpPr>
      <dsp:spPr>
        <a:xfrm>
          <a:off x="5150086" y="2175663"/>
          <a:ext cx="104280" cy="377669"/>
        </a:xfrm>
        <a:custGeom>
          <a:avLst/>
          <a:gdLst/>
          <a:ahLst/>
          <a:cxnLst/>
          <a:rect l="0" t="0" r="0" b="0"/>
          <a:pathLst>
            <a:path>
              <a:moveTo>
                <a:pt x="0" y="0"/>
              </a:moveTo>
              <a:lnTo>
                <a:pt x="0" y="377669"/>
              </a:lnTo>
              <a:lnTo>
                <a:pt x="104280" y="3776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085FA9-6B4B-4131-861B-D444FC28D5F6}">
      <dsp:nvSpPr>
        <dsp:cNvPr id="0" name=""/>
        <dsp:cNvSpPr/>
      </dsp:nvSpPr>
      <dsp:spPr>
        <a:xfrm>
          <a:off x="4485252" y="1628427"/>
          <a:ext cx="942914" cy="142505"/>
        </a:xfrm>
        <a:custGeom>
          <a:avLst/>
          <a:gdLst/>
          <a:ahLst/>
          <a:cxnLst/>
          <a:rect l="0" t="0" r="0" b="0"/>
          <a:pathLst>
            <a:path>
              <a:moveTo>
                <a:pt x="0" y="0"/>
              </a:moveTo>
              <a:lnTo>
                <a:pt x="0" y="107294"/>
              </a:lnTo>
              <a:lnTo>
                <a:pt x="942914" y="107294"/>
              </a:lnTo>
              <a:lnTo>
                <a:pt x="942914" y="142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F2068A-93D1-460A-8D99-BFF1211CED83}">
      <dsp:nvSpPr>
        <dsp:cNvPr id="0" name=""/>
        <dsp:cNvSpPr/>
      </dsp:nvSpPr>
      <dsp:spPr>
        <a:xfrm>
          <a:off x="4250232" y="2175663"/>
          <a:ext cx="126651" cy="1062722"/>
        </a:xfrm>
        <a:custGeom>
          <a:avLst/>
          <a:gdLst/>
          <a:ahLst/>
          <a:cxnLst/>
          <a:rect l="0" t="0" r="0" b="0"/>
          <a:pathLst>
            <a:path>
              <a:moveTo>
                <a:pt x="0" y="0"/>
              </a:moveTo>
              <a:lnTo>
                <a:pt x="0" y="1062722"/>
              </a:lnTo>
              <a:lnTo>
                <a:pt x="126651" y="10627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5AE890-B34C-4D9F-A3AA-A892600F5E3B}">
      <dsp:nvSpPr>
        <dsp:cNvPr id="0" name=""/>
        <dsp:cNvSpPr/>
      </dsp:nvSpPr>
      <dsp:spPr>
        <a:xfrm>
          <a:off x="4250232" y="2175663"/>
          <a:ext cx="126651" cy="377669"/>
        </a:xfrm>
        <a:custGeom>
          <a:avLst/>
          <a:gdLst/>
          <a:ahLst/>
          <a:cxnLst/>
          <a:rect l="0" t="0" r="0" b="0"/>
          <a:pathLst>
            <a:path>
              <a:moveTo>
                <a:pt x="0" y="0"/>
              </a:moveTo>
              <a:lnTo>
                <a:pt x="0" y="377669"/>
              </a:lnTo>
              <a:lnTo>
                <a:pt x="126651" y="3776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6018B7-7966-49A5-A1C3-C54C069E3886}">
      <dsp:nvSpPr>
        <dsp:cNvPr id="0" name=""/>
        <dsp:cNvSpPr/>
      </dsp:nvSpPr>
      <dsp:spPr>
        <a:xfrm>
          <a:off x="4485252" y="1628427"/>
          <a:ext cx="102717" cy="142505"/>
        </a:xfrm>
        <a:custGeom>
          <a:avLst/>
          <a:gdLst/>
          <a:ahLst/>
          <a:cxnLst/>
          <a:rect l="0" t="0" r="0" b="0"/>
          <a:pathLst>
            <a:path>
              <a:moveTo>
                <a:pt x="0" y="0"/>
              </a:moveTo>
              <a:lnTo>
                <a:pt x="0" y="107294"/>
              </a:lnTo>
              <a:lnTo>
                <a:pt x="102717" y="107294"/>
              </a:lnTo>
              <a:lnTo>
                <a:pt x="102717" y="142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C4B31-A401-4554-AFE5-8F9F3C187E05}">
      <dsp:nvSpPr>
        <dsp:cNvPr id="0" name=""/>
        <dsp:cNvSpPr/>
      </dsp:nvSpPr>
      <dsp:spPr>
        <a:xfrm>
          <a:off x="3186474" y="2175663"/>
          <a:ext cx="151483" cy="1867792"/>
        </a:xfrm>
        <a:custGeom>
          <a:avLst/>
          <a:gdLst/>
          <a:ahLst/>
          <a:cxnLst/>
          <a:rect l="0" t="0" r="0" b="0"/>
          <a:pathLst>
            <a:path>
              <a:moveTo>
                <a:pt x="0" y="0"/>
              </a:moveTo>
              <a:lnTo>
                <a:pt x="0" y="1867792"/>
              </a:lnTo>
              <a:lnTo>
                <a:pt x="151483" y="18677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9594A0-1BFF-4C72-B918-46EBCB0FCCD0}">
      <dsp:nvSpPr>
        <dsp:cNvPr id="0" name=""/>
        <dsp:cNvSpPr/>
      </dsp:nvSpPr>
      <dsp:spPr>
        <a:xfrm>
          <a:off x="3186474" y="2175663"/>
          <a:ext cx="151483" cy="1182739"/>
        </a:xfrm>
        <a:custGeom>
          <a:avLst/>
          <a:gdLst/>
          <a:ahLst/>
          <a:cxnLst/>
          <a:rect l="0" t="0" r="0" b="0"/>
          <a:pathLst>
            <a:path>
              <a:moveTo>
                <a:pt x="0" y="0"/>
              </a:moveTo>
              <a:lnTo>
                <a:pt x="0" y="1182739"/>
              </a:lnTo>
              <a:lnTo>
                <a:pt x="151483" y="11827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5E1F24-630B-4DBB-B018-5A3106E0AE40}">
      <dsp:nvSpPr>
        <dsp:cNvPr id="0" name=""/>
        <dsp:cNvSpPr/>
      </dsp:nvSpPr>
      <dsp:spPr>
        <a:xfrm>
          <a:off x="3186474" y="2175663"/>
          <a:ext cx="151483" cy="437678"/>
        </a:xfrm>
        <a:custGeom>
          <a:avLst/>
          <a:gdLst/>
          <a:ahLst/>
          <a:cxnLst/>
          <a:rect l="0" t="0" r="0" b="0"/>
          <a:pathLst>
            <a:path>
              <a:moveTo>
                <a:pt x="0" y="0"/>
              </a:moveTo>
              <a:lnTo>
                <a:pt x="0" y="437678"/>
              </a:lnTo>
              <a:lnTo>
                <a:pt x="151483" y="4376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7CDB0E-0E17-4646-9001-0DEE60028990}">
      <dsp:nvSpPr>
        <dsp:cNvPr id="0" name=""/>
        <dsp:cNvSpPr/>
      </dsp:nvSpPr>
      <dsp:spPr>
        <a:xfrm>
          <a:off x="3590429" y="1628427"/>
          <a:ext cx="894822" cy="142505"/>
        </a:xfrm>
        <a:custGeom>
          <a:avLst/>
          <a:gdLst/>
          <a:ahLst/>
          <a:cxnLst/>
          <a:rect l="0" t="0" r="0" b="0"/>
          <a:pathLst>
            <a:path>
              <a:moveTo>
                <a:pt x="894822" y="0"/>
              </a:moveTo>
              <a:lnTo>
                <a:pt x="894822" y="107294"/>
              </a:lnTo>
              <a:lnTo>
                <a:pt x="0" y="107294"/>
              </a:lnTo>
              <a:lnTo>
                <a:pt x="0" y="142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559BD5-7E08-4B45-A943-769974C4E422}">
      <dsp:nvSpPr>
        <dsp:cNvPr id="0" name=""/>
        <dsp:cNvSpPr/>
      </dsp:nvSpPr>
      <dsp:spPr>
        <a:xfrm>
          <a:off x="2341537" y="2175267"/>
          <a:ext cx="112254" cy="1462901"/>
        </a:xfrm>
        <a:custGeom>
          <a:avLst/>
          <a:gdLst/>
          <a:ahLst/>
          <a:cxnLst/>
          <a:rect l="0" t="0" r="0" b="0"/>
          <a:pathLst>
            <a:path>
              <a:moveTo>
                <a:pt x="0" y="0"/>
              </a:moveTo>
              <a:lnTo>
                <a:pt x="0" y="1462901"/>
              </a:lnTo>
              <a:lnTo>
                <a:pt x="112254" y="146290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5B02B4-1311-4C0D-AEF6-AB897A5FEE4D}">
      <dsp:nvSpPr>
        <dsp:cNvPr id="0" name=""/>
        <dsp:cNvSpPr/>
      </dsp:nvSpPr>
      <dsp:spPr>
        <a:xfrm>
          <a:off x="2341537" y="2175267"/>
          <a:ext cx="112254" cy="551442"/>
        </a:xfrm>
        <a:custGeom>
          <a:avLst/>
          <a:gdLst/>
          <a:ahLst/>
          <a:cxnLst/>
          <a:rect l="0" t="0" r="0" b="0"/>
          <a:pathLst>
            <a:path>
              <a:moveTo>
                <a:pt x="0" y="0"/>
              </a:moveTo>
              <a:lnTo>
                <a:pt x="0" y="551442"/>
              </a:lnTo>
              <a:lnTo>
                <a:pt x="112254" y="5514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2C8964-8321-4136-AB6D-4C2C8652899E}">
      <dsp:nvSpPr>
        <dsp:cNvPr id="0" name=""/>
        <dsp:cNvSpPr/>
      </dsp:nvSpPr>
      <dsp:spPr>
        <a:xfrm>
          <a:off x="2640881" y="1628427"/>
          <a:ext cx="1844370" cy="142505"/>
        </a:xfrm>
        <a:custGeom>
          <a:avLst/>
          <a:gdLst/>
          <a:ahLst/>
          <a:cxnLst/>
          <a:rect l="0" t="0" r="0" b="0"/>
          <a:pathLst>
            <a:path>
              <a:moveTo>
                <a:pt x="1844370" y="0"/>
              </a:moveTo>
              <a:lnTo>
                <a:pt x="1844370" y="107294"/>
              </a:lnTo>
              <a:lnTo>
                <a:pt x="0" y="107294"/>
              </a:lnTo>
              <a:lnTo>
                <a:pt x="0" y="142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3E8E30-2462-45D6-9EF9-CC87C9D53793}">
      <dsp:nvSpPr>
        <dsp:cNvPr id="0" name=""/>
        <dsp:cNvSpPr/>
      </dsp:nvSpPr>
      <dsp:spPr>
        <a:xfrm>
          <a:off x="4948929" y="1114583"/>
          <a:ext cx="1760121" cy="256308"/>
        </a:xfrm>
        <a:custGeom>
          <a:avLst/>
          <a:gdLst/>
          <a:ahLst/>
          <a:cxnLst/>
          <a:rect l="0" t="0" r="0" b="0"/>
          <a:pathLst>
            <a:path>
              <a:moveTo>
                <a:pt x="1760121" y="0"/>
              </a:moveTo>
              <a:lnTo>
                <a:pt x="1760121" y="256308"/>
              </a:lnTo>
              <a:lnTo>
                <a:pt x="0" y="2563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6B21B4-1F08-49AD-80A1-0A32B58051ED}">
      <dsp:nvSpPr>
        <dsp:cNvPr id="0" name=""/>
        <dsp:cNvSpPr/>
      </dsp:nvSpPr>
      <dsp:spPr>
        <a:xfrm>
          <a:off x="5199166" y="0"/>
          <a:ext cx="3019767" cy="1114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Hệ thống quản lý trang thiết bị y tế</a:t>
          </a:r>
        </a:p>
      </dsp:txBody>
      <dsp:txXfrm>
        <a:off x="5253575" y="54409"/>
        <a:ext cx="2910949" cy="1005765"/>
      </dsp:txXfrm>
    </dsp:sp>
    <dsp:sp modelId="{F1A6EBB9-49C5-40E6-AD07-260642524363}">
      <dsp:nvSpPr>
        <dsp:cNvPr id="0" name=""/>
        <dsp:cNvSpPr/>
      </dsp:nvSpPr>
      <dsp:spPr>
        <a:xfrm>
          <a:off x="4021574" y="1113354"/>
          <a:ext cx="927354" cy="5150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Chức năng</a:t>
          </a:r>
        </a:p>
      </dsp:txBody>
      <dsp:txXfrm>
        <a:off x="4046718" y="1138498"/>
        <a:ext cx="877066" cy="464785"/>
      </dsp:txXfrm>
    </dsp:sp>
    <dsp:sp modelId="{653ABC31-1E06-47C1-9489-047BC7D26146}">
      <dsp:nvSpPr>
        <dsp:cNvPr id="0" name=""/>
        <dsp:cNvSpPr/>
      </dsp:nvSpPr>
      <dsp:spPr>
        <a:xfrm>
          <a:off x="2266701" y="1770933"/>
          <a:ext cx="748360" cy="404333"/>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Tài khoản</a:t>
          </a:r>
        </a:p>
      </dsp:txBody>
      <dsp:txXfrm>
        <a:off x="2286439" y="1790671"/>
        <a:ext cx="708884" cy="364857"/>
      </dsp:txXfrm>
    </dsp:sp>
    <dsp:sp modelId="{C2090A1C-243A-4EB4-9174-D988C483D2E1}">
      <dsp:nvSpPr>
        <dsp:cNvPr id="0" name=""/>
        <dsp:cNvSpPr/>
      </dsp:nvSpPr>
      <dsp:spPr>
        <a:xfrm>
          <a:off x="2453791" y="2245622"/>
          <a:ext cx="601157" cy="962174"/>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Cấp tài khoản</a:t>
          </a:r>
        </a:p>
      </dsp:txBody>
      <dsp:txXfrm>
        <a:off x="2483137" y="2274968"/>
        <a:ext cx="542465" cy="903482"/>
      </dsp:txXfrm>
    </dsp:sp>
    <dsp:sp modelId="{04898013-5501-49A1-A59F-6FDB87CAC25C}">
      <dsp:nvSpPr>
        <dsp:cNvPr id="0" name=""/>
        <dsp:cNvSpPr/>
      </dsp:nvSpPr>
      <dsp:spPr>
        <a:xfrm>
          <a:off x="2453791" y="3278152"/>
          <a:ext cx="601157" cy="720033"/>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Cập nhật tài khoản</a:t>
          </a:r>
        </a:p>
      </dsp:txBody>
      <dsp:txXfrm>
        <a:off x="2483137" y="3307498"/>
        <a:ext cx="542465" cy="661341"/>
      </dsp:txXfrm>
    </dsp:sp>
    <dsp:sp modelId="{014351C4-7BD9-4DC1-84CE-CD4E578012E4}">
      <dsp:nvSpPr>
        <dsp:cNvPr id="0" name=""/>
        <dsp:cNvSpPr/>
      </dsp:nvSpPr>
      <dsp:spPr>
        <a:xfrm>
          <a:off x="3085485" y="1770933"/>
          <a:ext cx="1009887" cy="40472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Thông báo</a:t>
          </a:r>
        </a:p>
      </dsp:txBody>
      <dsp:txXfrm>
        <a:off x="3105242" y="1790690"/>
        <a:ext cx="970373" cy="365215"/>
      </dsp:txXfrm>
    </dsp:sp>
    <dsp:sp modelId="{8397817B-7A4E-47B3-997E-E83735CEC40C}">
      <dsp:nvSpPr>
        <dsp:cNvPr id="0" name=""/>
        <dsp:cNvSpPr/>
      </dsp:nvSpPr>
      <dsp:spPr>
        <a:xfrm>
          <a:off x="3337957" y="2246018"/>
          <a:ext cx="804984" cy="734646"/>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Thông báo hỏng</a:t>
          </a:r>
        </a:p>
      </dsp:txBody>
      <dsp:txXfrm>
        <a:off x="3373819" y="2281880"/>
        <a:ext cx="733260" cy="662922"/>
      </dsp:txXfrm>
    </dsp:sp>
    <dsp:sp modelId="{781587ED-E304-4194-BC9D-CAB108026194}">
      <dsp:nvSpPr>
        <dsp:cNvPr id="0" name=""/>
        <dsp:cNvSpPr/>
      </dsp:nvSpPr>
      <dsp:spPr>
        <a:xfrm>
          <a:off x="3337957" y="3051088"/>
          <a:ext cx="803780" cy="614629"/>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Thông báo bảo trì, bảo dưỡng</a:t>
          </a:r>
        </a:p>
      </dsp:txBody>
      <dsp:txXfrm>
        <a:off x="3367961" y="3081092"/>
        <a:ext cx="743772" cy="554621"/>
      </dsp:txXfrm>
    </dsp:sp>
    <dsp:sp modelId="{A7C7F1F7-9BD3-456C-B808-E582F85C0F96}">
      <dsp:nvSpPr>
        <dsp:cNvPr id="0" name=""/>
        <dsp:cNvSpPr/>
      </dsp:nvSpPr>
      <dsp:spPr>
        <a:xfrm>
          <a:off x="3337957" y="3736141"/>
          <a:ext cx="746056" cy="614629"/>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Thông báo thiết bị chưa sửa chữa xong</a:t>
          </a:r>
        </a:p>
      </dsp:txBody>
      <dsp:txXfrm>
        <a:off x="3367961" y="3766145"/>
        <a:ext cx="686048" cy="554621"/>
      </dsp:txXfrm>
    </dsp:sp>
    <dsp:sp modelId="{E9136E50-27A4-46E0-8AD3-A5A22C9F3D70}">
      <dsp:nvSpPr>
        <dsp:cNvPr id="0" name=""/>
        <dsp:cNvSpPr/>
      </dsp:nvSpPr>
      <dsp:spPr>
        <a:xfrm>
          <a:off x="4165797" y="1770933"/>
          <a:ext cx="844344" cy="40472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Thiết bị</a:t>
          </a:r>
        </a:p>
      </dsp:txBody>
      <dsp:txXfrm>
        <a:off x="4185554" y="1790690"/>
        <a:ext cx="804830" cy="365215"/>
      </dsp:txXfrm>
    </dsp:sp>
    <dsp:sp modelId="{C5045003-5696-4CA4-9745-016834C4B889}">
      <dsp:nvSpPr>
        <dsp:cNvPr id="0" name=""/>
        <dsp:cNvSpPr/>
      </dsp:nvSpPr>
      <dsp:spPr>
        <a:xfrm>
          <a:off x="4376883" y="2246018"/>
          <a:ext cx="601744" cy="614629"/>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Nhập thiết bị</a:t>
          </a:r>
        </a:p>
      </dsp:txBody>
      <dsp:txXfrm>
        <a:off x="4406258" y="2275393"/>
        <a:ext cx="542994" cy="555879"/>
      </dsp:txXfrm>
    </dsp:sp>
    <dsp:sp modelId="{D8B4E463-BE3B-4C5E-BB08-60EA32A5F738}">
      <dsp:nvSpPr>
        <dsp:cNvPr id="0" name=""/>
        <dsp:cNvSpPr/>
      </dsp:nvSpPr>
      <dsp:spPr>
        <a:xfrm>
          <a:off x="4376883" y="2931071"/>
          <a:ext cx="601744" cy="614629"/>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Thực trạng thiết bị</a:t>
          </a:r>
        </a:p>
      </dsp:txBody>
      <dsp:txXfrm>
        <a:off x="4406258" y="2960446"/>
        <a:ext cx="542994" cy="555879"/>
      </dsp:txXfrm>
    </dsp:sp>
    <dsp:sp modelId="{24FF1877-9027-4C0C-B0B2-5E86E4AFB91E}">
      <dsp:nvSpPr>
        <dsp:cNvPr id="0" name=""/>
        <dsp:cNvSpPr/>
      </dsp:nvSpPr>
      <dsp:spPr>
        <a:xfrm>
          <a:off x="5080566" y="1770933"/>
          <a:ext cx="695200" cy="40472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Quản lý thiết bị</a:t>
          </a:r>
        </a:p>
      </dsp:txBody>
      <dsp:txXfrm>
        <a:off x="5100323" y="1790690"/>
        <a:ext cx="655686" cy="365215"/>
      </dsp:txXfrm>
    </dsp:sp>
    <dsp:sp modelId="{308D3359-3202-433D-AF33-7332050E1406}">
      <dsp:nvSpPr>
        <dsp:cNvPr id="0" name=""/>
        <dsp:cNvSpPr/>
      </dsp:nvSpPr>
      <dsp:spPr>
        <a:xfrm>
          <a:off x="5254366" y="2246018"/>
          <a:ext cx="601744" cy="614629"/>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Cập nhật trạng thái thiết bị</a:t>
          </a:r>
        </a:p>
      </dsp:txBody>
      <dsp:txXfrm>
        <a:off x="5283741" y="2275393"/>
        <a:ext cx="542994" cy="555879"/>
      </dsp:txXfrm>
    </dsp:sp>
    <dsp:sp modelId="{9F9C8DB8-5630-41F6-A6D8-B8123933DBAF}">
      <dsp:nvSpPr>
        <dsp:cNvPr id="0" name=""/>
        <dsp:cNvSpPr/>
      </dsp:nvSpPr>
      <dsp:spPr>
        <a:xfrm>
          <a:off x="5254366" y="2931071"/>
          <a:ext cx="601744" cy="614629"/>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Báo cáo thực trạng thiết bok quản lý</a:t>
          </a:r>
        </a:p>
      </dsp:txBody>
      <dsp:txXfrm>
        <a:off x="5283741" y="2960446"/>
        <a:ext cx="542994" cy="555879"/>
      </dsp:txXfrm>
    </dsp:sp>
    <dsp:sp modelId="{F272B269-9BE7-4A86-9088-FF6751F17A08}">
      <dsp:nvSpPr>
        <dsp:cNvPr id="0" name=""/>
        <dsp:cNvSpPr/>
      </dsp:nvSpPr>
      <dsp:spPr>
        <a:xfrm>
          <a:off x="5846190" y="1770933"/>
          <a:ext cx="857611" cy="40472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Thống kê</a:t>
          </a:r>
        </a:p>
      </dsp:txBody>
      <dsp:txXfrm>
        <a:off x="5865947" y="1790690"/>
        <a:ext cx="818097" cy="365215"/>
      </dsp:txXfrm>
    </dsp:sp>
    <dsp:sp modelId="{FBF55AB3-74DA-42BA-8FE4-8B4E27C67277}">
      <dsp:nvSpPr>
        <dsp:cNvPr id="0" name=""/>
        <dsp:cNvSpPr/>
      </dsp:nvSpPr>
      <dsp:spPr>
        <a:xfrm>
          <a:off x="6060593" y="2246018"/>
          <a:ext cx="601744" cy="614629"/>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Hiện trạng của thiết bị</a:t>
          </a:r>
        </a:p>
      </dsp:txBody>
      <dsp:txXfrm>
        <a:off x="6089968" y="2275393"/>
        <a:ext cx="542994" cy="555879"/>
      </dsp:txXfrm>
    </dsp:sp>
    <dsp:sp modelId="{AB1DE5E6-68C1-49CB-BD9A-EF2CA3790625}">
      <dsp:nvSpPr>
        <dsp:cNvPr id="0" name=""/>
        <dsp:cNvSpPr/>
      </dsp:nvSpPr>
      <dsp:spPr>
        <a:xfrm>
          <a:off x="6060593" y="2931071"/>
          <a:ext cx="601744" cy="614629"/>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Lịch sử hoạt động của thiết bị</a:t>
          </a:r>
        </a:p>
      </dsp:txBody>
      <dsp:txXfrm>
        <a:off x="6089968" y="2960446"/>
        <a:ext cx="542994" cy="555879"/>
      </dsp:txXfrm>
    </dsp:sp>
    <dsp:sp modelId="{0EA73DD3-C462-46C0-ACD1-70216C76AF6D}">
      <dsp:nvSpPr>
        <dsp:cNvPr id="0" name=""/>
        <dsp:cNvSpPr/>
      </dsp:nvSpPr>
      <dsp:spPr>
        <a:xfrm>
          <a:off x="6788653" y="1163860"/>
          <a:ext cx="697410" cy="4047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Thành phần</a:t>
          </a:r>
        </a:p>
      </dsp:txBody>
      <dsp:txXfrm>
        <a:off x="6808410" y="1183617"/>
        <a:ext cx="657896" cy="365215"/>
      </dsp:txXfrm>
    </dsp:sp>
    <dsp:sp modelId="{19035FA5-64F8-4C84-BDEA-318BCCAF2703}">
      <dsp:nvSpPr>
        <dsp:cNvPr id="0" name=""/>
        <dsp:cNvSpPr/>
      </dsp:nvSpPr>
      <dsp:spPr>
        <a:xfrm>
          <a:off x="7227543" y="1660589"/>
          <a:ext cx="968404" cy="4047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Webservice</a:t>
          </a:r>
        </a:p>
      </dsp:txBody>
      <dsp:txXfrm>
        <a:off x="7247300" y="1680346"/>
        <a:ext cx="928890" cy="365215"/>
      </dsp:txXfrm>
    </dsp:sp>
    <dsp:sp modelId="{49E6216F-1324-416C-BC76-15B2C24A43B9}">
      <dsp:nvSpPr>
        <dsp:cNvPr id="0" name=""/>
        <dsp:cNvSpPr/>
      </dsp:nvSpPr>
      <dsp:spPr>
        <a:xfrm>
          <a:off x="7227543" y="2135742"/>
          <a:ext cx="971919" cy="4047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latin typeface="Times New Roman" panose="02020603050405020304" pitchFamily="18" charset="0"/>
              <a:cs typeface="Times New Roman" panose="02020603050405020304" pitchFamily="18" charset="0"/>
            </a:rPr>
            <a:t>client</a:t>
          </a:r>
        </a:p>
      </dsp:txBody>
      <dsp:txXfrm>
        <a:off x="7247300" y="2155499"/>
        <a:ext cx="932405" cy="36521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11-Mar-20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134112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11-Mar-20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141628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11-Mar-20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322283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646BA-70B4-4699-BD86-319190E00AD1}" type="datetimeFigureOut">
              <a:rPr lang="en-US" smtClean="0"/>
              <a:t>11-Mar-20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38032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5646BA-70B4-4699-BD86-319190E00AD1}" type="datetimeFigureOut">
              <a:rPr lang="en-US" smtClean="0"/>
              <a:t>11-Mar-20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7140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5646BA-70B4-4699-BD86-319190E00AD1}" type="datetimeFigureOut">
              <a:rPr lang="en-US" smtClean="0"/>
              <a:t>11-Mar-20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415992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5646BA-70B4-4699-BD86-319190E00AD1}" type="datetimeFigureOut">
              <a:rPr lang="en-US" smtClean="0"/>
              <a:t>11-Mar-20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192747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5646BA-70B4-4699-BD86-319190E00AD1}" type="datetimeFigureOut">
              <a:rPr lang="en-US" smtClean="0"/>
              <a:t>11-Mar-20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233107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646BA-70B4-4699-BD86-319190E00AD1}" type="datetimeFigureOut">
              <a:rPr lang="en-US" smtClean="0"/>
              <a:t>11-Mar-20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224693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646BA-70B4-4699-BD86-319190E00AD1}" type="datetimeFigureOut">
              <a:rPr lang="en-US" smtClean="0"/>
              <a:t>11-Mar-20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391831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646BA-70B4-4699-BD86-319190E00AD1}" type="datetimeFigureOut">
              <a:rPr lang="en-US" smtClean="0"/>
              <a:t>11-Mar-20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FB1F0-733E-4C78-AAB8-5DAF61263ABB}" type="slidenum">
              <a:rPr lang="en-US" smtClean="0"/>
              <a:t>‹#›</a:t>
            </a:fld>
            <a:endParaRPr lang="en-US"/>
          </a:p>
        </p:txBody>
      </p:sp>
    </p:spTree>
    <p:extLst>
      <p:ext uri="{BB962C8B-B14F-4D97-AF65-F5344CB8AC3E}">
        <p14:creationId xmlns:p14="http://schemas.microsoft.com/office/powerpoint/2010/main" val="41383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646BA-70B4-4699-BD86-319190E00AD1}" type="datetimeFigureOut">
              <a:rPr lang="en-US" smtClean="0"/>
              <a:t>11-Mar-20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FB1F0-733E-4C78-AAB8-5DAF61263ABB}" type="slidenum">
              <a:rPr lang="en-US" smtClean="0"/>
              <a:t>‹#›</a:t>
            </a:fld>
            <a:endParaRPr lang="en-US"/>
          </a:p>
        </p:txBody>
      </p:sp>
    </p:spTree>
    <p:extLst>
      <p:ext uri="{BB962C8B-B14F-4D97-AF65-F5344CB8AC3E}">
        <p14:creationId xmlns:p14="http://schemas.microsoft.com/office/powerpoint/2010/main" val="96824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huvienphapluat.vn/van-ban/the-thao-y-te/Nghi-dinh-169-2018-ND-CP-sua-doi-Nghi-dinh-36-2016-ND-CP-ve-quan-ly-trang-thiet-bi-y-te-385467.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trang</a:t>
            </a:r>
            <a:r>
              <a:rPr lang="en-US" dirty="0" smtClean="0"/>
              <a:t> </a:t>
            </a:r>
            <a:r>
              <a:rPr lang="en-US" dirty="0" err="1" smtClean="0"/>
              <a:t>thiết</a:t>
            </a:r>
            <a:r>
              <a:rPr lang="en-US" dirty="0" smtClean="0"/>
              <a:t> </a:t>
            </a:r>
            <a:r>
              <a:rPr lang="en-US" dirty="0" err="1" smtClean="0"/>
              <a:t>bị</a:t>
            </a:r>
            <a:r>
              <a:rPr lang="en-US" dirty="0" smtClean="0"/>
              <a:t> y </a:t>
            </a:r>
            <a:r>
              <a:rPr lang="en-US" dirty="0" err="1" smtClean="0"/>
              <a:t>tế</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Phần</a:t>
            </a:r>
            <a:r>
              <a:rPr lang="en-US" dirty="0" smtClean="0"/>
              <a:t> </a:t>
            </a:r>
            <a:r>
              <a:rPr lang="en-US" dirty="0" err="1" smtClean="0"/>
              <a:t>này</a:t>
            </a:r>
            <a:r>
              <a:rPr lang="en-US" dirty="0" smtClean="0"/>
              <a:t> </a:t>
            </a:r>
            <a:r>
              <a:rPr lang="en-US" dirty="0" err="1" smtClean="0"/>
              <a:t>Tìm</a:t>
            </a:r>
            <a:r>
              <a:rPr lang="en-US" dirty="0" smtClean="0"/>
              <a:t> </a:t>
            </a:r>
            <a:r>
              <a:rPr lang="en-US" dirty="0" err="1" smtClean="0"/>
              <a:t>hiểu</a:t>
            </a:r>
            <a:r>
              <a:rPr lang="en-US" dirty="0" smtClean="0"/>
              <a:t> </a:t>
            </a:r>
            <a:r>
              <a:rPr lang="en-US" dirty="0" err="1"/>
              <a:t>n</a:t>
            </a:r>
            <a:r>
              <a:rPr lang="en-US" dirty="0" err="1" smtClean="0"/>
              <a:t>ội</a:t>
            </a:r>
            <a:r>
              <a:rPr lang="en-US" dirty="0" smtClean="0"/>
              <a:t> dung </a:t>
            </a:r>
            <a:r>
              <a:rPr lang="en-US" dirty="0" err="1" smtClean="0"/>
              <a:t>nghiệp</a:t>
            </a:r>
            <a:r>
              <a:rPr lang="en-US" dirty="0" smtClean="0"/>
              <a:t> </a:t>
            </a:r>
            <a:r>
              <a:rPr lang="en-US" dirty="0" err="1" smtClean="0"/>
              <a:t>vụ</a:t>
            </a:r>
            <a:r>
              <a:rPr lang="en-US" dirty="0" smtClean="0"/>
              <a:t>)</a:t>
            </a:r>
            <a:endParaRPr lang="en-US" dirty="0"/>
          </a:p>
        </p:txBody>
      </p:sp>
    </p:spTree>
    <p:extLst>
      <p:ext uri="{BB962C8B-B14F-4D97-AF65-F5344CB8AC3E}">
        <p14:creationId xmlns:p14="http://schemas.microsoft.com/office/powerpoint/2010/main" val="409061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err="1"/>
              <a:t>Đối</a:t>
            </a:r>
            <a:r>
              <a:rPr lang="en-US" b="1" dirty="0"/>
              <a:t> </a:t>
            </a:r>
            <a:r>
              <a:rPr lang="en-US" b="1" dirty="0" err="1"/>
              <a:t>tượng</a:t>
            </a:r>
            <a:r>
              <a:rPr lang="en-US" b="1" dirty="0"/>
              <a:t> </a:t>
            </a:r>
            <a:r>
              <a:rPr lang="en-US" b="1" dirty="0" err="1"/>
              <a:t>trong</a:t>
            </a:r>
            <a:r>
              <a:rPr lang="en-US" b="1" dirty="0"/>
              <a:t> </a:t>
            </a:r>
            <a:r>
              <a:rPr lang="en-US" b="1" dirty="0" err="1"/>
              <a:t>hệ</a:t>
            </a:r>
            <a:r>
              <a:rPr lang="en-US" b="1" dirty="0"/>
              <a:t> </a:t>
            </a:r>
            <a:r>
              <a:rPr lang="en-US" b="1" dirty="0" err="1"/>
              <a:t>thống</a:t>
            </a:r>
            <a:endParaRPr lang="en-US" b="1" dirty="0"/>
          </a:p>
          <a:p>
            <a:r>
              <a:rPr lang="vi-VN" dirty="0" smtClean="0"/>
              <a:t>a)	Admin – cấp tài khoản, phê duyệt người dùng, tạo phòng ban, các thiết bị, ….</a:t>
            </a:r>
          </a:p>
          <a:p>
            <a:r>
              <a:rPr lang="vi-VN" dirty="0" smtClean="0"/>
              <a:t>b)	Quản lý phòng ban – thêm nhân viên vào phòng, đề xuất thiết bị, đề xuất điều chuyển thiết bị</a:t>
            </a:r>
          </a:p>
          <a:p>
            <a:r>
              <a:rPr lang="vi-VN" dirty="0" smtClean="0"/>
              <a:t>c)	Nhân viên - Có thể tìm kiếm, truy xuất, xem lịch sử các thiết bị, cập nhật thông số thiết bị, tạo báo cáo nhanh đánh giá tình trang thiết bị, báo thiết bị hỏng</a:t>
            </a:r>
          </a:p>
          <a:p>
            <a:endParaRPr lang="en-US" dirty="0"/>
          </a:p>
        </p:txBody>
      </p:sp>
    </p:spTree>
    <p:extLst>
      <p:ext uri="{BB962C8B-B14F-4D97-AF65-F5344CB8AC3E}">
        <p14:creationId xmlns:p14="http://schemas.microsoft.com/office/powerpoint/2010/main" val="17000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p>
        </p:txBody>
      </p:sp>
      <p:sp>
        <p:nvSpPr>
          <p:cNvPr id="3" name="Content Placeholder 2"/>
          <p:cNvSpPr>
            <a:spLocks noGrp="1"/>
          </p:cNvSpPr>
          <p:nvPr>
            <p:ph idx="1"/>
          </p:nvPr>
        </p:nvSpPr>
        <p:spPr/>
        <p:txBody>
          <a:bodyPr/>
          <a:lstStyle/>
          <a:p>
            <a:r>
              <a:rPr lang="en-US" b="1" dirty="0" err="1"/>
              <a:t>Thiết</a:t>
            </a:r>
            <a:r>
              <a:rPr lang="en-US" b="1" dirty="0"/>
              <a:t> </a:t>
            </a:r>
            <a:r>
              <a:rPr lang="en-US" b="1" dirty="0" err="1"/>
              <a:t>kế</a:t>
            </a:r>
            <a:r>
              <a:rPr lang="en-US" b="1" dirty="0"/>
              <a:t> </a:t>
            </a:r>
            <a:r>
              <a:rPr lang="en-US" b="1" dirty="0" smtClean="0"/>
              <a:t>database ( </a:t>
            </a:r>
            <a:r>
              <a:rPr lang="en-US" b="1" dirty="0" err="1" smtClean="0"/>
              <a:t>sẽ</a:t>
            </a:r>
            <a:r>
              <a:rPr lang="en-US" b="1" dirty="0" smtClean="0"/>
              <a:t> </a:t>
            </a:r>
            <a:r>
              <a:rPr lang="en-US" b="1" dirty="0" err="1" smtClean="0"/>
              <a:t>hoàn</a:t>
            </a:r>
            <a:r>
              <a:rPr lang="en-US" b="1" dirty="0" smtClean="0"/>
              <a:t> </a:t>
            </a:r>
            <a:r>
              <a:rPr lang="en-US" b="1" dirty="0" err="1" smtClean="0"/>
              <a:t>thành</a:t>
            </a:r>
            <a:r>
              <a:rPr lang="en-US" b="1" dirty="0" smtClean="0"/>
              <a:t> </a:t>
            </a:r>
            <a:r>
              <a:rPr lang="en-US" b="1" dirty="0" err="1" smtClean="0"/>
              <a:t>và</a:t>
            </a:r>
            <a:r>
              <a:rPr lang="en-US" b="1" dirty="0" smtClean="0"/>
              <a:t> </a:t>
            </a:r>
            <a:r>
              <a:rPr lang="en-US" b="1" dirty="0" err="1" smtClean="0"/>
              <a:t>thiết</a:t>
            </a:r>
            <a:r>
              <a:rPr lang="en-US" b="1" dirty="0" smtClean="0"/>
              <a:t> </a:t>
            </a:r>
            <a:r>
              <a:rPr lang="en-US" b="1" dirty="0" err="1" smtClean="0"/>
              <a:t>kế</a:t>
            </a:r>
            <a:r>
              <a:rPr lang="en-US" b="1" dirty="0" smtClean="0"/>
              <a:t> </a:t>
            </a:r>
            <a:r>
              <a:rPr lang="en-US" b="1" dirty="0" err="1" smtClean="0"/>
              <a:t>trong</a:t>
            </a:r>
            <a:r>
              <a:rPr lang="en-US" b="1" dirty="0" smtClean="0"/>
              <a:t> </a:t>
            </a:r>
            <a:r>
              <a:rPr lang="en-US" b="1" dirty="0" err="1" smtClean="0"/>
              <a:t>quá</a:t>
            </a:r>
            <a:r>
              <a:rPr lang="en-US" b="1" dirty="0" smtClean="0"/>
              <a:t> </a:t>
            </a:r>
            <a:r>
              <a:rPr lang="en-US" b="1" dirty="0" err="1" smtClean="0"/>
              <a:t>trình</a:t>
            </a:r>
            <a:r>
              <a:rPr lang="en-US" b="1" dirty="0" smtClean="0"/>
              <a:t> dev)</a:t>
            </a:r>
          </a:p>
          <a:p>
            <a:endParaRPr lang="en-US" b="1" dirty="0" smtClean="0"/>
          </a:p>
          <a:p>
            <a:endParaRPr lang="en-US" dirty="0"/>
          </a:p>
        </p:txBody>
      </p:sp>
    </p:spTree>
    <p:extLst>
      <p:ext uri="{BB962C8B-B14F-4D97-AF65-F5344CB8AC3E}">
        <p14:creationId xmlns:p14="http://schemas.microsoft.com/office/powerpoint/2010/main" val="199654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Usecase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629220" y="1825625"/>
            <a:ext cx="4933559" cy="4351338"/>
          </a:xfrm>
          <a:prstGeom prst="rect">
            <a:avLst/>
          </a:prstGeom>
        </p:spPr>
      </p:pic>
    </p:spTree>
    <p:extLst>
      <p:ext uri="{BB962C8B-B14F-4D97-AF65-F5344CB8AC3E}">
        <p14:creationId xmlns:p14="http://schemas.microsoft.com/office/powerpoint/2010/main" val="1337045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3164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a:t>
            </a:r>
            <a:r>
              <a:rPr lang="en-US" dirty="0" err="1" smtClean="0">
                <a:latin typeface="Times New Roman" panose="02020603050405020304" pitchFamily="18" charset="0"/>
                <a:cs typeface="Times New Roman" panose="02020603050405020304" pitchFamily="18" charset="0"/>
              </a:rPr>
              <a: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y </a:t>
            </a:r>
            <a:r>
              <a:rPr lang="en-US" dirty="0" err="1" smtClean="0">
                <a:latin typeface="Times New Roman" panose="02020603050405020304" pitchFamily="18" charset="0"/>
                <a:cs typeface="Times New Roman" panose="02020603050405020304" pitchFamily="18" charset="0"/>
              </a:rPr>
              <a:t>tế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TTBYT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nghị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36/2016/</a:t>
            </a:r>
            <a:r>
              <a:rPr lang="en-US" dirty="0" err="1" smtClean="0">
                <a:latin typeface="Times New Roman" panose="02020603050405020304" pitchFamily="18" charset="0"/>
                <a:cs typeface="Times New Roman" panose="02020603050405020304" pitchFamily="18" charset="0"/>
              </a:rPr>
              <a:t>NĐ</a:t>
            </a:r>
            <a:r>
              <a:rPr lang="en-US" dirty="0" smtClean="0">
                <a:latin typeface="Times New Roman" panose="02020603050405020304" pitchFamily="18" charset="0"/>
                <a:cs typeface="Times New Roman" panose="02020603050405020304" pitchFamily="18" charset="0"/>
              </a:rPr>
              <a:t>-CP</a:t>
            </a:r>
          </a:p>
          <a:p>
            <a:r>
              <a:rPr lang="en-US"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t>
            </a:r>
            <a:r>
              <a:rPr lang="en-US" u="sng" dirty="0" err="1"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thuvienphapluat.vn</a:t>
            </a:r>
            <a:r>
              <a:rPr lang="en-US"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/van-ban/the-</a:t>
            </a:r>
            <a:r>
              <a:rPr lang="en-US" u="sng" dirty="0" err="1"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thao</a:t>
            </a:r>
            <a:r>
              <a:rPr lang="en-US"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-y-</a:t>
            </a:r>
            <a:r>
              <a:rPr lang="en-US" u="sng" dirty="0" err="1"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te</a:t>
            </a:r>
            <a:r>
              <a:rPr lang="en-US"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/Nghi-dinh-169-2018-ND-CP-sua-doi-Nghi-dinh-36-2016-ND-CP-ve-quan-ly-trang-thiet-bi-y-te-385467.aspx</a:t>
            </a:r>
            <a:endParaRPr lang="en-US" u="sng" dirty="0" smtClea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Right Arrow 3"/>
          <p:cNvSpPr/>
          <p:nvPr/>
        </p:nvSpPr>
        <p:spPr>
          <a:xfrm>
            <a:off x="1466850" y="38004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19375" y="3895636"/>
            <a:ext cx="6096000" cy="1200329"/>
          </a:xfrm>
          <a:prstGeom prst="rect">
            <a:avLst/>
          </a:prstGeom>
        </p:spPr>
        <p:txBody>
          <a:bodyPr>
            <a:spAutoFit/>
          </a:bodyPr>
          <a:lstStyle/>
          <a:p>
            <a:r>
              <a:rPr lang="en-US" dirty="0" smtClean="0">
                <a:effectLst/>
                <a:latin typeface="Times New Roman" panose="02020603050405020304" pitchFamily="18" charset="0"/>
                <a:ea typeface="Calibri" panose="020F0502020204030204" pitchFamily="34" charset="0"/>
              </a:rPr>
              <a:t>Trang </a:t>
            </a:r>
            <a:r>
              <a:rPr lang="en-US" dirty="0" err="1" smtClean="0">
                <a:effectLst/>
                <a:latin typeface="Times New Roman" panose="02020603050405020304" pitchFamily="18" charset="0"/>
                <a:ea typeface="Calibri" panose="020F0502020204030204" pitchFamily="34" charset="0"/>
              </a:rPr>
              <a:t>thiết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bị</a:t>
            </a:r>
            <a:r>
              <a:rPr lang="en-US" dirty="0" smtClean="0">
                <a:effectLst/>
                <a:latin typeface="Times New Roman" panose="02020603050405020304" pitchFamily="18" charset="0"/>
                <a:ea typeface="Calibri" panose="020F0502020204030204" pitchFamily="34" charset="0"/>
              </a:rPr>
              <a:t> y </a:t>
            </a:r>
            <a:r>
              <a:rPr lang="en-US" dirty="0" err="1" smtClean="0">
                <a:effectLst/>
                <a:latin typeface="Times New Roman" panose="02020603050405020304" pitchFamily="18" charset="0"/>
                <a:ea typeface="Calibri" panose="020F0502020204030204" pitchFamily="34" charset="0"/>
              </a:rPr>
              <a:t>tế</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là</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các</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loại</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thiết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bị</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dụng</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cụ</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vật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liệu</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vật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tư</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cấy</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ghép</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thuốc</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thử</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và</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chất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hiệu</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chuẩn</a:t>
            </a:r>
            <a:r>
              <a:rPr lang="en-US" dirty="0" smtClean="0">
                <a:effectLst/>
                <a:latin typeface="Times New Roman" panose="02020603050405020304" pitchFamily="18" charset="0"/>
                <a:ea typeface="Calibri" panose="020F0502020204030204" pitchFamily="34" charset="0"/>
              </a:rPr>
              <a:t> in vitro, </a:t>
            </a:r>
            <a:r>
              <a:rPr lang="en-US" dirty="0" err="1" smtClean="0">
                <a:effectLst/>
                <a:latin typeface="Times New Roman" panose="02020603050405020304" pitchFamily="18" charset="0"/>
                <a:ea typeface="Calibri" panose="020F0502020204030204" pitchFamily="34" charset="0"/>
              </a:rPr>
              <a:t>phần</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mềm</a:t>
            </a:r>
            <a:r>
              <a:rPr lang="en-US" dirty="0" smtClean="0">
                <a:effectLst/>
                <a:latin typeface="Times New Roman" panose="02020603050405020304" pitchFamily="18" charset="0"/>
                <a:ea typeface="Calibri" panose="020F0502020204030204" pitchFamily="34" charset="0"/>
              </a:rPr>
              <a:t> (software) </a:t>
            </a:r>
            <a:r>
              <a:rPr lang="en-US" dirty="0" err="1" smtClean="0">
                <a:effectLst/>
                <a:latin typeface="Times New Roman" panose="02020603050405020304" pitchFamily="18" charset="0"/>
                <a:ea typeface="Calibri" panose="020F0502020204030204" pitchFamily="34" charset="0"/>
              </a:rPr>
              <a:t>được</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sử</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dụng</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riêng</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lẻ</a:t>
            </a:r>
            <a:r>
              <a:rPr lang="en-US" dirty="0" smtClean="0">
                <a:effectLst/>
                <a:latin typeface="Times New Roman" panose="02020603050405020304" pitchFamily="18" charset="0"/>
                <a:ea typeface="Calibri" panose="020F0502020204030204" pitchFamily="34" charset="0"/>
              </a:rPr>
              <a:t> hay </a:t>
            </a:r>
            <a:r>
              <a:rPr lang="en-US" dirty="0" err="1" smtClean="0">
                <a:effectLst/>
                <a:latin typeface="Times New Roman" panose="02020603050405020304" pitchFamily="18" charset="0"/>
                <a:ea typeface="Calibri" panose="020F0502020204030204" pitchFamily="34" charset="0"/>
              </a:rPr>
              <a:t>phối</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hợp</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với</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nhau</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theo</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chỉ</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định</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của</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chủ</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sở</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hữu</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trang</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thiết</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bị</a:t>
            </a:r>
            <a:r>
              <a:rPr lang="en-US" dirty="0" smtClean="0">
                <a:effectLst/>
                <a:latin typeface="Times New Roman" panose="02020603050405020304" pitchFamily="18" charset="0"/>
                <a:ea typeface="Calibri" panose="020F0502020204030204" pitchFamily="34" charset="0"/>
              </a:rPr>
              <a:t> y </a:t>
            </a:r>
            <a:r>
              <a:rPr lang="en-US" dirty="0" err="1" smtClean="0">
                <a:effectLst/>
                <a:latin typeface="Times New Roman" panose="02020603050405020304" pitchFamily="18" charset="0"/>
                <a:ea typeface="Calibri" panose="020F0502020204030204" pitchFamily="34" charset="0"/>
              </a:rPr>
              <a:t>tế</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để</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phục</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vụ</a:t>
            </a:r>
            <a:r>
              <a:rPr lang="en-US" dirty="0" smtClean="0">
                <a:effectLst/>
                <a:latin typeface="Times New Roman" panose="02020603050405020304" pitchFamily="18" charset="0"/>
                <a:ea typeface="Calibri" panose="020F0502020204030204" pitchFamily="34" charset="0"/>
              </a:rPr>
              <a:t> </a:t>
            </a:r>
            <a:r>
              <a:rPr lang="en-US" dirty="0" err="1" smtClean="0">
                <a:effectLst/>
                <a:latin typeface="Times New Roman" panose="02020603050405020304" pitchFamily="18" charset="0"/>
                <a:ea typeface="Calibri" panose="020F0502020204030204" pitchFamily="34" charset="0"/>
              </a:rPr>
              <a:t>cho</a:t>
            </a:r>
            <a:r>
              <a:rPr lang="en-US" dirty="0" smtClean="0">
                <a:effectLst/>
                <a:latin typeface="Times New Roman" panose="02020603050405020304" pitchFamily="18" charset="0"/>
                <a:ea typeface="Calibri" panose="020F0502020204030204" pitchFamily="34" charset="0"/>
              </a:rPr>
              <a:t> con </a:t>
            </a:r>
            <a:r>
              <a:rPr lang="en-US" dirty="0" err="1" smtClean="0">
                <a:effectLst/>
                <a:latin typeface="Times New Roman" panose="02020603050405020304" pitchFamily="18" charset="0"/>
                <a:ea typeface="Calibri" panose="020F0502020204030204" pitchFamily="34" charset="0"/>
              </a:rPr>
              <a:t>người</a:t>
            </a:r>
            <a:endParaRPr lang="en-US" dirty="0"/>
          </a:p>
        </p:txBody>
      </p:sp>
    </p:spTree>
    <p:extLst>
      <p:ext uri="{BB962C8B-B14F-4D97-AF65-F5344CB8AC3E}">
        <p14:creationId xmlns:p14="http://schemas.microsoft.com/office/powerpoint/2010/main" val="268739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guyên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TTBYT</a:t>
            </a:r>
            <a:endParaRPr lang="en-US" dirty="0"/>
          </a:p>
        </p:txBody>
      </p:sp>
      <p:sp>
        <p:nvSpPr>
          <p:cNvPr id="3" name="Content Placeholder 2"/>
          <p:cNvSpPr>
            <a:spLocks noGrp="1"/>
          </p:cNvSpPr>
          <p:nvPr>
            <p:ph idx="1"/>
          </p:nvPr>
        </p:nvSpPr>
        <p:spPr/>
        <p:txBody>
          <a:bodyPr/>
          <a:lstStyle/>
          <a:p>
            <a:r>
              <a:rPr lang="en-US" dirty="0" err="1"/>
              <a:t>Nắm</a:t>
            </a:r>
            <a:r>
              <a:rPr lang="en-US" dirty="0"/>
              <a:t> </a:t>
            </a:r>
            <a:r>
              <a:rPr lang="en-US" dirty="0" err="1"/>
              <a:t>chắc</a:t>
            </a:r>
            <a:r>
              <a:rPr lang="en-US" dirty="0"/>
              <a:t> </a:t>
            </a:r>
            <a:r>
              <a:rPr lang="en-US" dirty="0" err="1"/>
              <a:t>tình</a:t>
            </a:r>
            <a:r>
              <a:rPr lang="en-US" dirty="0"/>
              <a:t> </a:t>
            </a:r>
            <a:r>
              <a:rPr lang="en-US" dirty="0" err="1"/>
              <a:t>hình</a:t>
            </a:r>
            <a:r>
              <a:rPr lang="en-US" dirty="0"/>
              <a:t> </a:t>
            </a:r>
            <a:r>
              <a:rPr lang="en-US" dirty="0" err="1"/>
              <a:t>tài</a:t>
            </a:r>
            <a:r>
              <a:rPr lang="en-US" dirty="0"/>
              <a:t> </a:t>
            </a:r>
            <a:r>
              <a:rPr lang="en-US" dirty="0" err="1"/>
              <a:t>sản</a:t>
            </a:r>
            <a:r>
              <a:rPr lang="en-US" dirty="0"/>
              <a:t> </a:t>
            </a:r>
            <a:r>
              <a:rPr lang="en-US" dirty="0" err="1"/>
              <a:t>TTBYT</a:t>
            </a:r>
            <a:r>
              <a:rPr lang="en-US" dirty="0"/>
              <a:t> </a:t>
            </a:r>
            <a:r>
              <a:rPr lang="en-US" dirty="0" err="1"/>
              <a:t>cả</a:t>
            </a:r>
            <a:r>
              <a:rPr lang="en-US" dirty="0"/>
              <a:t> </a:t>
            </a:r>
            <a:r>
              <a:rPr lang="en-US" dirty="0" err="1"/>
              <a:t>về</a:t>
            </a:r>
            <a:r>
              <a:rPr lang="en-US" dirty="0"/>
              <a:t> </a:t>
            </a:r>
            <a:r>
              <a:rPr lang="en-US" dirty="0" err="1"/>
              <a:t>số</a:t>
            </a:r>
            <a:r>
              <a:rPr lang="en-US" dirty="0"/>
              <a:t> </a:t>
            </a:r>
            <a:r>
              <a:rPr lang="en-US" dirty="0" err="1"/>
              <a:t>lượng</a:t>
            </a:r>
            <a:r>
              <a:rPr lang="en-US" dirty="0"/>
              <a:t>, </a:t>
            </a:r>
            <a:r>
              <a:rPr lang="en-US" dirty="0" err="1"/>
              <a:t>chất</a:t>
            </a:r>
            <a:r>
              <a:rPr lang="en-US" dirty="0"/>
              <a:t> </a:t>
            </a:r>
            <a:r>
              <a:rPr lang="en-US" dirty="0" err="1"/>
              <a:t>lượng</a:t>
            </a:r>
            <a:r>
              <a:rPr lang="en-US" dirty="0"/>
              <a:t> </a:t>
            </a:r>
            <a:r>
              <a:rPr lang="en-US" dirty="0" err="1"/>
              <a:t>và</a:t>
            </a:r>
            <a:r>
              <a:rPr lang="en-US" dirty="0"/>
              <a:t> </a:t>
            </a:r>
            <a:r>
              <a:rPr lang="en-US" dirty="0" err="1"/>
              <a:t>giá</a:t>
            </a:r>
            <a:r>
              <a:rPr lang="en-US" dirty="0"/>
              <a:t> </a:t>
            </a:r>
            <a:r>
              <a:rPr lang="en-US" dirty="0" err="1" smtClean="0"/>
              <a:t>trị</a:t>
            </a:r>
            <a:endParaRPr lang="en-US" dirty="0" smtClean="0"/>
          </a:p>
          <a:p>
            <a:r>
              <a:rPr lang="en-US" dirty="0" err="1"/>
              <a:t>Bảo</a:t>
            </a:r>
            <a:r>
              <a:rPr lang="en-US" dirty="0"/>
              <a:t> </a:t>
            </a:r>
            <a:r>
              <a:rPr lang="en-US" dirty="0" err="1"/>
              <a:t>đảm</a:t>
            </a:r>
            <a:r>
              <a:rPr lang="en-US" dirty="0"/>
              <a:t> </a:t>
            </a:r>
            <a:r>
              <a:rPr lang="en-US" dirty="0" err="1"/>
              <a:t>việc</a:t>
            </a:r>
            <a:r>
              <a:rPr lang="en-US" dirty="0"/>
              <a:t> </a:t>
            </a:r>
            <a:r>
              <a:rPr lang="en-US" dirty="0" err="1"/>
              <a:t>nhập</a:t>
            </a:r>
            <a:r>
              <a:rPr lang="en-US" dirty="0"/>
              <a:t>, </a:t>
            </a:r>
            <a:r>
              <a:rPr lang="en-US" dirty="0" err="1"/>
              <a:t>xuất</a:t>
            </a:r>
            <a:r>
              <a:rPr lang="en-US" dirty="0"/>
              <a:t>, </a:t>
            </a:r>
            <a:r>
              <a:rPr lang="en-US" dirty="0" err="1"/>
              <a:t>bảo</a:t>
            </a:r>
            <a:r>
              <a:rPr lang="en-US" dirty="0"/>
              <a:t> </a:t>
            </a:r>
            <a:r>
              <a:rPr lang="en-US" dirty="0" err="1"/>
              <a:t>quản</a:t>
            </a:r>
            <a:r>
              <a:rPr lang="en-US" dirty="0"/>
              <a:t> </a:t>
            </a:r>
            <a:r>
              <a:rPr lang="en-US" dirty="0" err="1"/>
              <a:t>và</a:t>
            </a:r>
            <a:r>
              <a:rPr lang="en-US" dirty="0"/>
              <a:t> </a:t>
            </a:r>
            <a:r>
              <a:rPr lang="en-US" dirty="0" err="1"/>
              <a:t>dự</a:t>
            </a:r>
            <a:r>
              <a:rPr lang="en-US" dirty="0"/>
              <a:t> </a:t>
            </a:r>
            <a:r>
              <a:rPr lang="en-US" dirty="0" err="1"/>
              <a:t>trù</a:t>
            </a:r>
            <a:r>
              <a:rPr lang="en-US" dirty="0"/>
              <a:t> </a:t>
            </a:r>
            <a:r>
              <a:rPr lang="en-US" dirty="0" err="1"/>
              <a:t>trang</a:t>
            </a:r>
            <a:r>
              <a:rPr lang="en-US" dirty="0"/>
              <a:t> </a:t>
            </a:r>
            <a:r>
              <a:rPr lang="en-US" dirty="0" err="1"/>
              <a:t>thiết</a:t>
            </a:r>
            <a:r>
              <a:rPr lang="en-US" dirty="0"/>
              <a:t> </a:t>
            </a:r>
            <a:r>
              <a:rPr lang="en-US" dirty="0" err="1"/>
              <a:t>bị</a:t>
            </a:r>
            <a:r>
              <a:rPr lang="en-US" dirty="0"/>
              <a:t> (</a:t>
            </a:r>
            <a:r>
              <a:rPr lang="en-US" dirty="0" err="1"/>
              <a:t>TTB</a:t>
            </a:r>
            <a:r>
              <a:rPr lang="en-US" dirty="0"/>
              <a:t>) </a:t>
            </a:r>
            <a:r>
              <a:rPr lang="en-US" dirty="0" err="1"/>
              <a:t>theo</a:t>
            </a:r>
            <a:r>
              <a:rPr lang="en-US" dirty="0"/>
              <a:t> </a:t>
            </a:r>
            <a:r>
              <a:rPr lang="en-US" dirty="0" err="1"/>
              <a:t>đúng</a:t>
            </a:r>
            <a:r>
              <a:rPr lang="en-US" dirty="0"/>
              <a:t> </a:t>
            </a:r>
            <a:r>
              <a:rPr lang="en-US" dirty="0" err="1"/>
              <a:t>chế</a:t>
            </a:r>
            <a:r>
              <a:rPr lang="en-US" dirty="0"/>
              <a:t> </a:t>
            </a:r>
            <a:r>
              <a:rPr lang="en-US" dirty="0" err="1"/>
              <a:t>độ</a:t>
            </a:r>
            <a:endParaRPr lang="en-US" dirty="0"/>
          </a:p>
          <a:p>
            <a:r>
              <a:rPr lang="en-US" dirty="0" err="1"/>
              <a:t>Nhập</a:t>
            </a:r>
            <a:r>
              <a:rPr lang="en-US" dirty="0"/>
              <a:t> </a:t>
            </a:r>
            <a:r>
              <a:rPr lang="en-US" dirty="0" err="1"/>
              <a:t>tài</a:t>
            </a:r>
            <a:r>
              <a:rPr lang="en-US" dirty="0"/>
              <a:t> </a:t>
            </a:r>
            <a:r>
              <a:rPr lang="en-US" dirty="0" err="1"/>
              <a:t>sản</a:t>
            </a:r>
            <a:r>
              <a:rPr lang="en-US" dirty="0"/>
              <a:t> </a:t>
            </a:r>
            <a:r>
              <a:rPr lang="en-US" dirty="0" err="1"/>
              <a:t>TTB</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tài</a:t>
            </a:r>
            <a:r>
              <a:rPr lang="en-US" dirty="0"/>
              <a:t> </a:t>
            </a:r>
            <a:r>
              <a:rPr lang="en-US" dirty="0" err="1"/>
              <a:t>sản</a:t>
            </a:r>
            <a:r>
              <a:rPr lang="en-US" dirty="0"/>
              <a:t> </a:t>
            </a:r>
            <a:r>
              <a:rPr lang="en-US" dirty="0" err="1"/>
              <a:t>mua</a:t>
            </a:r>
            <a:r>
              <a:rPr lang="en-US" dirty="0"/>
              <a:t> </a:t>
            </a:r>
            <a:r>
              <a:rPr lang="en-US" dirty="0" err="1"/>
              <a:t>về</a:t>
            </a:r>
            <a:r>
              <a:rPr lang="en-US" dirty="0"/>
              <a:t>, </a:t>
            </a:r>
            <a:r>
              <a:rPr lang="en-US" dirty="0" err="1"/>
              <a:t>nhập</a:t>
            </a:r>
            <a:r>
              <a:rPr lang="en-US" dirty="0"/>
              <a:t> </a:t>
            </a:r>
            <a:r>
              <a:rPr lang="en-US" dirty="0" err="1"/>
              <a:t>về</a:t>
            </a:r>
            <a:r>
              <a:rPr lang="en-US" dirty="0"/>
              <a:t> </a:t>
            </a:r>
            <a:r>
              <a:rPr lang="en-US" dirty="0" err="1"/>
              <a:t>đều</a:t>
            </a:r>
            <a:r>
              <a:rPr lang="en-US" dirty="0"/>
              <a:t> </a:t>
            </a:r>
            <a:r>
              <a:rPr lang="en-US" dirty="0" err="1"/>
              <a:t>phải</a:t>
            </a:r>
            <a:r>
              <a:rPr lang="en-US" dirty="0"/>
              <a:t> </a:t>
            </a:r>
            <a:r>
              <a:rPr lang="en-US" dirty="0" err="1"/>
              <a:t>tổ</a:t>
            </a:r>
            <a:r>
              <a:rPr lang="en-US" dirty="0"/>
              <a:t> </a:t>
            </a:r>
            <a:r>
              <a:rPr lang="en-US" dirty="0" err="1"/>
              <a:t>chức</a:t>
            </a:r>
            <a:r>
              <a:rPr lang="en-US" dirty="0"/>
              <a:t> </a:t>
            </a:r>
            <a:r>
              <a:rPr lang="en-US" dirty="0" err="1"/>
              <a:t>kiểm</a:t>
            </a:r>
            <a:r>
              <a:rPr lang="en-US" dirty="0"/>
              <a:t> </a:t>
            </a:r>
            <a:r>
              <a:rPr lang="en-US" dirty="0" err="1"/>
              <a:t>nhận</a:t>
            </a:r>
            <a:r>
              <a:rPr lang="en-US" dirty="0"/>
              <a:t> </a:t>
            </a:r>
            <a:r>
              <a:rPr lang="en-US" dirty="0" err="1"/>
              <a:t>nhằm</a:t>
            </a:r>
            <a:r>
              <a:rPr lang="en-US" dirty="0"/>
              <a:t> </a:t>
            </a:r>
            <a:r>
              <a:rPr lang="en-US" dirty="0" err="1"/>
              <a:t>đảm</a:t>
            </a:r>
            <a:r>
              <a:rPr lang="en-US" dirty="0"/>
              <a:t> </a:t>
            </a:r>
            <a:r>
              <a:rPr lang="en-US" dirty="0" err="1"/>
              <a:t>bảo</a:t>
            </a:r>
            <a:r>
              <a:rPr lang="en-US" dirty="0"/>
              <a:t> </a:t>
            </a:r>
            <a:r>
              <a:rPr lang="en-US" dirty="0" err="1"/>
              <a:t>số</a:t>
            </a:r>
            <a:r>
              <a:rPr lang="en-US" dirty="0"/>
              <a:t> </a:t>
            </a:r>
            <a:r>
              <a:rPr lang="en-US" dirty="0" err="1"/>
              <a:t>lượng</a:t>
            </a:r>
            <a:r>
              <a:rPr lang="en-US" dirty="0"/>
              <a:t>, </a:t>
            </a:r>
            <a:r>
              <a:rPr lang="en-US" dirty="0" err="1"/>
              <a:t>chất</a:t>
            </a:r>
            <a:r>
              <a:rPr lang="en-US" dirty="0"/>
              <a:t> </a:t>
            </a:r>
            <a:r>
              <a:rPr lang="en-US" dirty="0" err="1"/>
              <a:t>lượng</a:t>
            </a:r>
            <a:r>
              <a:rPr lang="en-US" dirty="0"/>
              <a:t>, </a:t>
            </a:r>
            <a:r>
              <a:rPr lang="en-US" dirty="0" err="1"/>
              <a:t>chủng</a:t>
            </a:r>
            <a:r>
              <a:rPr lang="en-US" dirty="0"/>
              <a:t> </a:t>
            </a:r>
            <a:r>
              <a:rPr lang="en-US" dirty="0" err="1"/>
              <a:t>loại</a:t>
            </a:r>
            <a:r>
              <a:rPr lang="en-US" dirty="0"/>
              <a:t>, </a:t>
            </a:r>
            <a:r>
              <a:rPr lang="en-US" dirty="0" err="1"/>
              <a:t>phải</a:t>
            </a:r>
            <a:r>
              <a:rPr lang="en-US" dirty="0"/>
              <a:t> </a:t>
            </a:r>
            <a:r>
              <a:rPr lang="en-US" dirty="0" err="1"/>
              <a:t>có</a:t>
            </a:r>
            <a:r>
              <a:rPr lang="en-US" dirty="0"/>
              <a:t> </a:t>
            </a:r>
            <a:r>
              <a:rPr lang="en-US" dirty="0" err="1"/>
              <a:t>phiếu</a:t>
            </a:r>
            <a:r>
              <a:rPr lang="en-US" dirty="0"/>
              <a:t> </a:t>
            </a:r>
            <a:r>
              <a:rPr lang="en-US" dirty="0" err="1"/>
              <a:t>nhận</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phải</a:t>
            </a:r>
            <a:r>
              <a:rPr lang="en-US" dirty="0"/>
              <a:t> </a:t>
            </a:r>
            <a:r>
              <a:rPr lang="en-US" dirty="0" err="1"/>
              <a:t>có</a:t>
            </a:r>
            <a:r>
              <a:rPr lang="en-US" dirty="0"/>
              <a:t> </a:t>
            </a:r>
            <a:r>
              <a:rPr lang="en-US" dirty="0" err="1"/>
              <a:t>biên</a:t>
            </a:r>
            <a:r>
              <a:rPr lang="en-US" dirty="0"/>
              <a:t> </a:t>
            </a:r>
            <a:r>
              <a:rPr lang="en-US" dirty="0" err="1"/>
              <a:t>bản</a:t>
            </a:r>
            <a:r>
              <a:rPr lang="en-US" dirty="0"/>
              <a:t> </a:t>
            </a:r>
            <a:r>
              <a:rPr lang="en-US" dirty="0" err="1"/>
              <a:t>cụ</a:t>
            </a:r>
            <a:r>
              <a:rPr lang="en-US" dirty="0"/>
              <a:t> </a:t>
            </a:r>
            <a:r>
              <a:rPr lang="en-US" dirty="0" err="1"/>
              <a:t>thể</a:t>
            </a:r>
            <a:r>
              <a:rPr lang="en-US" dirty="0"/>
              <a:t> </a:t>
            </a:r>
            <a:r>
              <a:rPr lang="en-US" dirty="0" err="1"/>
              <a:t>khi</a:t>
            </a:r>
            <a:r>
              <a:rPr lang="en-US" dirty="0"/>
              <a:t> </a:t>
            </a:r>
            <a:r>
              <a:rPr lang="en-US" dirty="0" err="1"/>
              <a:t>hàng</a:t>
            </a:r>
            <a:r>
              <a:rPr lang="en-US" dirty="0"/>
              <a:t> </a:t>
            </a:r>
            <a:r>
              <a:rPr lang="en-US" dirty="0" err="1"/>
              <a:t>thừa</a:t>
            </a:r>
            <a:r>
              <a:rPr lang="en-US" dirty="0"/>
              <a:t>, </a:t>
            </a:r>
            <a:r>
              <a:rPr lang="en-US" dirty="0" err="1"/>
              <a:t>hàng</a:t>
            </a:r>
            <a:r>
              <a:rPr lang="en-US" dirty="0"/>
              <a:t> </a:t>
            </a:r>
            <a:r>
              <a:rPr lang="en-US" dirty="0" err="1" smtClean="0"/>
              <a:t>thiếu</a:t>
            </a:r>
            <a:endParaRPr lang="en-US" dirty="0" smtClean="0"/>
          </a:p>
          <a:p>
            <a:r>
              <a:rPr lang="en-US" dirty="0" err="1"/>
              <a:t>Xuất</a:t>
            </a:r>
            <a:r>
              <a:rPr lang="en-US" dirty="0"/>
              <a:t> </a:t>
            </a:r>
            <a:r>
              <a:rPr lang="en-US" dirty="0" err="1"/>
              <a:t>tài</a:t>
            </a:r>
            <a:r>
              <a:rPr lang="en-US" dirty="0"/>
              <a:t> </a:t>
            </a:r>
            <a:r>
              <a:rPr lang="en-US" dirty="0" err="1"/>
              <a:t>sản</a:t>
            </a:r>
            <a:r>
              <a:rPr lang="en-US" dirty="0"/>
              <a:t> </a:t>
            </a:r>
            <a:r>
              <a:rPr lang="en-US" dirty="0" err="1"/>
              <a:t>TTB</a:t>
            </a:r>
            <a:r>
              <a:rPr lang="en-US" dirty="0"/>
              <a:t>: </a:t>
            </a:r>
            <a:r>
              <a:rPr lang="en-US" dirty="0" err="1"/>
              <a:t>Xuất</a:t>
            </a:r>
            <a:r>
              <a:rPr lang="en-US" dirty="0"/>
              <a:t> </a:t>
            </a:r>
            <a:r>
              <a:rPr lang="en-US" dirty="0" err="1"/>
              <a:t>hàng</a:t>
            </a:r>
            <a:r>
              <a:rPr lang="en-US" dirty="0"/>
              <a:t> </a:t>
            </a:r>
            <a:r>
              <a:rPr lang="en-US" dirty="0" err="1"/>
              <a:t>để</a:t>
            </a:r>
            <a:r>
              <a:rPr lang="en-US" dirty="0"/>
              <a:t> </a:t>
            </a:r>
            <a:r>
              <a:rPr lang="en-US" dirty="0" err="1"/>
              <a:t>dùng</a:t>
            </a:r>
            <a:r>
              <a:rPr lang="en-US" dirty="0"/>
              <a:t>, </a:t>
            </a:r>
            <a:r>
              <a:rPr lang="en-US" dirty="0" err="1"/>
              <a:t>để</a:t>
            </a:r>
            <a:r>
              <a:rPr lang="en-US" dirty="0"/>
              <a:t> </a:t>
            </a:r>
            <a:r>
              <a:rPr lang="en-US" dirty="0" err="1"/>
              <a:t>nhượng</a:t>
            </a:r>
            <a:r>
              <a:rPr lang="en-US" dirty="0"/>
              <a:t> </a:t>
            </a:r>
            <a:r>
              <a:rPr lang="en-US" dirty="0" err="1"/>
              <a:t>bán</a:t>
            </a:r>
            <a:r>
              <a:rPr lang="en-US" dirty="0"/>
              <a:t>, </a:t>
            </a:r>
            <a:r>
              <a:rPr lang="en-US" dirty="0" err="1"/>
              <a:t>điều</a:t>
            </a:r>
            <a:r>
              <a:rPr lang="en-US" dirty="0"/>
              <a:t> </a:t>
            </a:r>
            <a:r>
              <a:rPr lang="en-US" dirty="0" err="1"/>
              <a:t>chuyển</a:t>
            </a:r>
            <a:r>
              <a:rPr lang="en-US" dirty="0"/>
              <a:t> , </a:t>
            </a:r>
            <a:r>
              <a:rPr lang="en-US" dirty="0" err="1"/>
              <a:t>huỷ</a:t>
            </a:r>
            <a:r>
              <a:rPr lang="en-US" dirty="0"/>
              <a:t> </a:t>
            </a:r>
            <a:r>
              <a:rPr lang="en-US" dirty="0" err="1"/>
              <a:t>bỏ</a:t>
            </a:r>
            <a:r>
              <a:rPr lang="en-US" dirty="0"/>
              <a:t>. </a:t>
            </a:r>
            <a:r>
              <a:rPr lang="en-US" dirty="0" err="1"/>
              <a:t>Khi</a:t>
            </a:r>
            <a:r>
              <a:rPr lang="en-US" dirty="0"/>
              <a:t> </a:t>
            </a:r>
            <a:r>
              <a:rPr lang="en-US" dirty="0" err="1"/>
              <a:t>xuất</a:t>
            </a:r>
            <a:r>
              <a:rPr lang="en-US" dirty="0"/>
              <a:t> </a:t>
            </a:r>
            <a:r>
              <a:rPr lang="en-US" dirty="0" err="1"/>
              <a:t>phải</a:t>
            </a:r>
            <a:r>
              <a:rPr lang="en-US" dirty="0"/>
              <a:t> </a:t>
            </a:r>
            <a:r>
              <a:rPr lang="en-US" dirty="0" err="1"/>
              <a:t>có</a:t>
            </a:r>
            <a:r>
              <a:rPr lang="en-US" dirty="0"/>
              <a:t> </a:t>
            </a:r>
            <a:r>
              <a:rPr lang="en-US" dirty="0" err="1"/>
              <a:t>phiếu</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đúng</a:t>
            </a:r>
            <a:r>
              <a:rPr lang="en-US" dirty="0"/>
              <a:t> </a:t>
            </a:r>
            <a:r>
              <a:rPr lang="en-US" dirty="0" err="1"/>
              <a:t>chế</a:t>
            </a:r>
            <a:r>
              <a:rPr lang="en-US" dirty="0"/>
              <a:t> </a:t>
            </a:r>
            <a:r>
              <a:rPr lang="en-US" dirty="0" err="1"/>
              <a:t>độ</a:t>
            </a:r>
            <a:r>
              <a:rPr lang="en-US" dirty="0"/>
              <a:t>.</a:t>
            </a:r>
          </a:p>
          <a:p>
            <a:endParaRPr lang="en-US" dirty="0"/>
          </a:p>
        </p:txBody>
      </p:sp>
    </p:spTree>
    <p:extLst>
      <p:ext uri="{BB962C8B-B14F-4D97-AF65-F5344CB8AC3E}">
        <p14:creationId xmlns:p14="http://schemas.microsoft.com/office/powerpoint/2010/main" val="300639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Nguyên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TTBYT</a:t>
            </a:r>
            <a:endParaRPr lang="en-US" dirty="0"/>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TTB</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trù</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TTB</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63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TTBYT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TTBYT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76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72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267075" y="2234406"/>
            <a:ext cx="4991100" cy="3533775"/>
          </a:xfrm>
          <a:prstGeom prst="rect">
            <a:avLst/>
          </a:prstGeom>
        </p:spPr>
      </p:pic>
    </p:spTree>
    <p:extLst>
      <p:ext uri="{BB962C8B-B14F-4D97-AF65-F5344CB8AC3E}">
        <p14:creationId xmlns:p14="http://schemas.microsoft.com/office/powerpoint/2010/main" val="390091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Back-end :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framework spring boot</a:t>
            </a:r>
          </a:p>
          <a:p>
            <a:r>
              <a:rPr lang="en-US" dirty="0" smtClean="0">
                <a:latin typeface="Times New Roman" panose="02020603050405020304" pitchFamily="18" charset="0"/>
                <a:cs typeface="Times New Roman" panose="02020603050405020304" pitchFamily="18" charset="0"/>
              </a:rPr>
              <a:t>Front-end :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framework angular</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05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Database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 </a:t>
            </a:r>
            <a:r>
              <a:rPr lang="vi-VN" dirty="0" smtClean="0">
                <a:latin typeface="Times New Roman" panose="02020603050405020304" pitchFamily="18" charset="0"/>
                <a:cs typeface="Times New Roman" panose="02020603050405020304" pitchFamily="18" charset="0"/>
              </a:rPr>
              <a:t>Hệ thống quản lý thiết bị y tế sử dụng cơ sở dữ liệu dạng SQL của Microsoft là SQL Sever để lưu trữ dữ liệu và thực hiện các lệnh truy vấn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026" name="Picture 2" descr="Image result for sq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462" y="3214687"/>
            <a:ext cx="4029075"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481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490</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Quản lý trang thiết bị y tế</vt:lpstr>
      <vt:lpstr>Khái niệm và nguyên tắc trong quản lý trang thiết bị y tế (TTBYT)</vt:lpstr>
      <vt:lpstr>Nguyên tắc trong quản lý TTBYT</vt:lpstr>
      <vt:lpstr>Nguyên tắc trong quản lý TTBYT</vt:lpstr>
      <vt:lpstr>Nội dung quản lý</vt:lpstr>
      <vt:lpstr>Chức năng hệ thống</vt:lpstr>
      <vt:lpstr>Giải pháp công nghệ</vt:lpstr>
      <vt:lpstr>Giải pháp công nghệ</vt:lpstr>
      <vt:lpstr>Giải pháp công nghệ</vt:lpstr>
      <vt:lpstr>Phân tích thiết kế hệ thống</vt:lpstr>
      <vt:lpstr>Phân tích thiết kế hệ thống</vt:lpstr>
      <vt:lpstr>Biểu đồ Usecase tổng quát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trang thiết bị y tế</dc:title>
  <dc:creator>Hau Tran</dc:creator>
  <cp:lastModifiedBy>Hau Tran</cp:lastModifiedBy>
  <cp:revision>4</cp:revision>
  <dcterms:created xsi:type="dcterms:W3CDTF">2020-03-11T13:58:55Z</dcterms:created>
  <dcterms:modified xsi:type="dcterms:W3CDTF">2020-03-11T14:33:23Z</dcterms:modified>
</cp:coreProperties>
</file>