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8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46BA-70B4-4699-BD86-319190E00AD1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B1F0-733E-4C78-AAB8-5DAF6126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2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46BA-70B4-4699-BD86-319190E00AD1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B1F0-733E-4C78-AAB8-5DAF6126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8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46BA-70B4-4699-BD86-319190E00AD1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B1F0-733E-4C78-AAB8-5DAF6126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3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46BA-70B4-4699-BD86-319190E00AD1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B1F0-733E-4C78-AAB8-5DAF6126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46BA-70B4-4699-BD86-319190E00AD1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B1F0-733E-4C78-AAB8-5DAF6126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2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46BA-70B4-4699-BD86-319190E00AD1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B1F0-733E-4C78-AAB8-5DAF6126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2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46BA-70B4-4699-BD86-319190E00AD1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B1F0-733E-4C78-AAB8-5DAF6126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7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46BA-70B4-4699-BD86-319190E00AD1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B1F0-733E-4C78-AAB8-5DAF6126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7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46BA-70B4-4699-BD86-319190E00AD1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B1F0-733E-4C78-AAB8-5DAF6126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3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46BA-70B4-4699-BD86-319190E00AD1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B1F0-733E-4C78-AAB8-5DAF6126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1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46BA-70B4-4699-BD86-319190E00AD1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B1F0-733E-4C78-AAB8-5DAF6126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646BA-70B4-4699-BD86-319190E00AD1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B1F0-733E-4C78-AAB8-5DAF6126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y </a:t>
            </a:r>
            <a:r>
              <a:rPr lang="en-US" dirty="0" err="1" smtClean="0"/>
              <a:t>tế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1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063" y="1825625"/>
            <a:ext cx="89118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29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852" y="1825625"/>
            <a:ext cx="89162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5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852" y="1825625"/>
            <a:ext cx="89162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624" y="1825625"/>
            <a:ext cx="89167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/>
              <a:t>Biểu</a:t>
            </a:r>
            <a:r>
              <a:rPr lang="en-US" sz="3000" dirty="0" smtClean="0"/>
              <a:t> </a:t>
            </a:r>
            <a:r>
              <a:rPr lang="en-US" sz="3000" dirty="0" err="1" smtClean="0"/>
              <a:t>đồ</a:t>
            </a:r>
            <a:r>
              <a:rPr lang="en-US" sz="3000" dirty="0" smtClean="0"/>
              <a:t> use case </a:t>
            </a:r>
            <a:r>
              <a:rPr lang="en-US" sz="3000" dirty="0" err="1" smtClean="0"/>
              <a:t>tổng</a:t>
            </a:r>
            <a:r>
              <a:rPr lang="en-US" sz="3000" dirty="0" smtClean="0"/>
              <a:t> </a:t>
            </a:r>
            <a:r>
              <a:rPr lang="en-US" sz="3000" dirty="0" err="1" smtClean="0"/>
              <a:t>quát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220" y="1825625"/>
            <a:ext cx="49335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1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Diagram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Admin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5145" y="1825625"/>
            <a:ext cx="48817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3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Usecase</a:t>
            </a:r>
            <a:r>
              <a:rPr lang="en-US" sz="3000" dirty="0"/>
              <a:t> Diagram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Quản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trang</a:t>
            </a:r>
            <a:r>
              <a:rPr lang="en-US" sz="3000" dirty="0"/>
              <a:t> </a:t>
            </a:r>
            <a:r>
              <a:rPr lang="en-US" sz="3000" dirty="0" err="1"/>
              <a:t>thiết</a:t>
            </a:r>
            <a:r>
              <a:rPr lang="en-US" sz="3000" dirty="0"/>
              <a:t> </a:t>
            </a:r>
            <a:r>
              <a:rPr lang="en-US" sz="3000" dirty="0" err="1" smtClean="0"/>
              <a:t>bị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4464" y="1825625"/>
            <a:ext cx="49430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5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Usecase</a:t>
            </a:r>
            <a:r>
              <a:rPr lang="en-US" sz="3000" dirty="0"/>
              <a:t> Diagram </a:t>
            </a:r>
            <a:r>
              <a:rPr lang="en-US" sz="3000" dirty="0" err="1"/>
              <a:t>nhân</a:t>
            </a:r>
            <a:r>
              <a:rPr lang="en-US" sz="3000" dirty="0"/>
              <a:t> </a:t>
            </a:r>
            <a:r>
              <a:rPr lang="en-US" sz="3000" dirty="0" err="1"/>
              <a:t>viên</a:t>
            </a:r>
            <a:r>
              <a:rPr lang="en-US" sz="3000" dirty="0"/>
              <a:t>, </a:t>
            </a:r>
            <a:r>
              <a:rPr lang="en-US" sz="3000" dirty="0" err="1"/>
              <a:t>kỹ</a:t>
            </a:r>
            <a:r>
              <a:rPr lang="en-US" sz="3000" dirty="0"/>
              <a:t> </a:t>
            </a:r>
            <a:r>
              <a:rPr lang="en-US" sz="3000" dirty="0" err="1"/>
              <a:t>thuật</a:t>
            </a:r>
            <a:r>
              <a:rPr lang="en-US" sz="3000" dirty="0"/>
              <a:t> </a:t>
            </a:r>
            <a:r>
              <a:rPr lang="en-US" sz="3000" dirty="0" err="1"/>
              <a:t>viên</a:t>
            </a:r>
            <a:r>
              <a:rPr lang="en-US" sz="3000" dirty="0"/>
              <a:t/>
            </a:r>
            <a:br>
              <a:rPr lang="en-US" sz="3000" dirty="0"/>
            </a:br>
            <a:endParaRPr lang="en-US" sz="3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8037" y="1825625"/>
            <a:ext cx="54359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5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Usecase</a:t>
            </a:r>
            <a:r>
              <a:rPr lang="en-US" sz="3000" dirty="0"/>
              <a:t> Diagram </a:t>
            </a:r>
            <a:r>
              <a:rPr lang="en-US" sz="3000" dirty="0" err="1"/>
              <a:t>Hệ</a:t>
            </a:r>
            <a:r>
              <a:rPr lang="en-US" sz="3000" dirty="0"/>
              <a:t> </a:t>
            </a:r>
            <a:r>
              <a:rPr lang="en-US" sz="3000" dirty="0" err="1"/>
              <a:t>thống</a:t>
            </a:r>
            <a:r>
              <a:rPr lang="en-US" sz="3000" dirty="0"/>
              <a:t> </a:t>
            </a:r>
            <a:r>
              <a:rPr lang="en-US" sz="3000" dirty="0" err="1"/>
              <a:t>cảnh</a:t>
            </a:r>
            <a:r>
              <a:rPr lang="en-US" sz="3000" dirty="0"/>
              <a:t> </a:t>
            </a:r>
            <a:r>
              <a:rPr lang="en-US" sz="3000" dirty="0" err="1"/>
              <a:t>báo</a:t>
            </a:r>
            <a:r>
              <a:rPr lang="en-US" sz="3000" dirty="0"/>
              <a:t/>
            </a:r>
            <a:br>
              <a:rPr lang="en-US" sz="3000" dirty="0"/>
            </a:br>
            <a:endParaRPr lang="en-US" sz="3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9833" y="1825625"/>
            <a:ext cx="51123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0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738" y="1825625"/>
            <a:ext cx="89165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653" y="1825625"/>
            <a:ext cx="88646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9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ban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089" y="1825625"/>
            <a:ext cx="89258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7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87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Quản lý trang thiết bị y tế</vt:lpstr>
      <vt:lpstr>Biểu đồ use case tổng quát</vt:lpstr>
      <vt:lpstr>Usecase Diagram của quản trị hệ thống Admin</vt:lpstr>
      <vt:lpstr>Usecase Diagram của Quản lý trang thiết bị</vt:lpstr>
      <vt:lpstr>Usecase Diagram nhân viên, kỹ thuật viên </vt:lpstr>
      <vt:lpstr>Usecase Diagram Hệ thống cảnh báo </vt:lpstr>
      <vt:lpstr>Màn quản lý người dùng</vt:lpstr>
      <vt:lpstr>Tạo hoặc sửa tài khoản</vt:lpstr>
      <vt:lpstr>Màn quản lý phòng ban</vt:lpstr>
      <vt:lpstr>Màn quản lý loại thiết bị</vt:lpstr>
      <vt:lpstr>Màn quản lý thiết bị thông số tĩnh</vt:lpstr>
      <vt:lpstr>Loại vật tư</vt:lpstr>
      <vt:lpstr>Vật tư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trang thiết bị y tế</dc:title>
  <dc:creator>Hau Tran</dc:creator>
  <cp:lastModifiedBy>Hau Tran</cp:lastModifiedBy>
  <cp:revision>10</cp:revision>
  <dcterms:created xsi:type="dcterms:W3CDTF">2020-03-11T13:58:55Z</dcterms:created>
  <dcterms:modified xsi:type="dcterms:W3CDTF">2020-03-27T14:23:46Z</dcterms:modified>
</cp:coreProperties>
</file>