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5646BA-70B4-4699-BD86-319190E00AD1}" type="datetimeFigureOut">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1341124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5646BA-70B4-4699-BD86-319190E00AD1}" type="datetimeFigureOut">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1416286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5646BA-70B4-4699-BD86-319190E00AD1}" type="datetimeFigureOut">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3222838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5646BA-70B4-4699-BD86-319190E00AD1}" type="datetimeFigureOut">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380327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5646BA-70B4-4699-BD86-319190E00AD1}" type="datetimeFigureOut">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71402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5646BA-70B4-4699-BD86-319190E00AD1}" type="datetimeFigureOut">
              <a:rPr lang="en-US" smtClean="0"/>
              <a:t>06-Apr-20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415992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5646BA-70B4-4699-BD86-319190E00AD1}" type="datetimeFigureOut">
              <a:rPr lang="en-US" smtClean="0"/>
              <a:t>06-Apr-20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1927470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5646BA-70B4-4699-BD86-319190E00AD1}" type="datetimeFigureOut">
              <a:rPr lang="en-US" smtClean="0"/>
              <a:t>06-Apr-20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233107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646BA-70B4-4699-BD86-319190E00AD1}" type="datetimeFigureOut">
              <a:rPr lang="en-US" smtClean="0"/>
              <a:t>06-Apr-20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2246937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5646BA-70B4-4699-BD86-319190E00AD1}" type="datetimeFigureOut">
              <a:rPr lang="en-US" smtClean="0"/>
              <a:t>06-Apr-20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391831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5646BA-70B4-4699-BD86-319190E00AD1}" type="datetimeFigureOut">
              <a:rPr lang="en-US" smtClean="0"/>
              <a:t>06-Apr-20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413833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5646BA-70B4-4699-BD86-319190E00AD1}" type="datetimeFigureOut">
              <a:rPr lang="en-US" smtClean="0"/>
              <a:t>06-Apr-20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FB1F0-733E-4C78-AAB8-5DAF61263ABB}" type="slidenum">
              <a:rPr lang="en-US" smtClean="0"/>
              <a:t>‹#›</a:t>
            </a:fld>
            <a:endParaRPr lang="en-US"/>
          </a:p>
        </p:txBody>
      </p:sp>
    </p:spTree>
    <p:extLst>
      <p:ext uri="{BB962C8B-B14F-4D97-AF65-F5344CB8AC3E}">
        <p14:creationId xmlns:p14="http://schemas.microsoft.com/office/powerpoint/2010/main" val="968240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trang</a:t>
            </a:r>
            <a:r>
              <a:rPr lang="en-US" dirty="0" smtClean="0"/>
              <a:t> </a:t>
            </a:r>
            <a:r>
              <a:rPr lang="en-US" dirty="0" err="1" smtClean="0"/>
              <a:t>thiết</a:t>
            </a:r>
            <a:r>
              <a:rPr lang="en-US" dirty="0" smtClean="0"/>
              <a:t> </a:t>
            </a:r>
            <a:r>
              <a:rPr lang="en-US" dirty="0" err="1" smtClean="0"/>
              <a:t>bị</a:t>
            </a:r>
            <a:r>
              <a:rPr lang="en-US" dirty="0" smtClean="0"/>
              <a:t> y </a:t>
            </a:r>
            <a:r>
              <a:rPr lang="en-US" dirty="0" err="1" smtClean="0"/>
              <a:t>tế</a:t>
            </a:r>
            <a:endParaRPr lang="en-US" dirty="0"/>
          </a:p>
        </p:txBody>
      </p:sp>
      <p:sp>
        <p:nvSpPr>
          <p:cNvPr id="3" name="Subtitle 2"/>
          <p:cNvSpPr>
            <a:spLocks noGrp="1"/>
          </p:cNvSpPr>
          <p:nvPr>
            <p:ph type="subTitle" idx="1"/>
          </p:nvPr>
        </p:nvSpPr>
        <p:spPr/>
        <p:txBody>
          <a:bodyPr/>
          <a:lstStyle/>
          <a:p>
            <a:r>
              <a:rPr lang="en-US" dirty="0" smtClean="0"/>
              <a:t>(</a:t>
            </a:r>
            <a:r>
              <a:rPr lang="en-US" dirty="0" err="1" smtClean="0"/>
              <a:t>Phần</a:t>
            </a:r>
            <a:r>
              <a:rPr lang="en-US" dirty="0" smtClean="0"/>
              <a:t> </a:t>
            </a:r>
            <a:r>
              <a:rPr lang="en-US" dirty="0" err="1" smtClean="0"/>
              <a:t>này</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trên</a:t>
            </a:r>
            <a:r>
              <a:rPr lang="en-US" dirty="0" smtClean="0"/>
              <a:t> </a:t>
            </a:r>
            <a:r>
              <a:rPr lang="en-US" dirty="0" err="1" smtClean="0"/>
              <a:t>thiết</a:t>
            </a:r>
            <a:r>
              <a:rPr lang="en-US" dirty="0" smtClean="0"/>
              <a:t> </a:t>
            </a:r>
            <a:r>
              <a:rPr lang="en-US" dirty="0" err="1" smtClean="0"/>
              <a:t>bị</a:t>
            </a:r>
            <a:r>
              <a:rPr lang="en-US" dirty="0" smtClean="0"/>
              <a:t> di </a:t>
            </a:r>
            <a:r>
              <a:rPr lang="en-US" dirty="0" err="1" smtClean="0"/>
              <a:t>dộng</a:t>
            </a:r>
            <a:r>
              <a:rPr lang="en-US" dirty="0" smtClean="0"/>
              <a:t>)</a:t>
            </a:r>
          </a:p>
          <a:p>
            <a:r>
              <a:rPr lang="en-US" b="1" dirty="0"/>
              <a:t>Progressive Web App</a:t>
            </a:r>
          </a:p>
          <a:p>
            <a:endParaRPr lang="en-US" dirty="0"/>
          </a:p>
        </p:txBody>
      </p:sp>
    </p:spTree>
    <p:extLst>
      <p:ext uri="{BB962C8B-B14F-4D97-AF65-F5344CB8AC3E}">
        <p14:creationId xmlns:p14="http://schemas.microsoft.com/office/powerpoint/2010/main" val="4090618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Giao</a:t>
            </a:r>
            <a:r>
              <a:rPr lang="en-US" dirty="0" smtClean="0"/>
              <a:t> </a:t>
            </a:r>
            <a:r>
              <a:rPr lang="en-US" dirty="0" err="1" smtClean="0"/>
              <a:t>diện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50377" y="1110049"/>
            <a:ext cx="2533457" cy="5066914"/>
          </a:xfrm>
        </p:spPr>
      </p:pic>
    </p:spTree>
    <p:extLst>
      <p:ext uri="{BB962C8B-B14F-4D97-AF65-F5344CB8AC3E}">
        <p14:creationId xmlns:p14="http://schemas.microsoft.com/office/powerpoint/2010/main" val="2017228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Giao</a:t>
            </a:r>
            <a:r>
              <a:rPr lang="en-US" dirty="0" smtClean="0"/>
              <a:t> </a:t>
            </a:r>
            <a:r>
              <a:rPr lang="en-US" dirty="0" err="1" smtClean="0"/>
              <a:t>diện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08165" y="1825625"/>
            <a:ext cx="2175669" cy="4351338"/>
          </a:xfrm>
        </p:spPr>
      </p:pic>
      <p:sp>
        <p:nvSpPr>
          <p:cNvPr id="5" name="Rectangular Callout 4"/>
          <p:cNvSpPr/>
          <p:nvPr/>
        </p:nvSpPr>
        <p:spPr>
          <a:xfrm>
            <a:off x="1654630" y="3082835"/>
            <a:ext cx="2447108" cy="1719648"/>
          </a:xfrm>
          <a:prstGeom prst="wedgeRectCallout">
            <a:avLst>
              <a:gd name="adj1" fmla="val 96039"/>
              <a:gd name="adj2" fmla="val 603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Ứng</a:t>
            </a:r>
            <a:r>
              <a:rPr lang="en-US" dirty="0" smtClean="0"/>
              <a:t> </a:t>
            </a:r>
            <a:r>
              <a:rPr lang="en-US" dirty="0" err="1" smtClean="0"/>
              <a:t>dụng</a:t>
            </a:r>
            <a:r>
              <a:rPr lang="en-US" dirty="0" smtClean="0"/>
              <a:t> </a:t>
            </a:r>
            <a:r>
              <a:rPr lang="en-US" dirty="0" err="1" smtClean="0"/>
              <a:t>sau</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sẽ</a:t>
            </a:r>
            <a:r>
              <a:rPr lang="en-US" dirty="0" smtClean="0"/>
              <a:t> </a:t>
            </a:r>
            <a:r>
              <a:rPr lang="en-US" dirty="0" err="1" smtClean="0"/>
              <a:t>như</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native </a:t>
            </a:r>
            <a:r>
              <a:rPr lang="en-US" dirty="0" err="1" smtClean="0"/>
              <a:t>thông</a:t>
            </a:r>
            <a:r>
              <a:rPr lang="en-US" dirty="0" smtClean="0"/>
              <a:t> </a:t>
            </a:r>
            <a:r>
              <a:rPr lang="en-US" dirty="0" err="1" smtClean="0"/>
              <a:t>thường</a:t>
            </a:r>
            <a:r>
              <a:rPr lang="en-US" dirty="0" smtClean="0"/>
              <a:t> </a:t>
            </a:r>
            <a:r>
              <a:rPr lang="en-US" dirty="0" err="1" smtClean="0"/>
              <a:t>cài</a:t>
            </a:r>
            <a:r>
              <a:rPr lang="en-US" dirty="0" smtClean="0"/>
              <a:t> </a:t>
            </a:r>
            <a:r>
              <a:rPr lang="en-US" dirty="0" err="1" smtClean="0"/>
              <a:t>từ</a:t>
            </a:r>
            <a:r>
              <a:rPr lang="en-US" dirty="0" smtClean="0"/>
              <a:t> </a:t>
            </a:r>
            <a:r>
              <a:rPr lang="en-US" dirty="0" err="1" smtClean="0"/>
              <a:t>appstore</a:t>
            </a:r>
            <a:endParaRPr lang="en-US" dirty="0"/>
          </a:p>
        </p:txBody>
      </p:sp>
    </p:spTree>
    <p:extLst>
      <p:ext uri="{BB962C8B-B14F-4D97-AF65-F5344CB8AC3E}">
        <p14:creationId xmlns:p14="http://schemas.microsoft.com/office/powerpoint/2010/main" val="1152178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Giao</a:t>
            </a:r>
            <a:r>
              <a:rPr lang="en-US" dirty="0" smtClean="0"/>
              <a:t> </a:t>
            </a:r>
            <a:r>
              <a:rPr lang="en-US" dirty="0" err="1" smtClean="0"/>
              <a:t>diện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08165" y="1825625"/>
            <a:ext cx="2175669"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1943" y="1825625"/>
            <a:ext cx="2279010" cy="435133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31046" y="1825626"/>
            <a:ext cx="2175669" cy="4351338"/>
          </a:xfrm>
          <a:prstGeom prst="rect">
            <a:avLst/>
          </a:prstGeom>
        </p:spPr>
      </p:pic>
      <p:sp>
        <p:nvSpPr>
          <p:cNvPr id="7" name="Oval Callout 6"/>
          <p:cNvSpPr/>
          <p:nvPr/>
        </p:nvSpPr>
        <p:spPr>
          <a:xfrm>
            <a:off x="148046" y="2055223"/>
            <a:ext cx="2229394" cy="280415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Ứng</a:t>
            </a:r>
            <a:r>
              <a:rPr lang="en-US" dirty="0" smtClean="0"/>
              <a:t> </a:t>
            </a:r>
            <a:r>
              <a:rPr lang="en-US" dirty="0" err="1" smtClean="0"/>
              <a:t>dụng</a:t>
            </a:r>
            <a:r>
              <a:rPr lang="en-US" dirty="0" smtClean="0"/>
              <a:t> </a:t>
            </a:r>
            <a:r>
              <a:rPr lang="en-US" dirty="0" err="1" smtClean="0"/>
              <a:t>sẽ</a:t>
            </a:r>
            <a:r>
              <a:rPr lang="en-US" dirty="0" smtClean="0"/>
              <a:t> </a:t>
            </a:r>
            <a:r>
              <a:rPr lang="en-US" dirty="0" err="1" smtClean="0"/>
              <a:t>có</a:t>
            </a:r>
            <a:r>
              <a:rPr lang="en-US" dirty="0" smtClean="0"/>
              <a:t> </a:t>
            </a:r>
            <a:r>
              <a:rPr lang="en-US" dirty="0" err="1" smtClean="0"/>
              <a:t>đầy</a:t>
            </a:r>
            <a:r>
              <a:rPr lang="en-US" dirty="0" smtClean="0"/>
              <a:t> </a:t>
            </a:r>
            <a:r>
              <a:rPr lang="en-US" dirty="0" err="1" smtClean="0"/>
              <a:t>đủ</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như</a:t>
            </a:r>
            <a:r>
              <a:rPr lang="en-US" dirty="0" smtClean="0"/>
              <a:t> </a:t>
            </a:r>
            <a:r>
              <a:rPr lang="en-US" dirty="0" err="1" smtClean="0"/>
              <a:t>trên</a:t>
            </a:r>
            <a:r>
              <a:rPr lang="en-US" dirty="0" smtClean="0"/>
              <a:t> web</a:t>
            </a:r>
            <a:endParaRPr lang="en-US" dirty="0"/>
          </a:p>
        </p:txBody>
      </p:sp>
    </p:spTree>
    <p:extLst>
      <p:ext uri="{BB962C8B-B14F-4D97-AF65-F5344CB8AC3E}">
        <p14:creationId xmlns:p14="http://schemas.microsoft.com/office/powerpoint/2010/main" val="137645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Progressive Web </a:t>
            </a:r>
            <a:r>
              <a:rPr lang="en-US" b="1" dirty="0" smtClean="0"/>
              <a:t>App(</a:t>
            </a:r>
            <a:r>
              <a:rPr lang="en-US" b="1" dirty="0" err="1" smtClean="0"/>
              <a:t>PWA</a:t>
            </a:r>
            <a:r>
              <a:rPr lang="en-US" b="1" dirty="0" smtClean="0"/>
              <a:t>)</a:t>
            </a:r>
            <a:endParaRPr lang="en-US" dirty="0"/>
          </a:p>
        </p:txBody>
      </p:sp>
      <p:sp>
        <p:nvSpPr>
          <p:cNvPr id="3" name="Content Placeholder 2"/>
          <p:cNvSpPr>
            <a:spLocks noGrp="1"/>
          </p:cNvSpPr>
          <p:nvPr>
            <p:ph idx="1"/>
          </p:nvPr>
        </p:nvSpPr>
        <p:spPr/>
        <p:txBody>
          <a:bodyPr/>
          <a:lstStyle/>
          <a:p>
            <a:r>
              <a:rPr lang="en-US" dirty="0" err="1" smtClean="0"/>
              <a:t>Khái</a:t>
            </a:r>
            <a:r>
              <a:rPr lang="en-US" dirty="0" smtClean="0"/>
              <a:t> </a:t>
            </a:r>
            <a:r>
              <a:rPr lang="en-US" dirty="0" err="1" smtClean="0"/>
              <a:t>niệm</a:t>
            </a:r>
            <a:endParaRPr lang="en-US" dirty="0" smtClean="0"/>
          </a:p>
          <a:p>
            <a:pPr lvl="1"/>
            <a:r>
              <a:rPr lang="vi-VN" dirty="0"/>
              <a:t>Một ứng dụng </a:t>
            </a:r>
            <a:r>
              <a:rPr lang="vi-VN" b="1" dirty="0"/>
              <a:t>PWA</a:t>
            </a:r>
            <a:r>
              <a:rPr lang="vi-VN" dirty="0"/>
              <a:t> có thể cung cấp các tính năng bổ sung dựa trên thiết bị hỗ trợ, cung cấp khả năng ngoại tuyến (</a:t>
            </a:r>
            <a:r>
              <a:rPr lang="vi-VN" b="1" dirty="0"/>
              <a:t>offline</a:t>
            </a:r>
            <a:r>
              <a:rPr lang="vi-VN" dirty="0"/>
              <a:t>), đẩy thông báo (</a:t>
            </a:r>
            <a:r>
              <a:rPr lang="vi-VN" b="1" dirty="0"/>
              <a:t>push notification</a:t>
            </a:r>
            <a:r>
              <a:rPr lang="vi-VN" dirty="0"/>
              <a:t>), giao diện và tốc độ tương đương ứng dụng </a:t>
            </a:r>
            <a:r>
              <a:rPr lang="vi-VN" b="1" dirty="0"/>
              <a:t>Native</a:t>
            </a:r>
            <a:r>
              <a:rPr lang="vi-VN" dirty="0"/>
              <a:t> và lưu trữ cục bộ các nguồn tài </a:t>
            </a:r>
            <a:r>
              <a:rPr lang="vi-VN" dirty="0" smtClean="0"/>
              <a:t>nguyên </a:t>
            </a:r>
            <a:r>
              <a:rPr lang="vi-VN" dirty="0"/>
              <a:t>(</a:t>
            </a:r>
            <a:r>
              <a:rPr lang="vi-VN" b="1" dirty="0"/>
              <a:t>local caching</a:t>
            </a:r>
            <a:r>
              <a:rPr lang="vi-VN" dirty="0" smtClean="0"/>
              <a:t>).</a:t>
            </a:r>
            <a:endParaRPr lang="en-US" dirty="0" smtClean="0"/>
          </a:p>
          <a:p>
            <a:pPr lvl="1"/>
            <a:r>
              <a:rPr lang="vi-VN" dirty="0"/>
              <a:t>Các Nhà phát triển (</a:t>
            </a:r>
            <a:r>
              <a:rPr lang="vi-VN" b="1" dirty="0"/>
              <a:t>Devs</a:t>
            </a:r>
            <a:r>
              <a:rPr lang="vi-VN" dirty="0"/>
              <a:t>) có thể xây dựng những ứng dụng tốt nhất chỉ với nền tảng </a:t>
            </a:r>
            <a:r>
              <a:rPr lang="vi-VN" b="1" dirty="0"/>
              <a:t>Web</a:t>
            </a:r>
            <a:r>
              <a:rPr lang="vi-VN" dirty="0"/>
              <a:t>. Đây là phương pháp luôn được quan tâm, bởi nó dễ dàng, và rẻ hơn so với xây dựng ứng dụng </a:t>
            </a:r>
            <a:r>
              <a:rPr lang="vi-VN" b="1" dirty="0"/>
              <a:t>Native</a:t>
            </a:r>
            <a:r>
              <a:rPr lang="vi-VN" dirty="0"/>
              <a:t>, đặc biệt khi xây dựng các ứng dụng đa nền tảng.</a:t>
            </a:r>
            <a:endParaRPr lang="en-US" dirty="0" smtClean="0"/>
          </a:p>
          <a:p>
            <a:pPr lvl="1"/>
            <a:endParaRPr lang="en-US" dirty="0"/>
          </a:p>
        </p:txBody>
      </p:sp>
    </p:spTree>
    <p:extLst>
      <p:ext uri="{BB962C8B-B14F-4D97-AF65-F5344CB8AC3E}">
        <p14:creationId xmlns:p14="http://schemas.microsoft.com/office/powerpoint/2010/main" val="3734428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Progressive Web App(</a:t>
            </a:r>
            <a:r>
              <a:rPr lang="en-US" b="1" dirty="0" err="1"/>
              <a:t>PWA</a:t>
            </a:r>
            <a:r>
              <a:rPr lang="en-US" b="1" dirty="0"/>
              <a:t>)</a:t>
            </a:r>
            <a:endParaRPr lang="en-US" dirty="0"/>
          </a:p>
        </p:txBody>
      </p:sp>
      <p:sp>
        <p:nvSpPr>
          <p:cNvPr id="3" name="Content Placeholder 2"/>
          <p:cNvSpPr>
            <a:spLocks noGrp="1"/>
          </p:cNvSpPr>
          <p:nvPr>
            <p:ph idx="1"/>
          </p:nvPr>
        </p:nvSpPr>
        <p:spPr/>
        <p:txBody>
          <a:bodyPr>
            <a:normAutofit/>
          </a:bodyPr>
          <a:lstStyle/>
          <a:p>
            <a:r>
              <a:rPr lang="vi-VN" dirty="0"/>
              <a:t>Một ứng dụng </a:t>
            </a:r>
            <a:r>
              <a:rPr lang="vi-VN" b="1" dirty="0"/>
              <a:t>PWA</a:t>
            </a:r>
            <a:r>
              <a:rPr lang="vi-VN" dirty="0"/>
              <a:t> là một </a:t>
            </a:r>
            <a:r>
              <a:rPr lang="vi-VN" b="1" dirty="0"/>
              <a:t>website</a:t>
            </a:r>
            <a:r>
              <a:rPr lang="vi-VN" dirty="0"/>
              <a:t> được phát triển bởi những công nghệ cho phép tối ưu trải nghiệm người dùng trên thiết bị </a:t>
            </a:r>
            <a:r>
              <a:rPr lang="vi-VN" b="1" dirty="0"/>
              <a:t>mobile</a:t>
            </a:r>
            <a:r>
              <a:rPr lang="vi-VN" dirty="0"/>
              <a:t> so với một </a:t>
            </a:r>
            <a:r>
              <a:rPr lang="vi-VN" b="1" dirty="0"/>
              <a:t>website</a:t>
            </a:r>
            <a:r>
              <a:rPr lang="vi-VN" dirty="0"/>
              <a:t> bình thường. Nó sẽ cho bạn cảm giác gần như đang sử dụng ứng dụng </a:t>
            </a:r>
            <a:r>
              <a:rPr lang="vi-VN" b="1" dirty="0"/>
              <a:t>Native</a:t>
            </a:r>
            <a:r>
              <a:rPr lang="vi-VN" dirty="0"/>
              <a:t>, bởi những tính năng sau:</a:t>
            </a:r>
          </a:p>
          <a:p>
            <a:pPr lvl="1"/>
            <a:r>
              <a:rPr lang="vi-VN" dirty="0"/>
              <a:t>Hỗ trợ </a:t>
            </a:r>
            <a:r>
              <a:rPr lang="vi-VN" b="1" dirty="0"/>
              <a:t>Offline</a:t>
            </a:r>
            <a:endParaRPr lang="vi-VN" dirty="0"/>
          </a:p>
          <a:p>
            <a:pPr lvl="1"/>
            <a:r>
              <a:rPr lang="vi-VN" dirty="0"/>
              <a:t>Tải ứng dụng nhanh</a:t>
            </a:r>
          </a:p>
          <a:p>
            <a:pPr lvl="1"/>
            <a:r>
              <a:rPr lang="vi-VN" dirty="0"/>
              <a:t>Bảo mật tốt hơn</a:t>
            </a:r>
          </a:p>
          <a:p>
            <a:pPr lvl="1"/>
            <a:r>
              <a:rPr lang="vi-VN" dirty="0"/>
              <a:t>Có khả năng đẩy </a:t>
            </a:r>
            <a:r>
              <a:rPr lang="vi-VN" b="1" dirty="0"/>
              <a:t>notification</a:t>
            </a:r>
            <a:endParaRPr lang="vi-VN" dirty="0"/>
          </a:p>
          <a:p>
            <a:pPr lvl="1"/>
            <a:r>
              <a:rPr lang="vi-VN" dirty="0"/>
              <a:t>Trải nghiệm full màn hình, không hề có thanh </a:t>
            </a:r>
            <a:r>
              <a:rPr lang="vi-VN" b="1" dirty="0"/>
              <a:t>URL</a:t>
            </a:r>
            <a:endParaRPr lang="vi-VN" dirty="0"/>
          </a:p>
          <a:p>
            <a:endParaRPr lang="en-US" dirty="0"/>
          </a:p>
        </p:txBody>
      </p:sp>
    </p:spTree>
    <p:extLst>
      <p:ext uri="{BB962C8B-B14F-4D97-AF65-F5344CB8AC3E}">
        <p14:creationId xmlns:p14="http://schemas.microsoft.com/office/powerpoint/2010/main" val="4206846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Progressive Web App(</a:t>
            </a:r>
            <a:r>
              <a:rPr lang="en-US" b="1" dirty="0" err="1"/>
              <a:t>PWA</a:t>
            </a:r>
            <a:r>
              <a:rPr lang="en-US" b="1" dirty="0"/>
              <a:t>)</a:t>
            </a:r>
            <a:endParaRPr lang="en-US" dirty="0"/>
          </a:p>
        </p:txBody>
      </p:sp>
      <p:sp>
        <p:nvSpPr>
          <p:cNvPr id="3" name="Content Placeholder 2"/>
          <p:cNvSpPr>
            <a:spLocks noGrp="1"/>
          </p:cNvSpPr>
          <p:nvPr>
            <p:ph idx="1"/>
          </p:nvPr>
        </p:nvSpPr>
        <p:spPr/>
        <p:txBody>
          <a:bodyPr/>
          <a:lstStyle/>
          <a:p>
            <a:r>
              <a:rPr lang="en-US" b="1" dirty="0" err="1"/>
              <a:t>Ứng</a:t>
            </a:r>
            <a:r>
              <a:rPr lang="en-US" b="1" dirty="0"/>
              <a:t> </a:t>
            </a:r>
            <a:r>
              <a:rPr lang="en-US" b="1" dirty="0" err="1"/>
              <a:t>dụng</a:t>
            </a:r>
            <a:r>
              <a:rPr lang="en-US" b="1" dirty="0"/>
              <a:t> </a:t>
            </a:r>
            <a:r>
              <a:rPr lang="en-US" b="1" dirty="0" smtClean="0"/>
              <a:t>Native</a:t>
            </a:r>
          </a:p>
          <a:p>
            <a:pPr lvl="1"/>
            <a:r>
              <a:rPr lang="vi-VN" dirty="0"/>
              <a:t>Phát triển </a:t>
            </a:r>
            <a:r>
              <a:rPr lang="vi-VN" b="1" dirty="0"/>
              <a:t>Native Apps</a:t>
            </a:r>
            <a:r>
              <a:rPr lang="vi-VN" dirty="0"/>
              <a:t> là phương pháp hiển nhiên bạn sẽ nghĩ tới khi xây dựng ứng dụng </a:t>
            </a:r>
            <a:r>
              <a:rPr lang="vi-VN" b="1" dirty="0"/>
              <a:t>mobile</a:t>
            </a:r>
            <a:r>
              <a:rPr lang="vi-VN" dirty="0"/>
              <a:t>. Với phương pháp này, chúng ta sử dụng ngôn ngữ lập trình </a:t>
            </a:r>
            <a:r>
              <a:rPr lang="vi-VN" b="1" dirty="0"/>
              <a:t>Objective-C</a:t>
            </a:r>
            <a:r>
              <a:rPr lang="vi-VN" dirty="0"/>
              <a:t> hay </a:t>
            </a:r>
            <a:r>
              <a:rPr lang="vi-VN" b="1" dirty="0"/>
              <a:t>Swift</a:t>
            </a:r>
            <a:r>
              <a:rPr lang="vi-VN" dirty="0"/>
              <a:t> cho </a:t>
            </a:r>
            <a:r>
              <a:rPr lang="vi-VN" b="1" dirty="0"/>
              <a:t>IOS</a:t>
            </a:r>
            <a:r>
              <a:rPr lang="vi-VN" dirty="0"/>
              <a:t>, </a:t>
            </a:r>
            <a:r>
              <a:rPr lang="vi-VN" b="1" dirty="0"/>
              <a:t>Java/Kotlin</a:t>
            </a:r>
            <a:r>
              <a:rPr lang="vi-VN" dirty="0"/>
              <a:t> đối với Android hoặc là </a:t>
            </a:r>
            <a:r>
              <a:rPr lang="vi-VN" b="1" dirty="0"/>
              <a:t>C#</a:t>
            </a:r>
            <a:r>
              <a:rPr lang="vi-VN" dirty="0"/>
              <a:t> đối với Window </a:t>
            </a:r>
            <a:r>
              <a:rPr lang="vi-VN" dirty="0" smtClean="0"/>
              <a:t>Phone</a:t>
            </a:r>
            <a:endParaRPr lang="en-US" b="1" dirty="0" smtClean="0"/>
          </a:p>
          <a:p>
            <a:r>
              <a:rPr lang="en-US" b="1" dirty="0" err="1" smtClean="0"/>
              <a:t>Ứng</a:t>
            </a:r>
            <a:r>
              <a:rPr lang="en-US" b="1" dirty="0" smtClean="0"/>
              <a:t> </a:t>
            </a:r>
            <a:r>
              <a:rPr lang="en-US" b="1" dirty="0" err="1"/>
              <a:t>dụng</a:t>
            </a:r>
            <a:r>
              <a:rPr lang="en-US" b="1" dirty="0"/>
              <a:t> </a:t>
            </a:r>
            <a:r>
              <a:rPr lang="en-US" b="1" dirty="0" err="1"/>
              <a:t>với</a:t>
            </a:r>
            <a:r>
              <a:rPr lang="en-US" b="1" dirty="0"/>
              <a:t> React </a:t>
            </a:r>
            <a:r>
              <a:rPr lang="en-US" b="1" dirty="0" smtClean="0"/>
              <a:t>Native</a:t>
            </a:r>
          </a:p>
          <a:p>
            <a:pPr lvl="1"/>
            <a:r>
              <a:rPr lang="vi-VN" b="1" dirty="0"/>
              <a:t>React Native</a:t>
            </a:r>
            <a:r>
              <a:rPr lang="vi-VN" dirty="0"/>
              <a:t> đưa ra các phương pháp giao tiếp </a:t>
            </a:r>
            <a:r>
              <a:rPr lang="vi-VN" b="1" i="1" dirty="0"/>
              <a:t>native</a:t>
            </a:r>
            <a:r>
              <a:rPr lang="vi-VN" dirty="0"/>
              <a:t> đối với thiết bị </a:t>
            </a:r>
            <a:r>
              <a:rPr lang="vi-VN" b="1" dirty="0"/>
              <a:t>di động</a:t>
            </a:r>
            <a:r>
              <a:rPr lang="vi-VN" dirty="0"/>
              <a:t> thông qua </a:t>
            </a:r>
            <a:r>
              <a:rPr lang="en-US" dirty="0"/>
              <a:t>J</a:t>
            </a:r>
            <a:r>
              <a:rPr lang="vi-VN" b="1" dirty="0" smtClean="0"/>
              <a:t>avascript </a:t>
            </a:r>
            <a:r>
              <a:rPr lang="vi-VN" b="1" dirty="0"/>
              <a:t>API</a:t>
            </a:r>
            <a:r>
              <a:rPr lang="vi-VN" dirty="0"/>
              <a:t>, tuy nhiên ứng dụng của bạn sẽ là ứng dụng </a:t>
            </a:r>
            <a:r>
              <a:rPr lang="vi-VN" b="1" dirty="0"/>
              <a:t>Native</a:t>
            </a:r>
            <a:r>
              <a:rPr lang="vi-VN" dirty="0"/>
              <a:t>, </a:t>
            </a:r>
            <a:r>
              <a:rPr lang="en-US" dirty="0"/>
              <a:t>k</a:t>
            </a:r>
            <a:r>
              <a:rPr lang="vi-VN" dirty="0" smtClean="0"/>
              <a:t>hác </a:t>
            </a:r>
            <a:r>
              <a:rPr lang="vi-VN" dirty="0"/>
              <a:t>với việc bạn nhúng một </a:t>
            </a:r>
            <a:r>
              <a:rPr lang="vi-VN" b="1" dirty="0"/>
              <a:t>website</a:t>
            </a:r>
            <a:r>
              <a:rPr lang="vi-VN" dirty="0"/>
              <a:t> bên trong một </a:t>
            </a:r>
            <a:r>
              <a:rPr lang="vi-VN" b="1" dirty="0" smtClean="0"/>
              <a:t>WebView</a:t>
            </a:r>
            <a:endParaRPr lang="en-US" b="1" dirty="0" smtClean="0"/>
          </a:p>
          <a:p>
            <a:pPr lvl="1"/>
            <a:r>
              <a:rPr lang="vi-VN" dirty="0"/>
              <a:t>khẩu hiệu của </a:t>
            </a:r>
            <a:r>
              <a:rPr lang="vi-VN" b="1" dirty="0"/>
              <a:t>React Native</a:t>
            </a:r>
            <a:r>
              <a:rPr lang="vi-VN" dirty="0"/>
              <a:t> sẽ là </a:t>
            </a:r>
            <a:r>
              <a:rPr lang="vi-VN" b="1" i="1" dirty="0"/>
              <a:t>Học một lần, viết code ở mọi nơi</a:t>
            </a:r>
            <a:r>
              <a:rPr lang="vi-VN" dirty="0"/>
              <a:t>.</a:t>
            </a:r>
            <a:endParaRPr lang="en-US" b="1" dirty="0"/>
          </a:p>
          <a:p>
            <a:endParaRPr lang="en-US" b="1" dirty="0"/>
          </a:p>
          <a:p>
            <a:pPr lvl="1"/>
            <a:endParaRPr lang="en-US" b="1" dirty="0" smtClean="0"/>
          </a:p>
          <a:p>
            <a:pPr marL="457200" lvl="1" indent="0">
              <a:buNone/>
            </a:pPr>
            <a:endParaRPr lang="en-US" dirty="0" smtClean="0"/>
          </a:p>
        </p:txBody>
      </p:sp>
    </p:spTree>
    <p:extLst>
      <p:ext uri="{BB962C8B-B14F-4D97-AF65-F5344CB8AC3E}">
        <p14:creationId xmlns:p14="http://schemas.microsoft.com/office/powerpoint/2010/main" val="2222182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Các</a:t>
            </a:r>
            <a:r>
              <a:rPr lang="en-US" b="1" dirty="0"/>
              <a:t> </a:t>
            </a:r>
            <a:r>
              <a:rPr lang="en-US" b="1" dirty="0" err="1"/>
              <a:t>đặc</a:t>
            </a:r>
            <a:r>
              <a:rPr lang="en-US" b="1" dirty="0"/>
              <a:t> </a:t>
            </a:r>
            <a:r>
              <a:rPr lang="en-US" b="1" dirty="0" err="1"/>
              <a:t>điểm</a:t>
            </a:r>
            <a:r>
              <a:rPr lang="en-US" b="1" dirty="0"/>
              <a:t> </a:t>
            </a:r>
            <a:r>
              <a:rPr lang="en-US" b="1" dirty="0" err="1"/>
              <a:t>của</a:t>
            </a:r>
            <a:r>
              <a:rPr lang="en-US" b="1" dirty="0"/>
              <a:t> Progressive Web </a:t>
            </a:r>
            <a:r>
              <a:rPr lang="en-US" b="1" dirty="0" smtClean="0"/>
              <a:t>App</a:t>
            </a:r>
            <a:endParaRPr lang="en-US" dirty="0"/>
          </a:p>
        </p:txBody>
      </p:sp>
      <p:sp>
        <p:nvSpPr>
          <p:cNvPr id="3" name="Content Placeholder 2"/>
          <p:cNvSpPr>
            <a:spLocks noGrp="1"/>
          </p:cNvSpPr>
          <p:nvPr>
            <p:ph idx="1"/>
          </p:nvPr>
        </p:nvSpPr>
        <p:spPr/>
        <p:txBody>
          <a:bodyPr>
            <a:normAutofit fontScale="92500"/>
          </a:bodyPr>
          <a:lstStyle/>
          <a:p>
            <a:r>
              <a:rPr lang="vi-VN" b="1" dirty="0"/>
              <a:t>PWA</a:t>
            </a:r>
            <a:r>
              <a:rPr lang="vi-VN" dirty="0"/>
              <a:t> chỉ được hỗ trợ trên Android và IOS &gt;=11.3</a:t>
            </a:r>
            <a:r>
              <a:rPr lang="vi-VN" dirty="0" smtClean="0"/>
              <a:t>.</a:t>
            </a:r>
            <a:endParaRPr lang="en-US" dirty="0" smtClean="0"/>
          </a:p>
          <a:p>
            <a:r>
              <a:rPr lang="vi-VN" b="1" dirty="0"/>
              <a:t>PWA</a:t>
            </a:r>
            <a:r>
              <a:rPr lang="vi-VN" dirty="0"/>
              <a:t> có một đặc điểm khác hoàn toàn với các công nghệ được nhắc đến ở </a:t>
            </a:r>
            <a:r>
              <a:rPr lang="en-US" dirty="0" err="1" smtClean="0"/>
              <a:t>trên</a:t>
            </a:r>
            <a:r>
              <a:rPr lang="vi-VN" dirty="0" smtClean="0"/>
              <a:t>, </a:t>
            </a:r>
            <a:r>
              <a:rPr lang="vi-VN" dirty="0"/>
              <a:t>đó là nó sẽ không </a:t>
            </a:r>
            <a:r>
              <a:rPr lang="en-US" dirty="0" smtClean="0"/>
              <a:t>đ</a:t>
            </a:r>
            <a:r>
              <a:rPr lang="vi-VN" dirty="0" smtClean="0"/>
              <a:t>ược </a:t>
            </a:r>
            <a:r>
              <a:rPr lang="vi-VN" dirty="0"/>
              <a:t>phát hành trên </a:t>
            </a:r>
            <a:r>
              <a:rPr lang="vi-VN" b="1" dirty="0"/>
              <a:t>App Store</a:t>
            </a:r>
            <a:r>
              <a:rPr lang="vi-VN" dirty="0" smtClean="0"/>
              <a:t>.</a:t>
            </a:r>
            <a:endParaRPr lang="en-US" dirty="0" smtClean="0"/>
          </a:p>
          <a:p>
            <a:pPr lvl="1"/>
            <a:r>
              <a:rPr lang="en-US" dirty="0" smtClean="0"/>
              <a:t>=&gt; </a:t>
            </a:r>
            <a:r>
              <a:rPr lang="en-US" dirty="0" err="1" smtClean="0"/>
              <a:t>Đây</a:t>
            </a:r>
            <a:r>
              <a:rPr lang="en-US" dirty="0" smtClean="0"/>
              <a:t> </a:t>
            </a:r>
            <a:r>
              <a:rPr lang="en-US" dirty="0" err="1" smtClean="0"/>
              <a:t>cũng</a:t>
            </a:r>
            <a:r>
              <a:rPr lang="en-US" dirty="0" smtClean="0"/>
              <a:t> </a:t>
            </a:r>
            <a:r>
              <a:rPr lang="en-US" dirty="0" err="1" smtClean="0"/>
              <a:t>là</a:t>
            </a:r>
            <a:r>
              <a:rPr lang="en-US" dirty="0" smtClean="0"/>
              <a:t> 1 </a:t>
            </a:r>
            <a:r>
              <a:rPr lang="en-US" dirty="0" err="1" smtClean="0"/>
              <a:t>ưu</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pwa</a:t>
            </a:r>
            <a:endParaRPr lang="en-US" dirty="0" smtClean="0"/>
          </a:p>
          <a:p>
            <a:r>
              <a:rPr lang="vi-VN" b="1" dirty="0" smtClean="0"/>
              <a:t>PWA</a:t>
            </a:r>
            <a:r>
              <a:rPr lang="vi-VN" dirty="0"/>
              <a:t> có thể được tìm thấy thông qua các công cụ tìm kiếm (</a:t>
            </a:r>
            <a:r>
              <a:rPr lang="vi-VN" b="1" dirty="0"/>
              <a:t>Search Engines</a:t>
            </a:r>
            <a:r>
              <a:rPr lang="vi-VN" dirty="0"/>
              <a:t>), và mỗi khi người dùng ghé thăm một </a:t>
            </a:r>
            <a:r>
              <a:rPr lang="vi-VN" b="1" dirty="0"/>
              <a:t>PWA-website</a:t>
            </a:r>
            <a:r>
              <a:rPr lang="vi-VN" dirty="0"/>
              <a:t>, trình duyệt sẽ phối hợp với thiết bị mà họ sử dung và đưa ra đề nghị cài đặt ứng dụng. Điều này thật sự mang lại lợi ích lớn, bởi vì chúng ta có thể áp dụng </a:t>
            </a:r>
            <a:r>
              <a:rPr lang="vi-VN" b="1" dirty="0"/>
              <a:t>SEO</a:t>
            </a:r>
            <a:r>
              <a:rPr lang="vi-VN" dirty="0"/>
              <a:t> vào ứng dụng của mình, dẫn đến việc sẽ ít phụ thuộc hơn vào việc trả tiền cho quảng cáo.</a:t>
            </a:r>
            <a:endParaRPr lang="en-US" dirty="0"/>
          </a:p>
          <a:p>
            <a:endParaRPr lang="en-US" dirty="0" smtClean="0"/>
          </a:p>
        </p:txBody>
      </p:sp>
    </p:spTree>
    <p:extLst>
      <p:ext uri="{BB962C8B-B14F-4D97-AF65-F5344CB8AC3E}">
        <p14:creationId xmlns:p14="http://schemas.microsoft.com/office/powerpoint/2010/main" val="973983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Các</a:t>
            </a:r>
            <a:r>
              <a:rPr lang="en-US" b="1" dirty="0"/>
              <a:t> </a:t>
            </a:r>
            <a:r>
              <a:rPr lang="en-US" b="1" dirty="0" err="1"/>
              <a:t>đặc</a:t>
            </a:r>
            <a:r>
              <a:rPr lang="en-US" b="1" dirty="0"/>
              <a:t> </a:t>
            </a:r>
            <a:r>
              <a:rPr lang="en-US" b="1" dirty="0" err="1"/>
              <a:t>điểm</a:t>
            </a:r>
            <a:r>
              <a:rPr lang="en-US" b="1" dirty="0"/>
              <a:t> </a:t>
            </a:r>
            <a:r>
              <a:rPr lang="en-US" b="1" dirty="0" err="1"/>
              <a:t>của</a:t>
            </a:r>
            <a:r>
              <a:rPr lang="en-US" b="1" dirty="0"/>
              <a:t> Progressive Web App</a:t>
            </a:r>
            <a:endParaRPr lang="en-US" dirty="0"/>
          </a:p>
        </p:txBody>
      </p:sp>
      <p:sp>
        <p:nvSpPr>
          <p:cNvPr id="3" name="Content Placeholder 2"/>
          <p:cNvSpPr>
            <a:spLocks noGrp="1"/>
          </p:cNvSpPr>
          <p:nvPr>
            <p:ph idx="1"/>
          </p:nvPr>
        </p:nvSpPr>
        <p:spPr>
          <a:xfrm>
            <a:off x="838200" y="1825625"/>
            <a:ext cx="10515600" cy="4627426"/>
          </a:xfrm>
        </p:spPr>
        <p:txBody>
          <a:bodyPr/>
          <a:lstStyle/>
          <a:p>
            <a:r>
              <a:rPr lang="vi-VN" dirty="0"/>
              <a:t>Không cần phát hành trên </a:t>
            </a:r>
            <a:r>
              <a:rPr lang="vi-VN" b="1" dirty="0"/>
              <a:t>App Store</a:t>
            </a:r>
            <a:r>
              <a:rPr lang="vi-VN" dirty="0"/>
              <a:t> cũng có nghĩa là bạn sẽ không cần sự chấp thuận của </a:t>
            </a:r>
            <a:r>
              <a:rPr lang="vi-VN" b="1" dirty="0"/>
              <a:t>Google</a:t>
            </a:r>
            <a:r>
              <a:rPr lang="vi-VN" dirty="0"/>
              <a:t> hay </a:t>
            </a:r>
            <a:r>
              <a:rPr lang="vi-VN" b="1" dirty="0"/>
              <a:t>Apple</a:t>
            </a:r>
            <a:r>
              <a:rPr lang="vi-VN" dirty="0"/>
              <a:t> để ứng dụng mình tạo ra đến với người dùng. Phát hành các bản cập nhật bất </a:t>
            </a:r>
            <a:r>
              <a:rPr lang="en-US" dirty="0"/>
              <a:t>c</a:t>
            </a:r>
            <a:r>
              <a:rPr lang="vi-VN" dirty="0" smtClean="0"/>
              <a:t>ứ </a:t>
            </a:r>
            <a:r>
              <a:rPr lang="vi-VN" dirty="0"/>
              <a:t>khi nào mà không cần làm theo các tiêu chuẩn, tiến trình phát hành gò bó của nền tảng</a:t>
            </a:r>
            <a:r>
              <a:rPr lang="vi-VN" dirty="0" smtClean="0"/>
              <a:t>.</a:t>
            </a:r>
            <a:endParaRPr lang="en-US" dirty="0" smtClean="0"/>
          </a:p>
          <a:p>
            <a:r>
              <a:rPr lang="vi-VN" b="1" dirty="0"/>
              <a:t>PWA</a:t>
            </a:r>
            <a:r>
              <a:rPr lang="vi-VN" dirty="0"/>
              <a:t> về cơ bản là một ứng dụng web </a:t>
            </a:r>
            <a:r>
              <a:rPr lang="vi-VN" b="1" dirty="0"/>
              <a:t>HTML5/responsive</a:t>
            </a:r>
            <a:r>
              <a:rPr lang="vi-VN" dirty="0"/>
              <a:t>, với một vài công nghệ chủ chốt được giới thiệu gần đây, giúp hiện thực hoá những thuộc tính chủ chốt, tạo nên một </a:t>
            </a:r>
            <a:r>
              <a:rPr lang="vi-VN" b="1" dirty="0"/>
              <a:t>mobile-web-application</a:t>
            </a:r>
            <a:r>
              <a:rPr lang="vi-VN" dirty="0" smtClean="0"/>
              <a:t>.</a:t>
            </a:r>
            <a:endParaRPr lang="en-US" dirty="0" smtClean="0"/>
          </a:p>
          <a:p>
            <a:r>
              <a:rPr lang="en-US" b="1" dirty="0" err="1"/>
              <a:t>PWA</a:t>
            </a:r>
            <a:r>
              <a:rPr lang="en-US" dirty="0"/>
              <a:t> </a:t>
            </a:r>
            <a:r>
              <a:rPr lang="en-US" dirty="0" err="1"/>
              <a:t>có</a:t>
            </a:r>
            <a:r>
              <a:rPr lang="en-US" dirty="0"/>
              <a:t> </a:t>
            </a:r>
            <a:r>
              <a:rPr lang="en-US" dirty="0" err="1"/>
              <a:t>thể</a:t>
            </a:r>
            <a:r>
              <a:rPr lang="en-US" dirty="0"/>
              <a:t> </a:t>
            </a:r>
            <a:r>
              <a:rPr lang="en-US" dirty="0" err="1"/>
              <a:t>chạy</a:t>
            </a:r>
            <a:r>
              <a:rPr lang="en-US" dirty="0"/>
              <a:t> ở </a:t>
            </a:r>
            <a:r>
              <a:rPr lang="en-US" dirty="0" err="1"/>
              <a:t>chế</a:t>
            </a:r>
            <a:r>
              <a:rPr lang="en-US" dirty="0"/>
              <a:t> </a:t>
            </a:r>
            <a:r>
              <a:rPr lang="en-US" dirty="0" err="1"/>
              <a:t>độ</a:t>
            </a:r>
            <a:r>
              <a:rPr lang="en-US" dirty="0"/>
              <a:t> </a:t>
            </a:r>
            <a:r>
              <a:rPr lang="en-US" b="1" dirty="0"/>
              <a:t>Offline</a:t>
            </a:r>
            <a:r>
              <a:rPr lang="en-US" dirty="0"/>
              <a:t>.</a:t>
            </a:r>
            <a:endParaRPr lang="en-US" dirty="0"/>
          </a:p>
        </p:txBody>
      </p:sp>
    </p:spTree>
    <p:extLst>
      <p:ext uri="{BB962C8B-B14F-4D97-AF65-F5344CB8AC3E}">
        <p14:creationId xmlns:p14="http://schemas.microsoft.com/office/powerpoint/2010/main" val="2470765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latin typeface="+mn-lt"/>
              </a:rPr>
              <a:t>Ưu điểm của Progressive Web App</a:t>
            </a:r>
            <a:r>
              <a:rPr lang="vi-VN" b="1" dirty="0" smtClean="0">
                <a:latin typeface="+mn-lt"/>
              </a:rPr>
              <a:t>.</a:t>
            </a:r>
            <a:endParaRPr lang="en-US" dirty="0">
              <a:latin typeface="+mn-lt"/>
            </a:endParaRPr>
          </a:p>
        </p:txBody>
      </p:sp>
      <p:sp>
        <p:nvSpPr>
          <p:cNvPr id="3" name="Content Placeholder 2"/>
          <p:cNvSpPr>
            <a:spLocks noGrp="1"/>
          </p:cNvSpPr>
          <p:nvPr>
            <p:ph idx="1"/>
          </p:nvPr>
        </p:nvSpPr>
        <p:spPr/>
        <p:txBody>
          <a:bodyPr>
            <a:normAutofit lnSpcReduction="10000"/>
          </a:bodyPr>
          <a:lstStyle/>
          <a:p>
            <a:r>
              <a:rPr lang="vi-VN" dirty="0"/>
              <a:t>Ứng dụng </a:t>
            </a:r>
            <a:r>
              <a:rPr lang="vi-VN" b="1" dirty="0"/>
              <a:t>PWA</a:t>
            </a:r>
            <a:r>
              <a:rPr lang="vi-VN" dirty="0"/>
              <a:t> khá là nhẹ. Nếu như dung lượng của Native có thể lên đến 200MB hoặc hơn, thì một ứng dụng </a:t>
            </a:r>
            <a:r>
              <a:rPr lang="vi-VN" b="1" dirty="0"/>
              <a:t>PWA</a:t>
            </a:r>
            <a:r>
              <a:rPr lang="vi-VN" dirty="0"/>
              <a:t> có thể chỉ ở mức KBs.</a:t>
            </a:r>
          </a:p>
          <a:p>
            <a:r>
              <a:rPr lang="vi-VN" dirty="0"/>
              <a:t>Không cần có mã nguồn </a:t>
            </a:r>
            <a:r>
              <a:rPr lang="vi-VN" b="1" dirty="0"/>
              <a:t>native</a:t>
            </a:r>
            <a:r>
              <a:rPr lang="vi-VN" dirty="0"/>
              <a:t> trong ứng dụng.</a:t>
            </a:r>
          </a:p>
          <a:p>
            <a:r>
              <a:rPr lang="vi-VN" dirty="0"/>
              <a:t>Nỗ lực ứng dụng để tiếp cận với người dùng mới giảm rất nhiều (thay vì phải vào </a:t>
            </a:r>
            <a:r>
              <a:rPr lang="vi-VN" b="1" dirty="0"/>
              <a:t>appstore</a:t>
            </a:r>
            <a:r>
              <a:rPr lang="vi-VN" dirty="0"/>
              <a:t>, tải ứng dụng về cài đặt thì bây giờ chỉ cần mở một website để trải nghiệm).</a:t>
            </a:r>
          </a:p>
          <a:p>
            <a:r>
              <a:rPr lang="vi-VN" dirty="0"/>
              <a:t>Giảm đáng kể thời gian cho việc phát triển và phát hành cập nhật.</a:t>
            </a:r>
          </a:p>
          <a:p>
            <a:r>
              <a:rPr lang="vi-VN" dirty="0"/>
              <a:t>Hỗ trợ </a:t>
            </a:r>
            <a:r>
              <a:rPr lang="vi-VN" b="1" dirty="0"/>
              <a:t>Deep Links</a:t>
            </a:r>
            <a:r>
              <a:rPr lang="vi-VN" dirty="0"/>
              <a:t> tốt hơn với ứng dụng </a:t>
            </a:r>
            <a:r>
              <a:rPr lang="vi-VN" b="1" dirty="0"/>
              <a:t>native</a:t>
            </a:r>
            <a:r>
              <a:rPr lang="vi-VN" dirty="0"/>
              <a:t> thông thường.</a:t>
            </a:r>
          </a:p>
          <a:p>
            <a:endParaRPr lang="en-US" dirty="0"/>
          </a:p>
        </p:txBody>
      </p:sp>
    </p:spTree>
    <p:extLst>
      <p:ext uri="{BB962C8B-B14F-4D97-AF65-F5344CB8AC3E}">
        <p14:creationId xmlns:p14="http://schemas.microsoft.com/office/powerpoint/2010/main" val="2477530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err="1" smtClean="0"/>
              <a:t>Các</a:t>
            </a:r>
            <a:r>
              <a:rPr lang="en-US" sz="2800" b="1" dirty="0" smtClean="0"/>
              <a:t> </a:t>
            </a:r>
            <a:r>
              <a:rPr lang="en-US" sz="2800" b="1" dirty="0" err="1" smtClean="0"/>
              <a:t>khái</a:t>
            </a:r>
            <a:r>
              <a:rPr lang="en-US" sz="2800" b="1" dirty="0" smtClean="0"/>
              <a:t> </a:t>
            </a:r>
            <a:r>
              <a:rPr lang="en-US" sz="2800" b="1" dirty="0" err="1" smtClean="0"/>
              <a:t>niệm</a:t>
            </a:r>
            <a:r>
              <a:rPr lang="en-US" sz="2800" b="1" dirty="0" smtClean="0"/>
              <a:t> </a:t>
            </a:r>
            <a:r>
              <a:rPr lang="en-US" sz="2800" b="1" dirty="0" err="1" smtClean="0"/>
              <a:t>cơ</a:t>
            </a:r>
            <a:r>
              <a:rPr lang="en-US" sz="2800" b="1" dirty="0" smtClean="0"/>
              <a:t> </a:t>
            </a:r>
            <a:r>
              <a:rPr lang="en-US" sz="2800" b="1" dirty="0" err="1" smtClean="0"/>
              <a:t>bản</a:t>
            </a:r>
            <a:r>
              <a:rPr lang="en-US" sz="2800" b="1" dirty="0" smtClean="0"/>
              <a:t> </a:t>
            </a:r>
            <a:r>
              <a:rPr lang="en-US" sz="2800" b="1" dirty="0" err="1" smtClean="0"/>
              <a:t>của</a:t>
            </a:r>
            <a:r>
              <a:rPr lang="en-US" sz="2800" b="1" dirty="0" smtClean="0"/>
              <a:t> </a:t>
            </a:r>
            <a:r>
              <a:rPr lang="en-US" sz="2800" b="1" dirty="0" err="1" smtClean="0"/>
              <a:t>PWA</a:t>
            </a:r>
            <a:endParaRPr lang="en-US" sz="2800" b="1" dirty="0"/>
          </a:p>
        </p:txBody>
      </p:sp>
      <p:sp>
        <p:nvSpPr>
          <p:cNvPr id="3" name="Content Placeholder 2"/>
          <p:cNvSpPr>
            <a:spLocks noGrp="1"/>
          </p:cNvSpPr>
          <p:nvPr>
            <p:ph idx="1"/>
          </p:nvPr>
        </p:nvSpPr>
        <p:spPr>
          <a:xfrm>
            <a:off x="838200" y="1358537"/>
            <a:ext cx="10515600" cy="4818426"/>
          </a:xfrm>
        </p:spPr>
        <p:txBody>
          <a:bodyPr>
            <a:normAutofit fontScale="85000" lnSpcReduction="20000"/>
          </a:bodyPr>
          <a:lstStyle/>
          <a:p>
            <a:r>
              <a:rPr lang="en-US" b="1" dirty="0" smtClean="0"/>
              <a:t>Responsive: </a:t>
            </a:r>
            <a:r>
              <a:rPr lang="en-US" dirty="0" err="1" smtClean="0"/>
              <a:t>Giao</a:t>
            </a:r>
            <a:r>
              <a:rPr lang="en-US" dirty="0" smtClean="0"/>
              <a:t> </a:t>
            </a:r>
            <a:r>
              <a:rPr lang="en-US" dirty="0" err="1" smtClean="0"/>
              <a:t>diện</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mọi</a:t>
            </a:r>
            <a:r>
              <a:rPr lang="en-US" dirty="0" smtClean="0"/>
              <a:t> </a:t>
            </a:r>
            <a:r>
              <a:rPr lang="en-US" dirty="0" err="1" smtClean="0"/>
              <a:t>loại</a:t>
            </a:r>
            <a:r>
              <a:rPr lang="en-US" dirty="0" smtClean="0"/>
              <a:t> </a:t>
            </a:r>
            <a:r>
              <a:rPr lang="en-US" dirty="0" err="1" smtClean="0"/>
              <a:t>màn</a:t>
            </a:r>
            <a:r>
              <a:rPr lang="en-US" dirty="0" smtClean="0"/>
              <a:t> </a:t>
            </a:r>
            <a:r>
              <a:rPr lang="en-US" dirty="0" err="1" smtClean="0"/>
              <a:t>hình</a:t>
            </a:r>
            <a:endParaRPr lang="en-US" dirty="0" smtClean="0"/>
          </a:p>
          <a:p>
            <a:r>
              <a:rPr lang="en-US" b="1" dirty="0"/>
              <a:t>App-like </a:t>
            </a:r>
            <a:r>
              <a:rPr lang="en-US" b="1" dirty="0" smtClean="0"/>
              <a:t>feel: </a:t>
            </a:r>
            <a:r>
              <a:rPr lang="en-US" dirty="0" err="1"/>
              <a:t>Trải</a:t>
            </a:r>
            <a:r>
              <a:rPr lang="en-US" dirty="0"/>
              <a:t> </a:t>
            </a:r>
            <a:r>
              <a:rPr lang="en-US" dirty="0" err="1"/>
              <a:t>nghiệm</a:t>
            </a:r>
            <a:r>
              <a:rPr lang="en-US" dirty="0"/>
              <a:t> </a:t>
            </a:r>
            <a:r>
              <a:rPr lang="en-US" b="1" dirty="0"/>
              <a:t>Web</a:t>
            </a:r>
            <a:r>
              <a:rPr lang="en-US" dirty="0"/>
              <a:t> </a:t>
            </a:r>
            <a:r>
              <a:rPr lang="en-US" dirty="0" err="1"/>
              <a:t>gần</a:t>
            </a:r>
            <a:r>
              <a:rPr lang="en-US" dirty="0"/>
              <a:t> </a:t>
            </a:r>
            <a:r>
              <a:rPr lang="en-US" dirty="0" err="1"/>
              <a:t>giống</a:t>
            </a:r>
            <a:r>
              <a:rPr lang="en-US" dirty="0"/>
              <a:t> </a:t>
            </a:r>
            <a:r>
              <a:rPr lang="en-US" dirty="0" err="1"/>
              <a:t>với</a:t>
            </a:r>
            <a:r>
              <a:rPr lang="en-US" dirty="0"/>
              <a:t> </a:t>
            </a:r>
            <a:r>
              <a:rPr lang="en-US" dirty="0" err="1"/>
              <a:t>trải</a:t>
            </a:r>
            <a:r>
              <a:rPr lang="en-US" dirty="0"/>
              <a:t> </a:t>
            </a:r>
            <a:r>
              <a:rPr lang="en-US" dirty="0" err="1"/>
              <a:t>nghiệm</a:t>
            </a:r>
            <a:r>
              <a:rPr lang="en-US" dirty="0"/>
              <a:t> </a:t>
            </a:r>
            <a:r>
              <a:rPr lang="en-US" b="1" dirty="0" smtClean="0"/>
              <a:t>App</a:t>
            </a:r>
          </a:p>
          <a:p>
            <a:r>
              <a:rPr lang="en-US" b="1" dirty="0"/>
              <a:t>Offline support</a:t>
            </a:r>
            <a:r>
              <a:rPr lang="en-US" dirty="0"/>
              <a:t>: </a:t>
            </a:r>
            <a:r>
              <a:rPr lang="en-US" dirty="0" err="1"/>
              <a:t>sử</a:t>
            </a:r>
            <a:r>
              <a:rPr lang="en-US" dirty="0"/>
              <a:t> </a:t>
            </a:r>
            <a:r>
              <a:rPr lang="en-US" dirty="0" err="1"/>
              <a:t>dụng</a:t>
            </a:r>
            <a:r>
              <a:rPr lang="en-US" dirty="0"/>
              <a:t> </a:t>
            </a:r>
            <a:r>
              <a:rPr lang="en-US" dirty="0" err="1"/>
              <a:t>bộ</a:t>
            </a:r>
            <a:r>
              <a:rPr lang="en-US" dirty="0"/>
              <a:t> </a:t>
            </a:r>
            <a:r>
              <a:rPr lang="en-US" dirty="0" err="1"/>
              <a:t>nhớ</a:t>
            </a:r>
            <a:r>
              <a:rPr lang="en-US" dirty="0"/>
              <a:t> </a:t>
            </a:r>
            <a:r>
              <a:rPr lang="en-US" dirty="0" err="1"/>
              <a:t>của</a:t>
            </a:r>
            <a:r>
              <a:rPr lang="en-US" dirty="0"/>
              <a:t> </a:t>
            </a:r>
            <a:r>
              <a:rPr lang="en-US" dirty="0" err="1"/>
              <a:t>thiết</a:t>
            </a:r>
            <a:r>
              <a:rPr lang="en-US" dirty="0"/>
              <a:t> </a:t>
            </a:r>
            <a:r>
              <a:rPr lang="en-US" dirty="0" err="1"/>
              <a:t>bị</a:t>
            </a:r>
            <a:r>
              <a:rPr lang="en-US" dirty="0"/>
              <a:t> </a:t>
            </a:r>
            <a:r>
              <a:rPr lang="en-US" dirty="0" err="1"/>
              <a:t>để</a:t>
            </a:r>
            <a:r>
              <a:rPr lang="en-US" dirty="0"/>
              <a:t> </a:t>
            </a:r>
            <a:r>
              <a:rPr lang="en-US" dirty="0" err="1"/>
              <a:t>cung</a:t>
            </a:r>
            <a:r>
              <a:rPr lang="en-US" dirty="0"/>
              <a:t> </a:t>
            </a:r>
            <a:r>
              <a:rPr lang="en-US" dirty="0" err="1"/>
              <a:t>cấp</a:t>
            </a:r>
            <a:r>
              <a:rPr lang="en-US" dirty="0"/>
              <a:t> </a:t>
            </a:r>
            <a:r>
              <a:rPr lang="en-US" dirty="0" err="1"/>
              <a:t>trải</a:t>
            </a:r>
            <a:r>
              <a:rPr lang="en-US" dirty="0"/>
              <a:t> </a:t>
            </a:r>
            <a:r>
              <a:rPr lang="en-US" dirty="0" err="1"/>
              <a:t>nghiệm</a:t>
            </a:r>
            <a:r>
              <a:rPr lang="en-US" dirty="0"/>
              <a:t> </a:t>
            </a:r>
            <a:r>
              <a:rPr lang="en-US" dirty="0" smtClean="0"/>
              <a:t>offline</a:t>
            </a:r>
          </a:p>
          <a:p>
            <a:r>
              <a:rPr lang="vi-VN" b="1" dirty="0"/>
              <a:t>Re-engaging</a:t>
            </a:r>
            <a:r>
              <a:rPr lang="vi-VN" dirty="0"/>
              <a:t>: Đẩy thông báo (</a:t>
            </a:r>
            <a:r>
              <a:rPr lang="vi-VN" b="1" dirty="0"/>
              <a:t>notification</a:t>
            </a:r>
            <a:r>
              <a:rPr lang="vi-VN" dirty="0"/>
              <a:t>), giúp người dùng khám phá lại ứng dụng một khi được cài </a:t>
            </a:r>
            <a:r>
              <a:rPr lang="vi-VN" dirty="0" smtClean="0"/>
              <a:t>đặt</a:t>
            </a:r>
            <a:endParaRPr lang="en-US" dirty="0" smtClean="0"/>
          </a:p>
          <a:p>
            <a:r>
              <a:rPr lang="vi-VN" b="1" dirty="0"/>
              <a:t>Discoverable</a:t>
            </a:r>
            <a:r>
              <a:rPr lang="vi-VN" dirty="0"/>
              <a:t>: Các công cụ tìm kiếm và việc tối ưu hoá SEO có thể mang nhiều người dùng đến với ứng dụng của bạn hơn</a:t>
            </a:r>
            <a:r>
              <a:rPr lang="vi-VN" dirty="0" smtClean="0"/>
              <a:t>.</a:t>
            </a:r>
            <a:endParaRPr lang="en-US" dirty="0" smtClean="0"/>
          </a:p>
          <a:p>
            <a:r>
              <a:rPr lang="en-US" b="1" dirty="0"/>
              <a:t>Fresh</a:t>
            </a:r>
            <a:r>
              <a:rPr lang="en-US" dirty="0"/>
              <a:t>: </a:t>
            </a:r>
            <a:r>
              <a:rPr lang="en-US" dirty="0" err="1"/>
              <a:t>Ứng</a:t>
            </a:r>
            <a:r>
              <a:rPr lang="en-US" dirty="0"/>
              <a:t> </a:t>
            </a:r>
            <a:r>
              <a:rPr lang="en-US" dirty="0" err="1"/>
              <a:t>dụng</a:t>
            </a:r>
            <a:r>
              <a:rPr lang="en-US" dirty="0"/>
              <a:t> </a:t>
            </a:r>
            <a:r>
              <a:rPr lang="en-US" dirty="0" err="1"/>
              <a:t>tự</a:t>
            </a:r>
            <a:r>
              <a:rPr lang="en-US" dirty="0"/>
              <a:t> </a:t>
            </a:r>
            <a:r>
              <a:rPr lang="en-US" dirty="0" err="1"/>
              <a:t>động</a:t>
            </a:r>
            <a:r>
              <a:rPr lang="en-US" dirty="0"/>
              <a:t> </a:t>
            </a:r>
            <a:r>
              <a:rPr lang="en-US" dirty="0" err="1"/>
              <a:t>cập</a:t>
            </a:r>
            <a:r>
              <a:rPr lang="en-US" dirty="0"/>
              <a:t> </a:t>
            </a:r>
            <a:r>
              <a:rPr lang="en-US" dirty="0" err="1"/>
              <a:t>nhật</a:t>
            </a:r>
            <a:r>
              <a:rPr lang="en-US" dirty="0"/>
              <a:t> </a:t>
            </a:r>
            <a:r>
              <a:rPr lang="en-US" dirty="0" err="1"/>
              <a:t>một</a:t>
            </a:r>
            <a:r>
              <a:rPr lang="en-US" dirty="0"/>
              <a:t> </a:t>
            </a:r>
            <a:r>
              <a:rPr lang="en-US" dirty="0" err="1"/>
              <a:t>khi</a:t>
            </a:r>
            <a:r>
              <a:rPr lang="en-US" dirty="0"/>
              <a:t> </a:t>
            </a:r>
            <a:r>
              <a:rPr lang="en-US" b="1" dirty="0"/>
              <a:t>online</a:t>
            </a:r>
            <a:r>
              <a:rPr lang="en-US" dirty="0" smtClean="0"/>
              <a:t>.</a:t>
            </a:r>
          </a:p>
          <a:p>
            <a:r>
              <a:rPr lang="en-US" b="1" dirty="0"/>
              <a:t>Safe</a:t>
            </a:r>
            <a:r>
              <a:rPr lang="en-US" dirty="0"/>
              <a:t>: </a:t>
            </a:r>
            <a:r>
              <a:rPr lang="en-US" dirty="0" err="1"/>
              <a:t>Ứng</a:t>
            </a:r>
            <a:r>
              <a:rPr lang="en-US" dirty="0"/>
              <a:t> </a:t>
            </a:r>
            <a:r>
              <a:rPr lang="en-US" dirty="0" err="1"/>
              <a:t>dụng</a:t>
            </a:r>
            <a:r>
              <a:rPr lang="en-US" dirty="0"/>
              <a:t> </a:t>
            </a:r>
            <a:r>
              <a:rPr lang="en-US" dirty="0" err="1"/>
              <a:t>sử</a:t>
            </a:r>
            <a:r>
              <a:rPr lang="en-US" dirty="0"/>
              <a:t> </a:t>
            </a:r>
            <a:r>
              <a:rPr lang="en-US" dirty="0" err="1"/>
              <a:t>dụng</a:t>
            </a:r>
            <a:r>
              <a:rPr lang="en-US" dirty="0"/>
              <a:t> </a:t>
            </a:r>
            <a:r>
              <a:rPr lang="en-US" dirty="0" smtClean="0"/>
              <a:t>HTTPS</a:t>
            </a:r>
          </a:p>
          <a:p>
            <a:r>
              <a:rPr lang="vi-VN" b="1" dirty="0"/>
              <a:t>Progressive</a:t>
            </a:r>
            <a:r>
              <a:rPr lang="vi-VN" dirty="0"/>
              <a:t>: Ứng dụng hoạt động trên mọi thiết bị, ngay cả các thiết bị cũ, mặc dù có thể chúng có ít tính năng hơn</a:t>
            </a:r>
            <a:r>
              <a:rPr lang="vi-VN" dirty="0" smtClean="0"/>
              <a:t>.</a:t>
            </a:r>
            <a:endParaRPr lang="en-US" dirty="0" smtClean="0"/>
          </a:p>
          <a:p>
            <a:r>
              <a:rPr lang="vi-VN" b="1" dirty="0"/>
              <a:t>Linkable</a:t>
            </a:r>
            <a:r>
              <a:rPr lang="vi-VN" dirty="0"/>
              <a:t>: Dễ dàng để chia sẻ, kết nối đến tới ứng dụng chỉ với đường dẫn </a:t>
            </a:r>
            <a:r>
              <a:rPr lang="vi-VN" b="1" dirty="0"/>
              <a:t>URL</a:t>
            </a:r>
            <a:endParaRPr lang="en-US" dirty="0" smtClean="0"/>
          </a:p>
          <a:p>
            <a:endParaRPr lang="en-US" dirty="0"/>
          </a:p>
        </p:txBody>
      </p:sp>
    </p:spTree>
    <p:extLst>
      <p:ext uri="{BB962C8B-B14F-4D97-AF65-F5344CB8AC3E}">
        <p14:creationId xmlns:p14="http://schemas.microsoft.com/office/powerpoint/2010/main" val="4245874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Giao</a:t>
            </a:r>
            <a:r>
              <a:rPr lang="en-US" dirty="0" smtClean="0"/>
              <a:t> </a:t>
            </a:r>
            <a:r>
              <a:rPr lang="en-US" dirty="0" err="1" smtClean="0"/>
              <a:t>diện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41966" y="892335"/>
            <a:ext cx="2629251" cy="5258502"/>
          </a:xfrm>
        </p:spPr>
      </p:pic>
      <p:sp>
        <p:nvSpPr>
          <p:cNvPr id="5" name="Rounded Rectangular Callout 4"/>
          <p:cNvSpPr/>
          <p:nvPr/>
        </p:nvSpPr>
        <p:spPr>
          <a:xfrm>
            <a:off x="1097280" y="2856411"/>
            <a:ext cx="2943497" cy="2360022"/>
          </a:xfrm>
          <a:prstGeom prst="wedgeRoundRectCallout">
            <a:avLst>
              <a:gd name="adj1" fmla="val 80068"/>
              <a:gd name="adj2" fmla="val 746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Mỗi</a:t>
            </a:r>
            <a:r>
              <a:rPr lang="en-US" dirty="0" smtClean="0"/>
              <a:t> </a:t>
            </a:r>
            <a:r>
              <a:rPr lang="en-US" dirty="0" err="1" smtClean="0"/>
              <a:t>khi</a:t>
            </a:r>
            <a:r>
              <a:rPr lang="en-US" dirty="0" smtClean="0"/>
              <a:t> </a:t>
            </a:r>
            <a:r>
              <a:rPr lang="en-US" dirty="0" err="1" smtClean="0"/>
              <a:t>truy</a:t>
            </a:r>
            <a:r>
              <a:rPr lang="en-US" dirty="0" smtClean="0"/>
              <a:t> </a:t>
            </a:r>
            <a:r>
              <a:rPr lang="en-US" dirty="0" err="1" smtClean="0"/>
              <a:t>cập</a:t>
            </a:r>
            <a:r>
              <a:rPr lang="en-US" dirty="0" smtClean="0"/>
              <a:t> </a:t>
            </a:r>
            <a:r>
              <a:rPr lang="en-US" dirty="0" err="1" smtClean="0"/>
              <a:t>vào</a:t>
            </a:r>
            <a:r>
              <a:rPr lang="en-US" dirty="0" smtClean="0"/>
              <a:t> </a:t>
            </a:r>
            <a:r>
              <a:rPr lang="en-US" dirty="0" err="1" smtClean="0"/>
              <a:t>trang</a:t>
            </a:r>
            <a:r>
              <a:rPr lang="en-US" dirty="0" smtClean="0"/>
              <a:t> web </a:t>
            </a:r>
            <a:r>
              <a:rPr lang="en-US" dirty="0" err="1" smtClean="0"/>
              <a:t>nếu</a:t>
            </a:r>
            <a:r>
              <a:rPr lang="en-US" dirty="0" smtClean="0"/>
              <a:t> </a:t>
            </a:r>
            <a:r>
              <a:rPr lang="en-US" dirty="0" err="1" smtClean="0"/>
              <a:t>bạn</a:t>
            </a:r>
            <a:r>
              <a:rPr lang="en-US" dirty="0" smtClean="0"/>
              <a:t> </a:t>
            </a:r>
            <a:r>
              <a:rPr lang="en-US" dirty="0" err="1" smtClean="0"/>
              <a:t>chưa</a:t>
            </a:r>
            <a:r>
              <a:rPr lang="en-US" dirty="0" smtClean="0"/>
              <a:t> </a:t>
            </a:r>
            <a:r>
              <a:rPr lang="en-US" dirty="0" err="1" smtClean="0"/>
              <a:t>cài</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sẽ</a:t>
            </a:r>
            <a:r>
              <a:rPr lang="en-US" dirty="0" smtClean="0"/>
              <a:t> </a:t>
            </a:r>
            <a:r>
              <a:rPr lang="en-US" dirty="0" err="1" smtClean="0"/>
              <a:t>đc</a:t>
            </a:r>
            <a:r>
              <a:rPr lang="en-US" dirty="0" smtClean="0"/>
              <a:t> </a:t>
            </a:r>
            <a:r>
              <a:rPr lang="en-US" dirty="0" err="1" smtClean="0"/>
              <a:t>hỏi</a:t>
            </a:r>
            <a:r>
              <a:rPr lang="en-US" dirty="0" smtClean="0"/>
              <a:t> </a:t>
            </a:r>
            <a:r>
              <a:rPr lang="en-US" dirty="0" err="1" smtClean="0"/>
              <a:t>để</a:t>
            </a:r>
            <a:r>
              <a:rPr lang="en-US" dirty="0" smtClean="0"/>
              <a:t> </a:t>
            </a:r>
            <a:r>
              <a:rPr lang="en-US" dirty="0" err="1" smtClean="0"/>
              <a:t>cài</a:t>
            </a:r>
            <a:r>
              <a:rPr lang="en-US" dirty="0" smtClean="0"/>
              <a:t> </a:t>
            </a:r>
            <a:r>
              <a:rPr lang="en-US" dirty="0" err="1" smtClean="0"/>
              <a:t>đặt</a:t>
            </a:r>
            <a:endParaRPr lang="en-US" dirty="0"/>
          </a:p>
        </p:txBody>
      </p:sp>
    </p:spTree>
    <p:extLst>
      <p:ext uri="{BB962C8B-B14F-4D97-AF65-F5344CB8AC3E}">
        <p14:creationId xmlns:p14="http://schemas.microsoft.com/office/powerpoint/2010/main" val="831173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156</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Quản lý trang thiết bị y tế</vt:lpstr>
      <vt:lpstr>Progressive Web App(PWA)</vt:lpstr>
      <vt:lpstr>Progressive Web App(PWA)</vt:lpstr>
      <vt:lpstr>Progressive Web App(PWA)</vt:lpstr>
      <vt:lpstr>Các đặc điểm của Progressive Web App</vt:lpstr>
      <vt:lpstr>Các đặc điểm của Progressive Web App</vt:lpstr>
      <vt:lpstr>Ưu điểm của Progressive Web App.</vt:lpstr>
      <vt:lpstr>Các khái niệm cơ bản của PWA</vt:lpstr>
      <vt:lpstr>Giao diện</vt:lpstr>
      <vt:lpstr>Giao diện</vt:lpstr>
      <vt:lpstr>Giao diện</vt:lpstr>
      <vt:lpstr>Giao diện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trang thiết bị y tế</dc:title>
  <dc:creator>Hau Tran</dc:creator>
  <cp:lastModifiedBy>Hau Tran</cp:lastModifiedBy>
  <cp:revision>15</cp:revision>
  <dcterms:created xsi:type="dcterms:W3CDTF">2020-03-11T13:58:55Z</dcterms:created>
  <dcterms:modified xsi:type="dcterms:W3CDTF">2020-04-06T13:54:29Z</dcterms:modified>
</cp:coreProperties>
</file>