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97" r:id="rId6"/>
    <p:sldId id="295" r:id="rId7"/>
    <p:sldId id="267" r:id="rId8"/>
    <p:sldId id="296" r:id="rId9"/>
    <p:sldId id="283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BE2CCD-D3E5-44FC-82F8-3F616D8DD9A6}">
  <a:tblStyle styleId="{CCBE2CCD-D3E5-44FC-82F8-3F616D8DD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645B7E-CABC-4B5D-A5C6-DE6C2D60D1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90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55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8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0258b4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0258b4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33288" y="1943726"/>
            <a:ext cx="7498800" cy="906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Báo cáo tiến độ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7FB0BCB5-434C-116E-4C0B-E9B48E92084F}"/>
              </a:ext>
            </a:extLst>
          </p:cNvPr>
          <p:cNvSpPr txBox="1">
            <a:spLocks/>
          </p:cNvSpPr>
          <p:nvPr/>
        </p:nvSpPr>
        <p:spPr>
          <a:xfrm>
            <a:off x="899976" y="2986088"/>
            <a:ext cx="7498800" cy="116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chat Server - Client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10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64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Any questions?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3862857" y="611800"/>
            <a:ext cx="3437688" cy="709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3"/>
                </a:solidFill>
              </a:rPr>
              <a:t>Xin Chào !!</a:t>
            </a:r>
            <a:endParaRPr sz="4000">
              <a:solidFill>
                <a:schemeClr val="accent3"/>
              </a:solidFill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Google Shape;515;p45">
            <a:extLst>
              <a:ext uri="{FF2B5EF4-FFF2-40B4-BE49-F238E27FC236}">
                <a16:creationId xmlns:a16="http://schemas.microsoft.com/office/drawing/2014/main" id="{87A8312A-5B52-E58C-696E-90BF27EEE8F9}"/>
              </a:ext>
            </a:extLst>
          </p:cNvPr>
          <p:cNvPicPr preferRelativeResize="0"/>
          <p:nvPr/>
        </p:nvPicPr>
        <p:blipFill>
          <a:blip r:embed="rId4"/>
          <a:srcRect l="185" r="185"/>
          <a:stretch/>
        </p:blipFill>
        <p:spPr>
          <a:xfrm>
            <a:off x="2982526" y="1827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516;p45">
            <a:extLst>
              <a:ext uri="{FF2B5EF4-FFF2-40B4-BE49-F238E27FC236}">
                <a16:creationId xmlns:a16="http://schemas.microsoft.com/office/drawing/2014/main" id="{5D587073-B196-54D5-F81C-99BAFE46FC0D}"/>
              </a:ext>
            </a:extLst>
          </p:cNvPr>
          <p:cNvSpPr txBox="1"/>
          <p:nvPr/>
        </p:nvSpPr>
        <p:spPr>
          <a:xfrm>
            <a:off x="2987551" y="3446175"/>
            <a:ext cx="1489200" cy="38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Triệu Trọng Hậu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-US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2011379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515;p45">
            <a:extLst>
              <a:ext uri="{FF2B5EF4-FFF2-40B4-BE49-F238E27FC236}">
                <a16:creationId xmlns:a16="http://schemas.microsoft.com/office/drawing/2014/main" id="{B6C85885-9454-95FB-3FA7-300918C87931}"/>
              </a:ext>
            </a:extLst>
          </p:cNvPr>
          <p:cNvPicPr preferRelativeResize="0"/>
          <p:nvPr/>
        </p:nvPicPr>
        <p:blipFill>
          <a:blip r:embed="rId5"/>
          <a:srcRect l="16699" r="16699"/>
          <a:stretch/>
        </p:blipFill>
        <p:spPr>
          <a:xfrm>
            <a:off x="4876288" y="1827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516;p45">
            <a:extLst>
              <a:ext uri="{FF2B5EF4-FFF2-40B4-BE49-F238E27FC236}">
                <a16:creationId xmlns:a16="http://schemas.microsoft.com/office/drawing/2014/main" id="{9EDF89C7-ACB1-5E78-8C71-8ECB5D39B231}"/>
              </a:ext>
            </a:extLst>
          </p:cNvPr>
          <p:cNvSpPr txBox="1"/>
          <p:nvPr/>
        </p:nvSpPr>
        <p:spPr>
          <a:xfrm>
            <a:off x="4881313" y="3446175"/>
            <a:ext cx="1489200" cy="38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Dương Mỹ Lộc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2011402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515;p45">
            <a:extLst>
              <a:ext uri="{FF2B5EF4-FFF2-40B4-BE49-F238E27FC236}">
                <a16:creationId xmlns:a16="http://schemas.microsoft.com/office/drawing/2014/main" id="{B8C69DEF-24BD-6C2B-D353-99EB94EDC5A0}"/>
              </a:ext>
            </a:extLst>
          </p:cNvPr>
          <p:cNvPicPr preferRelativeResize="0"/>
          <p:nvPr/>
        </p:nvPicPr>
        <p:blipFill>
          <a:blip r:embed="rId6"/>
          <a:srcRect l="300" r="300"/>
          <a:stretch/>
        </p:blipFill>
        <p:spPr>
          <a:xfrm>
            <a:off x="6776932" y="1805157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Google Shape;516;p45">
            <a:extLst>
              <a:ext uri="{FF2B5EF4-FFF2-40B4-BE49-F238E27FC236}">
                <a16:creationId xmlns:a16="http://schemas.microsoft.com/office/drawing/2014/main" id="{C3DEF929-E7CD-69C4-AD33-47CFC2BA55B2}"/>
              </a:ext>
            </a:extLst>
          </p:cNvPr>
          <p:cNvSpPr txBox="1"/>
          <p:nvPr/>
        </p:nvSpPr>
        <p:spPr>
          <a:xfrm>
            <a:off x="6774813" y="3424182"/>
            <a:ext cx="1489200" cy="38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Hoàng Anh Minh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1710218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728787" y="3107350"/>
            <a:ext cx="703408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MÔ HÌNH TRIỂN KHAI</a:t>
            </a:r>
            <a:endParaRPr sz="360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569600"/>
            <a:ext cx="193925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</a:t>
            </a:r>
            <a:br>
              <a:rPr lang="en-US"/>
            </a:br>
            <a:r>
              <a:rPr lang="en-US"/>
              <a:t>Client – Server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50553-51E8-1181-7F80-7A4047F8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2" y="677972"/>
            <a:ext cx="6189508" cy="3612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569600"/>
            <a:ext cx="193925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</a:t>
            </a:r>
            <a:br>
              <a:rPr lang="en-US"/>
            </a:br>
            <a:r>
              <a:rPr lang="en-US"/>
              <a:t>Peer to Peer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2" name="Picture 4" descr="P2P là gì? Mạng ngang hàng P2P">
            <a:extLst>
              <a:ext uri="{FF2B5EF4-FFF2-40B4-BE49-F238E27FC236}">
                <a16:creationId xmlns:a16="http://schemas.microsoft.com/office/drawing/2014/main" id="{55AD8063-3515-5A59-A19B-3F6F3A8E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06" y="285750"/>
            <a:ext cx="5257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9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42888" y="3107350"/>
            <a:ext cx="85199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CÔNG NGHỆ, NỀN TẢNG SỬ DỤNG</a:t>
            </a:r>
            <a:endParaRPr sz="360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24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24762" y="1222948"/>
            <a:ext cx="1042997" cy="801065"/>
            <a:chOff x="568950" y="3686775"/>
            <a:chExt cx="472500" cy="362900"/>
          </a:xfrm>
        </p:grpSpPr>
        <p:sp>
          <p:nvSpPr>
            <p:cNvPr id="159" name="Google Shape;159;p2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6467153" y="3404590"/>
            <a:ext cx="631710" cy="493578"/>
            <a:chOff x="1923075" y="3694075"/>
            <a:chExt cx="437200" cy="341600"/>
          </a:xfrm>
        </p:grpSpPr>
        <p:sp>
          <p:nvSpPr>
            <p:cNvPr id="170" name="Google Shape;170;p2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6" descr="Microsoft SQL Server Logo PNG Transparent – Brands Logos">
            <a:extLst>
              <a:ext uri="{FF2B5EF4-FFF2-40B4-BE49-F238E27FC236}">
                <a16:creationId xmlns:a16="http://schemas.microsoft.com/office/drawing/2014/main" id="{11DDEC5A-46B8-6608-8EFC-7ADDFB805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Sql server - Free logo icons">
            <a:extLst>
              <a:ext uri="{FF2B5EF4-FFF2-40B4-BE49-F238E27FC236}">
                <a16:creationId xmlns:a16="http://schemas.microsoft.com/office/drawing/2014/main" id="{838F9F3D-07A2-835D-7DCA-C5853323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63" y="386608"/>
            <a:ext cx="2185142" cy="21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ác thành phần của ADO.NET">
            <a:extLst>
              <a:ext uri="{FF2B5EF4-FFF2-40B4-BE49-F238E27FC236}">
                <a16:creationId xmlns:a16="http://schemas.microsoft.com/office/drawing/2014/main" id="{09205FE8-5690-3B1C-C4EB-94922CC7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94" y="404768"/>
            <a:ext cx="3033712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IÁO TRÌNH VÀ BÀI TẬP TỔNG HỢP MÔN LẬP TRÌNH .NET VỚI C# - WINFORM">
            <a:extLst>
              <a:ext uri="{FF2B5EF4-FFF2-40B4-BE49-F238E27FC236}">
                <a16:creationId xmlns:a16="http://schemas.microsoft.com/office/drawing/2014/main" id="{1C0849B0-261D-1949-A43F-A869B49D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47" y="24880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42888" y="3107350"/>
            <a:ext cx="85199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CHỨC NĂNG DỰ KIẾN</a:t>
            </a:r>
            <a:endParaRPr sz="360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9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4294967295"/>
          </p:nvPr>
        </p:nvSpPr>
        <p:spPr>
          <a:xfrm>
            <a:off x="3168097" y="785032"/>
            <a:ext cx="2978142" cy="47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Các chức năng dự kiến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9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0" y="2752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0" y="2752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40"/>
          <p:cNvGrpSpPr/>
          <p:nvPr/>
        </p:nvGrpSpPr>
        <p:grpSpPr>
          <a:xfrm>
            <a:off x="278875" y="3127627"/>
            <a:ext cx="473400" cy="473400"/>
            <a:chOff x="1786339" y="2084401"/>
            <a:chExt cx="473400" cy="473400"/>
          </a:xfrm>
        </p:grpSpPr>
        <p:sp>
          <p:nvSpPr>
            <p:cNvPr id="387" name="Google Shape;387;p40"/>
            <p:cNvSpPr/>
            <p:nvPr/>
          </p:nvSpPr>
          <p:spPr>
            <a:xfrm rot="8100000">
              <a:off x="185566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195598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3814414" y="2084401"/>
            <a:ext cx="473400" cy="473400"/>
            <a:chOff x="3814414" y="2084401"/>
            <a:chExt cx="473400" cy="473400"/>
          </a:xfrm>
        </p:grpSpPr>
        <p:sp>
          <p:nvSpPr>
            <p:cNvPr id="390" name="Google Shape;390;p40"/>
            <p:cNvSpPr/>
            <p:nvPr/>
          </p:nvSpPr>
          <p:spPr>
            <a:xfrm rot="8100000">
              <a:off x="3883742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3984064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5842489" y="2084401"/>
            <a:ext cx="473400" cy="473400"/>
            <a:chOff x="5842489" y="2084401"/>
            <a:chExt cx="473400" cy="473400"/>
          </a:xfrm>
        </p:grpSpPr>
        <p:sp>
          <p:nvSpPr>
            <p:cNvPr id="393" name="Google Shape;393;p40"/>
            <p:cNvSpPr/>
            <p:nvPr/>
          </p:nvSpPr>
          <p:spPr>
            <a:xfrm rot="8100000">
              <a:off x="591181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01213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6880814" y="3957300"/>
            <a:ext cx="473400" cy="473400"/>
            <a:chOff x="6880814" y="3957300"/>
            <a:chExt cx="473400" cy="473400"/>
          </a:xfrm>
        </p:grpSpPr>
        <p:sp>
          <p:nvSpPr>
            <p:cNvPr id="396" name="Google Shape;396;p40"/>
            <p:cNvSpPr/>
            <p:nvPr/>
          </p:nvSpPr>
          <p:spPr>
            <a:xfrm rot="-2700000">
              <a:off x="6950142" y="4026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 flipH="1">
              <a:off x="7050464" y="4133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" name="Google Shape;398;p40"/>
          <p:cNvGrpSpPr/>
          <p:nvPr/>
        </p:nvGrpSpPr>
        <p:grpSpPr>
          <a:xfrm>
            <a:off x="4852739" y="3957300"/>
            <a:ext cx="473400" cy="473400"/>
            <a:chOff x="4852739" y="3957300"/>
            <a:chExt cx="473400" cy="473400"/>
          </a:xfrm>
        </p:grpSpPr>
        <p:sp>
          <p:nvSpPr>
            <p:cNvPr id="399" name="Google Shape;399;p40"/>
            <p:cNvSpPr/>
            <p:nvPr/>
          </p:nvSpPr>
          <p:spPr>
            <a:xfrm rot="-2700000">
              <a:off x="4922067" y="4026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 flipH="1">
              <a:off x="5022389" y="4133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2824664" y="3957300"/>
            <a:ext cx="473400" cy="473400"/>
            <a:chOff x="2824664" y="3957300"/>
            <a:chExt cx="473400" cy="473400"/>
          </a:xfrm>
        </p:grpSpPr>
        <p:sp>
          <p:nvSpPr>
            <p:cNvPr id="402" name="Google Shape;402;p40"/>
            <p:cNvSpPr/>
            <p:nvPr/>
          </p:nvSpPr>
          <p:spPr>
            <a:xfrm rot="-2700000">
              <a:off x="2893992" y="4026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 flipH="1">
              <a:off x="2994314" y="4133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4" name="Google Shape;404;p40"/>
          <p:cNvSpPr txBox="1"/>
          <p:nvPr/>
        </p:nvSpPr>
        <p:spPr>
          <a:xfrm>
            <a:off x="109075" y="2609196"/>
            <a:ext cx="1286400" cy="56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vi-VN" sz="1050"/>
              <a:t>Client phải đăng nhập trước khi kết nối.</a:t>
            </a:r>
            <a:endParaRPr lang="en-US" sz="900"/>
          </a:p>
        </p:txBody>
      </p:sp>
      <p:sp>
        <p:nvSpPr>
          <p:cNvPr id="405" name="Google Shape;405;p40"/>
          <p:cNvSpPr txBox="1"/>
          <p:nvPr/>
        </p:nvSpPr>
        <p:spPr>
          <a:xfrm>
            <a:off x="3377205" y="1670116"/>
            <a:ext cx="1286400" cy="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Chức năng gửi cho tất cả client từ server.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5436010" y="1871130"/>
            <a:ext cx="1286400" cy="19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Tạo nhóm chat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2418175" y="4444599"/>
            <a:ext cx="1286400" cy="6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Quản lý danh sách client: client đang online, tổng số client,….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0"/>
          <p:cNvSpPr txBox="1"/>
          <p:nvPr/>
        </p:nvSpPr>
        <p:spPr>
          <a:xfrm>
            <a:off x="4446255" y="4444600"/>
            <a:ext cx="1286400" cy="4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Gửi tin nhắn giữa server và các client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6474335" y="4444600"/>
            <a:ext cx="1286400" cy="32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Gửi tin nhắn trực tiếp giữa các client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386;p40">
            <a:extLst>
              <a:ext uri="{FF2B5EF4-FFF2-40B4-BE49-F238E27FC236}">
                <a16:creationId xmlns:a16="http://schemas.microsoft.com/office/drawing/2014/main" id="{F1D9E332-F7E1-370C-2D9A-DB4C97C6F789}"/>
              </a:ext>
            </a:extLst>
          </p:cNvPr>
          <p:cNvGrpSpPr/>
          <p:nvPr/>
        </p:nvGrpSpPr>
        <p:grpSpPr>
          <a:xfrm>
            <a:off x="1786339" y="2098350"/>
            <a:ext cx="473400" cy="473400"/>
            <a:chOff x="1786339" y="2084401"/>
            <a:chExt cx="473400" cy="473400"/>
          </a:xfrm>
        </p:grpSpPr>
        <p:sp>
          <p:nvSpPr>
            <p:cNvPr id="3" name="Google Shape;387;p40">
              <a:extLst>
                <a:ext uri="{FF2B5EF4-FFF2-40B4-BE49-F238E27FC236}">
                  <a16:creationId xmlns:a16="http://schemas.microsoft.com/office/drawing/2014/main" id="{211E7A93-86D7-404A-97CB-52C2615DF671}"/>
                </a:ext>
              </a:extLst>
            </p:cNvPr>
            <p:cNvSpPr/>
            <p:nvPr/>
          </p:nvSpPr>
          <p:spPr>
            <a:xfrm rot="8100000">
              <a:off x="185566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8;p40">
              <a:extLst>
                <a:ext uri="{FF2B5EF4-FFF2-40B4-BE49-F238E27FC236}">
                  <a16:creationId xmlns:a16="http://schemas.microsoft.com/office/drawing/2014/main" id="{971C32F0-AED0-BC56-6D5E-D0917F2B3EF4}"/>
                </a:ext>
              </a:extLst>
            </p:cNvPr>
            <p:cNvSpPr/>
            <p:nvPr/>
          </p:nvSpPr>
          <p:spPr>
            <a:xfrm>
              <a:off x="195598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" name="Google Shape;404;p40">
            <a:extLst>
              <a:ext uri="{FF2B5EF4-FFF2-40B4-BE49-F238E27FC236}">
                <a16:creationId xmlns:a16="http://schemas.microsoft.com/office/drawing/2014/main" id="{74124BC7-7E83-FEE1-8F75-37D8F9BB20AD}"/>
              </a:ext>
            </a:extLst>
          </p:cNvPr>
          <p:cNvSpPr txBox="1"/>
          <p:nvPr/>
        </p:nvSpPr>
        <p:spPr>
          <a:xfrm>
            <a:off x="1616539" y="1670117"/>
            <a:ext cx="1286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050"/>
              <a:t>Server cho phép nhiều client kết nối cùng lúc.</a:t>
            </a:r>
            <a:endParaRPr lang="en-US" sz="900"/>
          </a:p>
        </p:txBody>
      </p:sp>
      <p:grpSp>
        <p:nvGrpSpPr>
          <p:cNvPr id="10" name="Google Shape;392;p40">
            <a:extLst>
              <a:ext uri="{FF2B5EF4-FFF2-40B4-BE49-F238E27FC236}">
                <a16:creationId xmlns:a16="http://schemas.microsoft.com/office/drawing/2014/main" id="{CC5F6591-2534-A4B4-84AE-36FB14D241EC}"/>
              </a:ext>
            </a:extLst>
          </p:cNvPr>
          <p:cNvGrpSpPr/>
          <p:nvPr/>
        </p:nvGrpSpPr>
        <p:grpSpPr>
          <a:xfrm>
            <a:off x="8280989" y="2104633"/>
            <a:ext cx="473400" cy="473400"/>
            <a:chOff x="5842489" y="2084401"/>
            <a:chExt cx="473400" cy="473400"/>
          </a:xfrm>
        </p:grpSpPr>
        <p:sp>
          <p:nvSpPr>
            <p:cNvPr id="11" name="Google Shape;393;p40">
              <a:extLst>
                <a:ext uri="{FF2B5EF4-FFF2-40B4-BE49-F238E27FC236}">
                  <a16:creationId xmlns:a16="http://schemas.microsoft.com/office/drawing/2014/main" id="{11D777C4-B614-4411-49A7-95DB6ED5C953}"/>
                </a:ext>
              </a:extLst>
            </p:cNvPr>
            <p:cNvSpPr/>
            <p:nvPr/>
          </p:nvSpPr>
          <p:spPr>
            <a:xfrm rot="8100000">
              <a:off x="5911817" y="2153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;p40">
              <a:extLst>
                <a:ext uri="{FF2B5EF4-FFF2-40B4-BE49-F238E27FC236}">
                  <a16:creationId xmlns:a16="http://schemas.microsoft.com/office/drawing/2014/main" id="{C81ADA64-DA5B-0D06-304F-92D9311ED87D}"/>
                </a:ext>
              </a:extLst>
            </p:cNvPr>
            <p:cNvSpPr/>
            <p:nvPr/>
          </p:nvSpPr>
          <p:spPr>
            <a:xfrm>
              <a:off x="6012139" y="2247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A334EBA1-EA70-0706-279F-BC2596F97F5E}"/>
              </a:ext>
            </a:extLst>
          </p:cNvPr>
          <p:cNvSpPr txBox="1"/>
          <p:nvPr/>
        </p:nvSpPr>
        <p:spPr>
          <a:xfrm>
            <a:off x="7807439" y="1930638"/>
            <a:ext cx="1286400" cy="19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Gửi tin nhắn offline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Calibri</vt:lpstr>
      <vt:lpstr>Arial</vt:lpstr>
      <vt:lpstr>Montserrat</vt:lpstr>
      <vt:lpstr>Aemelia template</vt:lpstr>
      <vt:lpstr>Báo cáo tiến độ</vt:lpstr>
      <vt:lpstr>Xin Chào !!</vt:lpstr>
      <vt:lpstr>MÔ HÌNH TRIỂN KHAI</vt:lpstr>
      <vt:lpstr>Mô hình Client – Server</vt:lpstr>
      <vt:lpstr>Mô hình Peer to Peer</vt:lpstr>
      <vt:lpstr>CÔNG NGHỆ, NỀN TẢNG SỬ DỤNG</vt:lpstr>
      <vt:lpstr>PowerPoint Presentation</vt:lpstr>
      <vt:lpstr>CHỨC NĂNG DỰ KIẾN</vt:lpstr>
      <vt:lpstr>Các chức năng dự kiến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</dc:title>
  <cp:lastModifiedBy>Lộc Dương Mỹ</cp:lastModifiedBy>
  <cp:revision>2</cp:revision>
  <dcterms:modified xsi:type="dcterms:W3CDTF">2022-10-11T07:43:27Z</dcterms:modified>
</cp:coreProperties>
</file>