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9" r:id="rId3"/>
    <p:sldId id="261" r:id="rId4"/>
    <p:sldId id="297" r:id="rId5"/>
    <p:sldId id="295" r:id="rId6"/>
    <p:sldId id="267" r:id="rId7"/>
    <p:sldId id="296" r:id="rId8"/>
    <p:sldId id="283" r:id="rId9"/>
    <p:sldId id="27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BE2CCD-D3E5-44FC-82F8-3F616D8DD9A6}">
  <a:tblStyle styleId="{CCBE2CCD-D3E5-44FC-82F8-3F616D8DD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645B7E-CABC-4B5D-A5C6-DE6C2D60D13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90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55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388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c90258b4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c90258b4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733288" y="1943726"/>
            <a:ext cx="7498800" cy="906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tổng kết</a:t>
            </a:r>
            <a:endParaRPr sz="4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61;p13">
            <a:extLst>
              <a:ext uri="{FF2B5EF4-FFF2-40B4-BE49-F238E27FC236}">
                <a16:creationId xmlns:a16="http://schemas.microsoft.com/office/drawing/2014/main" id="{7FB0BCB5-434C-116E-4C0B-E9B48E92084F}"/>
              </a:ext>
            </a:extLst>
          </p:cNvPr>
          <p:cNvSpPr txBox="1">
            <a:spLocks/>
          </p:cNvSpPr>
          <p:nvPr/>
        </p:nvSpPr>
        <p:spPr>
          <a:xfrm>
            <a:off x="911912" y="2791216"/>
            <a:ext cx="7498800" cy="116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chat Server - Client</a:t>
            </a:r>
          </a:p>
        </p:txBody>
      </p:sp>
      <p:sp>
        <p:nvSpPr>
          <p:cNvPr id="3" name="Google Shape;61;p13">
            <a:extLst>
              <a:ext uri="{FF2B5EF4-FFF2-40B4-BE49-F238E27FC236}">
                <a16:creationId xmlns:a16="http://schemas.microsoft.com/office/drawing/2014/main" id="{963CAA2B-72C5-5EB7-2298-7DAF2D3B7E5F}"/>
              </a:ext>
            </a:extLst>
          </p:cNvPr>
          <p:cNvSpPr txBox="1">
            <a:spLocks/>
          </p:cNvSpPr>
          <p:nvPr/>
        </p:nvSpPr>
        <p:spPr>
          <a:xfrm>
            <a:off x="5164111" y="3858016"/>
            <a:ext cx="3590145" cy="116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nhóm</a:t>
            </a: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Dương Mỹ Lộc – 2011402</a:t>
            </a: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Triệu Trọng Hậu - 1111111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1728787" y="3107350"/>
            <a:ext cx="703408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MÔ HÌNH TRIỂN KHAI</a:t>
            </a:r>
            <a:endParaRPr sz="3600"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0" y="1569600"/>
            <a:ext cx="193925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</a:t>
            </a:r>
            <a:br>
              <a:rPr lang="en-US"/>
            </a:br>
            <a:r>
              <a:rPr lang="en-US"/>
              <a:t>Client – Server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50553-51E8-1181-7F80-7A4047F83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582" y="677972"/>
            <a:ext cx="6189508" cy="36123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0" y="1569600"/>
            <a:ext cx="193925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</a:t>
            </a:r>
            <a:br>
              <a:rPr lang="en-US"/>
            </a:br>
            <a:r>
              <a:rPr lang="en-US"/>
              <a:t>Peer to Peer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052" name="Picture 4" descr="P2P là gì? Mạng ngang hàng P2P">
            <a:extLst>
              <a:ext uri="{FF2B5EF4-FFF2-40B4-BE49-F238E27FC236}">
                <a16:creationId xmlns:a16="http://schemas.microsoft.com/office/drawing/2014/main" id="{55AD8063-3515-5A59-A19B-3F6F3A8E7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806" y="285750"/>
            <a:ext cx="52578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79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242888" y="3107350"/>
            <a:ext cx="85199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CÔNG NGHỆ, NỀN TẢNG SỬ DỤNG</a:t>
            </a:r>
            <a:endParaRPr sz="3600"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324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58" name="Google Shape;158;p24"/>
          <p:cNvGrpSpPr/>
          <p:nvPr/>
        </p:nvGrpSpPr>
        <p:grpSpPr>
          <a:xfrm>
            <a:off x="4224762" y="1222948"/>
            <a:ext cx="1042997" cy="801065"/>
            <a:chOff x="568950" y="3686775"/>
            <a:chExt cx="472500" cy="362900"/>
          </a:xfrm>
        </p:grpSpPr>
        <p:sp>
          <p:nvSpPr>
            <p:cNvPr id="159" name="Google Shape;159;p2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24"/>
          <p:cNvGrpSpPr/>
          <p:nvPr/>
        </p:nvGrpSpPr>
        <p:grpSpPr>
          <a:xfrm>
            <a:off x="6467153" y="3404590"/>
            <a:ext cx="631710" cy="493578"/>
            <a:chOff x="1923075" y="3694075"/>
            <a:chExt cx="437200" cy="341600"/>
          </a:xfrm>
        </p:grpSpPr>
        <p:sp>
          <p:nvSpPr>
            <p:cNvPr id="170" name="Google Shape;170;p24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utoShape 6" descr="Microsoft SQL Server Logo PNG Transparent – Brands Logos">
            <a:extLst>
              <a:ext uri="{FF2B5EF4-FFF2-40B4-BE49-F238E27FC236}">
                <a16:creationId xmlns:a16="http://schemas.microsoft.com/office/drawing/2014/main" id="{11DDEC5A-46B8-6608-8EFC-7ADDFB8053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6" name="Picture 14" descr="Sql server - Free logo icons">
            <a:extLst>
              <a:ext uri="{FF2B5EF4-FFF2-40B4-BE49-F238E27FC236}">
                <a16:creationId xmlns:a16="http://schemas.microsoft.com/office/drawing/2014/main" id="{838F9F3D-07A2-835D-7DCA-C5853323E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663" y="386608"/>
            <a:ext cx="2185142" cy="21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Các thành phần của ADO.NET">
            <a:extLst>
              <a:ext uri="{FF2B5EF4-FFF2-40B4-BE49-F238E27FC236}">
                <a16:creationId xmlns:a16="http://schemas.microsoft.com/office/drawing/2014/main" id="{09205FE8-5690-3B1C-C4EB-94922CC7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194" y="404768"/>
            <a:ext cx="3033712" cy="19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GIÁO TRÌNH VÀ BÀI TẬP TỔNG HỢP MÔN LẬP TRÌNH .NET VỚI C# - WINFORM">
            <a:extLst>
              <a:ext uri="{FF2B5EF4-FFF2-40B4-BE49-F238E27FC236}">
                <a16:creationId xmlns:a16="http://schemas.microsoft.com/office/drawing/2014/main" id="{1C0849B0-261D-1949-A43F-A869B49D8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47" y="248806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242888" y="3107350"/>
            <a:ext cx="85199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CHỨC NĂNG DỰ KIẾN</a:t>
            </a:r>
            <a:endParaRPr sz="3600"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94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>
            <a:spLocks noGrp="1"/>
          </p:cNvSpPr>
          <p:nvPr>
            <p:ph type="title" idx="4294967295"/>
          </p:nvPr>
        </p:nvSpPr>
        <p:spPr>
          <a:xfrm>
            <a:off x="3168097" y="785032"/>
            <a:ext cx="2978142" cy="477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Các chức năng dự kiến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3" name="Google Shape;383;p4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8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384" name="Google Shape;384;p40"/>
          <p:cNvSpPr/>
          <p:nvPr/>
        </p:nvSpPr>
        <p:spPr>
          <a:xfrm>
            <a:off x="0" y="2752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0"/>
          <p:cNvSpPr/>
          <p:nvPr/>
        </p:nvSpPr>
        <p:spPr>
          <a:xfrm>
            <a:off x="0" y="2752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6" name="Google Shape;386;p40"/>
          <p:cNvGrpSpPr/>
          <p:nvPr/>
        </p:nvGrpSpPr>
        <p:grpSpPr>
          <a:xfrm>
            <a:off x="278875" y="3127627"/>
            <a:ext cx="473400" cy="473400"/>
            <a:chOff x="1786339" y="2084401"/>
            <a:chExt cx="473400" cy="473400"/>
          </a:xfrm>
        </p:grpSpPr>
        <p:sp>
          <p:nvSpPr>
            <p:cNvPr id="387" name="Google Shape;387;p40"/>
            <p:cNvSpPr/>
            <p:nvPr/>
          </p:nvSpPr>
          <p:spPr>
            <a:xfrm rot="8100000">
              <a:off x="1855667" y="2153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1955989" y="2247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3814414" y="2084401"/>
            <a:ext cx="473400" cy="473400"/>
            <a:chOff x="3814414" y="2084401"/>
            <a:chExt cx="473400" cy="473400"/>
          </a:xfrm>
        </p:grpSpPr>
        <p:sp>
          <p:nvSpPr>
            <p:cNvPr id="390" name="Google Shape;390;p40"/>
            <p:cNvSpPr/>
            <p:nvPr/>
          </p:nvSpPr>
          <p:spPr>
            <a:xfrm rot="8100000">
              <a:off x="3883742" y="2153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3984064" y="2247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2" name="Google Shape;392;p40"/>
          <p:cNvGrpSpPr/>
          <p:nvPr/>
        </p:nvGrpSpPr>
        <p:grpSpPr>
          <a:xfrm>
            <a:off x="5842489" y="2084401"/>
            <a:ext cx="473400" cy="473400"/>
            <a:chOff x="5842489" y="2084401"/>
            <a:chExt cx="473400" cy="473400"/>
          </a:xfrm>
        </p:grpSpPr>
        <p:sp>
          <p:nvSpPr>
            <p:cNvPr id="393" name="Google Shape;393;p40"/>
            <p:cNvSpPr/>
            <p:nvPr/>
          </p:nvSpPr>
          <p:spPr>
            <a:xfrm rot="8100000">
              <a:off x="5911817" y="2153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012139" y="2247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5" name="Google Shape;395;p40"/>
          <p:cNvGrpSpPr/>
          <p:nvPr/>
        </p:nvGrpSpPr>
        <p:grpSpPr>
          <a:xfrm>
            <a:off x="6880814" y="3957300"/>
            <a:ext cx="473400" cy="473400"/>
            <a:chOff x="6880814" y="3957300"/>
            <a:chExt cx="473400" cy="473400"/>
          </a:xfrm>
        </p:grpSpPr>
        <p:sp>
          <p:nvSpPr>
            <p:cNvPr id="396" name="Google Shape;396;p40"/>
            <p:cNvSpPr/>
            <p:nvPr/>
          </p:nvSpPr>
          <p:spPr>
            <a:xfrm rot="-2700000">
              <a:off x="6950142" y="4026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 flipH="1">
              <a:off x="7050464" y="4133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8" name="Google Shape;398;p40"/>
          <p:cNvGrpSpPr/>
          <p:nvPr/>
        </p:nvGrpSpPr>
        <p:grpSpPr>
          <a:xfrm>
            <a:off x="4852739" y="3957300"/>
            <a:ext cx="473400" cy="473400"/>
            <a:chOff x="4852739" y="3957300"/>
            <a:chExt cx="473400" cy="473400"/>
          </a:xfrm>
        </p:grpSpPr>
        <p:sp>
          <p:nvSpPr>
            <p:cNvPr id="399" name="Google Shape;399;p40"/>
            <p:cNvSpPr/>
            <p:nvPr/>
          </p:nvSpPr>
          <p:spPr>
            <a:xfrm rot="-2700000">
              <a:off x="4922067" y="4026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 flipH="1">
              <a:off x="5022389" y="4133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2824664" y="3957300"/>
            <a:ext cx="473400" cy="473400"/>
            <a:chOff x="2824664" y="3957300"/>
            <a:chExt cx="473400" cy="473400"/>
          </a:xfrm>
        </p:grpSpPr>
        <p:sp>
          <p:nvSpPr>
            <p:cNvPr id="402" name="Google Shape;402;p40"/>
            <p:cNvSpPr/>
            <p:nvPr/>
          </p:nvSpPr>
          <p:spPr>
            <a:xfrm rot="-2700000">
              <a:off x="2893992" y="4026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 flipH="1">
              <a:off x="2994314" y="4133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4" name="Google Shape;404;p40"/>
          <p:cNvSpPr txBox="1"/>
          <p:nvPr/>
        </p:nvSpPr>
        <p:spPr>
          <a:xfrm>
            <a:off x="109075" y="2609196"/>
            <a:ext cx="1286400" cy="56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vi-VN" sz="1050"/>
              <a:t>Client phải đăng nhập trước khi kết nối.</a:t>
            </a:r>
            <a:endParaRPr lang="en-US" sz="900"/>
          </a:p>
        </p:txBody>
      </p:sp>
      <p:sp>
        <p:nvSpPr>
          <p:cNvPr id="405" name="Google Shape;405;p40"/>
          <p:cNvSpPr txBox="1"/>
          <p:nvPr/>
        </p:nvSpPr>
        <p:spPr>
          <a:xfrm>
            <a:off x="3377205" y="1670116"/>
            <a:ext cx="1286400" cy="40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Chức năng gửi cho tất cả client từ server.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40"/>
          <p:cNvSpPr txBox="1"/>
          <p:nvPr/>
        </p:nvSpPr>
        <p:spPr>
          <a:xfrm>
            <a:off x="5436010" y="1871130"/>
            <a:ext cx="1286400" cy="199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Tạo nhóm chat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40"/>
          <p:cNvSpPr txBox="1"/>
          <p:nvPr/>
        </p:nvSpPr>
        <p:spPr>
          <a:xfrm>
            <a:off x="2418175" y="4444599"/>
            <a:ext cx="1286400" cy="6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Quản lý danh sách client: client đang online, tổng số client,….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40"/>
          <p:cNvSpPr txBox="1"/>
          <p:nvPr/>
        </p:nvSpPr>
        <p:spPr>
          <a:xfrm>
            <a:off x="4446255" y="4444600"/>
            <a:ext cx="1286400" cy="41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Gửi tin nhắn giữa server và các client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40"/>
          <p:cNvSpPr txBox="1"/>
          <p:nvPr/>
        </p:nvSpPr>
        <p:spPr>
          <a:xfrm>
            <a:off x="6474335" y="4444600"/>
            <a:ext cx="1286400" cy="32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Gửi tin nhắn trực tiếp giữa các client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386;p40">
            <a:extLst>
              <a:ext uri="{FF2B5EF4-FFF2-40B4-BE49-F238E27FC236}">
                <a16:creationId xmlns:a16="http://schemas.microsoft.com/office/drawing/2014/main" id="{F1D9E332-F7E1-370C-2D9A-DB4C97C6F789}"/>
              </a:ext>
            </a:extLst>
          </p:cNvPr>
          <p:cNvGrpSpPr/>
          <p:nvPr/>
        </p:nvGrpSpPr>
        <p:grpSpPr>
          <a:xfrm>
            <a:off x="1786339" y="2098350"/>
            <a:ext cx="473400" cy="473400"/>
            <a:chOff x="1786339" y="2084401"/>
            <a:chExt cx="473400" cy="473400"/>
          </a:xfrm>
        </p:grpSpPr>
        <p:sp>
          <p:nvSpPr>
            <p:cNvPr id="3" name="Google Shape;387;p40">
              <a:extLst>
                <a:ext uri="{FF2B5EF4-FFF2-40B4-BE49-F238E27FC236}">
                  <a16:creationId xmlns:a16="http://schemas.microsoft.com/office/drawing/2014/main" id="{211E7A93-86D7-404A-97CB-52C2615DF671}"/>
                </a:ext>
              </a:extLst>
            </p:cNvPr>
            <p:cNvSpPr/>
            <p:nvPr/>
          </p:nvSpPr>
          <p:spPr>
            <a:xfrm rot="8100000">
              <a:off x="1855667" y="2153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88;p40">
              <a:extLst>
                <a:ext uri="{FF2B5EF4-FFF2-40B4-BE49-F238E27FC236}">
                  <a16:creationId xmlns:a16="http://schemas.microsoft.com/office/drawing/2014/main" id="{971C32F0-AED0-BC56-6D5E-D0917F2B3EF4}"/>
                </a:ext>
              </a:extLst>
            </p:cNvPr>
            <p:cNvSpPr/>
            <p:nvPr/>
          </p:nvSpPr>
          <p:spPr>
            <a:xfrm>
              <a:off x="1955989" y="2247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" name="Google Shape;404;p40">
            <a:extLst>
              <a:ext uri="{FF2B5EF4-FFF2-40B4-BE49-F238E27FC236}">
                <a16:creationId xmlns:a16="http://schemas.microsoft.com/office/drawing/2014/main" id="{74124BC7-7E83-FEE1-8F75-37D8F9BB20AD}"/>
              </a:ext>
            </a:extLst>
          </p:cNvPr>
          <p:cNvSpPr txBox="1"/>
          <p:nvPr/>
        </p:nvSpPr>
        <p:spPr>
          <a:xfrm>
            <a:off x="1616539" y="1670117"/>
            <a:ext cx="12864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050"/>
              <a:t>Server cho phép nhiều client kết nối cùng lúc.</a:t>
            </a:r>
            <a:endParaRPr lang="en-US" sz="900"/>
          </a:p>
        </p:txBody>
      </p:sp>
      <p:grpSp>
        <p:nvGrpSpPr>
          <p:cNvPr id="10" name="Google Shape;392;p40">
            <a:extLst>
              <a:ext uri="{FF2B5EF4-FFF2-40B4-BE49-F238E27FC236}">
                <a16:creationId xmlns:a16="http://schemas.microsoft.com/office/drawing/2014/main" id="{CC5F6591-2534-A4B4-84AE-36FB14D241EC}"/>
              </a:ext>
            </a:extLst>
          </p:cNvPr>
          <p:cNvGrpSpPr/>
          <p:nvPr/>
        </p:nvGrpSpPr>
        <p:grpSpPr>
          <a:xfrm>
            <a:off x="8280989" y="2104633"/>
            <a:ext cx="473400" cy="473400"/>
            <a:chOff x="5842489" y="2084401"/>
            <a:chExt cx="473400" cy="473400"/>
          </a:xfrm>
        </p:grpSpPr>
        <p:sp>
          <p:nvSpPr>
            <p:cNvPr id="11" name="Google Shape;393;p40">
              <a:extLst>
                <a:ext uri="{FF2B5EF4-FFF2-40B4-BE49-F238E27FC236}">
                  <a16:creationId xmlns:a16="http://schemas.microsoft.com/office/drawing/2014/main" id="{11D777C4-B614-4411-49A7-95DB6ED5C953}"/>
                </a:ext>
              </a:extLst>
            </p:cNvPr>
            <p:cNvSpPr/>
            <p:nvPr/>
          </p:nvSpPr>
          <p:spPr>
            <a:xfrm rot="8100000">
              <a:off x="5911817" y="2153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4;p40">
              <a:extLst>
                <a:ext uri="{FF2B5EF4-FFF2-40B4-BE49-F238E27FC236}">
                  <a16:creationId xmlns:a16="http://schemas.microsoft.com/office/drawing/2014/main" id="{C81ADA64-DA5B-0D06-304F-92D9311ED87D}"/>
                </a:ext>
              </a:extLst>
            </p:cNvPr>
            <p:cNvSpPr/>
            <p:nvPr/>
          </p:nvSpPr>
          <p:spPr>
            <a:xfrm>
              <a:off x="6012139" y="2247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" name="Google Shape;406;p40">
            <a:extLst>
              <a:ext uri="{FF2B5EF4-FFF2-40B4-BE49-F238E27FC236}">
                <a16:creationId xmlns:a16="http://schemas.microsoft.com/office/drawing/2014/main" id="{A334EBA1-EA70-0706-279F-BC2596F97F5E}"/>
              </a:ext>
            </a:extLst>
          </p:cNvPr>
          <p:cNvSpPr txBox="1"/>
          <p:nvPr/>
        </p:nvSpPr>
        <p:spPr>
          <a:xfrm>
            <a:off x="7807439" y="1930638"/>
            <a:ext cx="1286400" cy="199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Gửi tin nhắn offline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9</a:t>
            </a:fld>
            <a:endParaRPr>
              <a:solidFill>
                <a:srgbClr val="073763"/>
              </a:solidFill>
            </a:endParaRPr>
          </a:p>
        </p:txBody>
      </p:sp>
      <p:sp>
        <p:nvSpPr>
          <p:cNvPr id="312" name="Google Shape;312;p35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accent3"/>
                </a:solidFill>
              </a:rPr>
              <a:t>THANKS!</a:t>
            </a:r>
            <a:endParaRPr sz="9000">
              <a:solidFill>
                <a:schemeClr val="accent3"/>
              </a:solidFill>
            </a:endParaRPr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571300" cy="643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/>
              <a:t>Any questions?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149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Montserrat</vt:lpstr>
      <vt:lpstr>Roboto</vt:lpstr>
      <vt:lpstr>Calibri</vt:lpstr>
      <vt:lpstr>Arial</vt:lpstr>
      <vt:lpstr>Aemelia template</vt:lpstr>
      <vt:lpstr>Báo cáo tổng kết</vt:lpstr>
      <vt:lpstr>MÔ HÌNH TRIỂN KHAI</vt:lpstr>
      <vt:lpstr>Mô hình Client – Server</vt:lpstr>
      <vt:lpstr>Mô hình Peer to Peer</vt:lpstr>
      <vt:lpstr>CÔNG NGHỆ, NỀN TẢNG SỬ DỤNG</vt:lpstr>
      <vt:lpstr>PowerPoint Presentation</vt:lpstr>
      <vt:lpstr>CHỨC NĂNG DỰ KIẾN</vt:lpstr>
      <vt:lpstr>Các chức năng dự kiến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tiến độ</dc:title>
  <cp:lastModifiedBy>Lộc Dương Mỹ</cp:lastModifiedBy>
  <cp:revision>3</cp:revision>
  <dcterms:modified xsi:type="dcterms:W3CDTF">2022-11-17T02:39:42Z</dcterms:modified>
</cp:coreProperties>
</file>