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6" r:id="rId2"/>
    <p:sldId id="320" r:id="rId3"/>
    <p:sldId id="260" r:id="rId4"/>
    <p:sldId id="321" r:id="rId5"/>
    <p:sldId id="307" r:id="rId6"/>
    <p:sldId id="323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C37DFF2-CF2D-41DC-B8B1-56CE0E19FDA5}">
          <p14:sldIdLst>
            <p14:sldId id="256"/>
            <p14:sldId id="320"/>
            <p14:sldId id="260"/>
            <p14:sldId id="321"/>
            <p14:sldId id="307"/>
            <p14:sldId id="323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ECFCEF"/>
    <a:srgbClr val="E3FFE8"/>
    <a:srgbClr val="DEFFE4"/>
    <a:srgbClr val="ABFF6B"/>
    <a:srgbClr val="83D147"/>
    <a:srgbClr val="448215"/>
    <a:srgbClr val="84E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AD763-9E57-53ED-52F0-6DC8B62DF7E4}" v="5" dt="2024-11-25T15:15:41.107"/>
    <p1510:client id="{1BB94C5E-B6B1-8BA0-5C69-DCD65BE6D766}" v="6" dt="2024-11-25T09:52:29.328"/>
    <p1510:client id="{239EA9FB-417C-68F7-A429-7E133978AB53}" v="81" dt="2024-11-25T17:40:57.344"/>
    <p1510:client id="{343113BA-5673-F668-3808-FCD45368C299}" v="5" dt="2024-11-25T13:33:28.134"/>
    <p1510:client id="{3659AF46-A7E9-EC0D-CE34-C550B3D2470C}" v="7" dt="2024-11-25T15:03:54.414"/>
    <p1510:client id="{39EB0BA6-2ACB-65A0-9187-19423D8A3E3B}" v="12" dt="2024-11-25T13:37:06.812"/>
    <p1510:client id="{6372908D-8BBF-16DC-F0C0-38D2A9C9D5A3}" v="1" dt="2024-11-25T17:47:51.900"/>
    <p1510:client id="{BC733E78-6605-1546-BDB9-015010AD173D}" v="547" dt="2024-11-25T19:06:05.824"/>
    <p1510:client id="{BEB17A99-9772-BE8B-5522-CA6891EF2E2A}" v="9" dt="2024-11-25T09:27:06.387"/>
    <p1510:client id="{DB1F522C-9BCF-45D6-01A3-B61B75D548B0}" v="32" dt="2024-11-25T15:46:03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06799F8-075E-4A3A-A7F6-7FBC6576F1A4}" styleName="Designformatvorlage 2 - Akz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6" d="100"/>
          <a:sy n="116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A629E-63B7-7E4D-A288-8380849DBB1E}" type="datetimeFigureOut">
              <a:rPr lang="de-DE" smtClean="0"/>
              <a:t>02.12.2024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E990F-DC23-CA48-B671-17CE1FBE7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65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B8CC0-55F7-F034-14E7-5DEA3CE6E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710DD5-9844-E95C-E4C7-A2C10407D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86C73-7DB4-D454-9DC6-712BA01B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3FC-ED1D-2E48-B934-BE5E2E8A6C75}" type="datetime1">
              <a:rPr lang="de-DE" smtClean="0"/>
              <a:t>02.12.2024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4F2533-921C-F905-58F7-BE1D8668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SW-Konzept EG G1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CEA9E-8FB2-C877-2F88-AE19842D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88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9ED0B-B40A-BF22-8744-87E4A7A5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0FB050-4003-1029-7A81-B970BB66B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029FBC-686A-DA2A-1D36-7053AFC2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4CF8F-7E91-0A4E-8D65-CE06DA4E8D81}" type="datetime1">
              <a:rPr lang="de-DE" smtClean="0"/>
              <a:t>02.12.2024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152014-C1DC-530F-9A63-EE4EF9DD5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SW-Konzept EG G1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F30041-9021-34AA-FC76-73314BCE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375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A15484-B2DC-8E9B-75C5-2461D3AB7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1DA3D2-7F22-034E-E2C4-469DB8DA4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236E77-B7B0-11D8-CB83-1CED8D05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4C0AF-3161-E04E-971F-4357D7719FF2}" type="datetime1">
              <a:rPr lang="de-DE" smtClean="0"/>
              <a:t>02.12.2024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8ED1BF-4A3A-F2D6-A6C7-0365F5A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SW-Konzept EG G1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241260-841D-E90D-55E6-BC2EDB95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6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8B50D-56F8-9D2D-5E04-D01D90A7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D5D94E-CC77-0F41-80DE-C292A1C25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51B22-D72C-EA74-D212-3C3B98FE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BBA6-D2CC-1745-BBA6-4BBA282DA9EF}" type="datetime1">
              <a:rPr lang="de-DE" smtClean="0"/>
              <a:t>02.12.2024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5AA869-CD7B-9659-6F31-A8676E93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SW-Konzept EG G1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316DBD-25A0-EEC7-632A-FF15C3C3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712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FCF80-7046-5C1F-DAB6-6455EDBB5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E1954F-A435-5B8C-E465-166E2B12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36BF51-2BF7-8A04-7DC4-B046EE4A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E2DB-579D-554D-8B2F-534334B9C840}" type="datetime1">
              <a:rPr lang="de-DE" smtClean="0"/>
              <a:t>02.12.2024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E01891-B972-66B1-EE85-31B75FB4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SW-Konzept EG G1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A39C0-A5AD-F1B6-2555-830B576A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24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874EC-01DB-8C08-72A4-F939F635A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04E040-9811-4D12-2A01-806C2F519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440F1E-2D5A-1B8B-122E-9DAA25058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A203F6-8C9B-7AFE-83BA-E6D1FD99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9A21-8BEA-E446-91D1-E0E2EB64F2D9}" type="datetime1">
              <a:rPr lang="de-DE" smtClean="0"/>
              <a:t>02.12.2024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7AD5C1-2933-715B-46E7-A8426C62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SW-Konzept EG G1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CF4DBE-2CEB-3673-18EB-F3E95B3C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31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9F0FB-D9D6-C7FB-5A7F-8F8BA91DF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96550F-220A-A38F-BBB8-F720A67E3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D1A8F6-F61A-8412-3BF7-4B92EE087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21344D-EB78-D7EF-5050-619754DB6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9EBF6C-FEE2-31A5-84D6-8AC0866E3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3C4D05-6B18-3B25-3AFD-433304A0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BD92-AC47-5340-9E42-DEDB0DA92371}" type="datetime1">
              <a:rPr lang="de-DE" smtClean="0"/>
              <a:t>02.12.2024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BBD8D4B-BDCE-D3FB-42BE-8E71139B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SW-Konzept EG G1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0FF508-8B6A-8707-60C1-60B1E90A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85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75F19-D591-993E-B092-D75F1A88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B4788B-5884-8EE0-4AF4-9ACAF3F2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36B29-FDDC-A647-9404-8CE4F9A026D2}" type="datetime1">
              <a:rPr lang="de-DE" smtClean="0"/>
              <a:t>02.12.2024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68AFEC-C79A-223F-470D-CC7EF463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SW-Konzept EG G1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429F05-4694-3116-D530-2FE2B3D3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0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2A60271-ACD7-8CD9-7A49-40209A7C9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4A881-ED71-4744-BE60-61489678C694}" type="datetime1">
              <a:rPr lang="de-DE" smtClean="0"/>
              <a:t>02.12.2024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B190073-A83A-4168-53EC-E8A208A5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SW-Konzept EG G1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C4073C-D335-92F7-363A-B5085BCE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93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86F2C-A6B8-3A06-B2A9-FD8F1D4A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EECCB9-2CB2-100D-5B0D-4E811CA7A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6B2EEA-667A-27E4-5826-2D64D3868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2D7105-661E-D96D-483A-2AEC7FC4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3EF5-7F3F-244A-BC89-229399165C81}" type="datetime1">
              <a:rPr lang="de-DE" smtClean="0"/>
              <a:t>02.12.2024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DAAD7F-BF31-29DD-B96B-99D95C2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SW-Konzept EG G1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F3D5F5-E1D2-A4AB-4564-E46799CC2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52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9F460-0700-BA42-8ACD-DA752D15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8C5C88-DBEE-FEB5-8F21-F05070350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967CC9-8790-8316-356A-6384A2AA2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2CD93-913F-936A-A36B-C4161BB1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C83B1-43A5-4143-B952-D7EFFA2427B6}" type="datetime1">
              <a:rPr lang="de-DE" smtClean="0"/>
              <a:t>02.12.2024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B3F0D5-8ECB-27FA-ECF1-4DAF8CC7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SW-Konzept EG G1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858BDB5-C3B6-402D-9CE0-F380DB44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2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83C722-F27C-414F-540E-94729677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4D40A2-4256-B28F-F306-773D0169C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B9FFB9-2E64-6FEE-8DB6-B28DC6A9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0116F2-A89A-8C46-B2E4-92A444825220}" type="datetime1">
              <a:rPr lang="de-DE" smtClean="0"/>
              <a:t>02.12.2024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724E9-3D47-52E4-509E-58FD11E52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SW-Konzept EG G1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7D56F6-7830-A000-7E74-68D09A37E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49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194498"/>
            <a:ext cx="9144000" cy="1086252"/>
          </a:xfrm>
        </p:spPr>
        <p:txBody>
          <a:bodyPr>
            <a:normAutofit/>
          </a:bodyPr>
          <a:lstStyle/>
          <a:p>
            <a:r>
              <a:rPr lang="de-DE" sz="7200" b="1" dirty="0">
                <a:solidFill>
                  <a:schemeClr val="accent6"/>
                </a:solidFill>
              </a:rPr>
              <a:t>Import / Export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31735"/>
          </a:xfrm>
        </p:spPr>
        <p:txBody>
          <a:bodyPr>
            <a:normAutofit lnSpcReduction="10000"/>
          </a:bodyPr>
          <a:lstStyle/>
          <a:p>
            <a:r>
              <a:rPr lang="de-DE" sz="1800" dirty="0"/>
              <a:t>Web Engineering WS 2024/25</a:t>
            </a:r>
          </a:p>
          <a:p>
            <a:endParaRPr lang="de-DE" sz="1800" dirty="0"/>
          </a:p>
          <a:p>
            <a:r>
              <a:rPr lang="de-DE" sz="1800" b="1" dirty="0"/>
              <a:t>EG G1</a:t>
            </a:r>
          </a:p>
          <a:p>
            <a:r>
              <a:rPr lang="de-DE" sz="1800" dirty="0"/>
              <a:t>Pflichtfeature </a:t>
            </a:r>
          </a:p>
          <a:p>
            <a:r>
              <a:rPr lang="de-DE" sz="1800" dirty="0"/>
              <a:t>Bearbeitet von: Mattis Wellenbüscher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F88D06-B786-8C53-B9A4-69E6E418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501"/>
            <a:ext cx="10515600" cy="4864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dirty="0">
                <a:solidFill>
                  <a:schemeClr val="accent3"/>
                </a:solidFill>
              </a:rPr>
              <a:t>Überblick: </a:t>
            </a:r>
            <a:r>
              <a:rPr lang="de-DE" sz="2000" dirty="0"/>
              <a:t>Einlesen und Exportieren von Daten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>
                <a:solidFill>
                  <a:schemeClr val="accent3"/>
                </a:solidFill>
              </a:rPr>
              <a:t>Technische Umsetzung: </a:t>
            </a:r>
            <a:r>
              <a:rPr lang="de-DE" sz="2000" dirty="0"/>
              <a:t>Code Einblicke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accent3"/>
                </a:solidFill>
              </a:rPr>
              <a:t>	</a:t>
            </a:r>
            <a:r>
              <a:rPr lang="de-DE" sz="2000" dirty="0"/>
              <a:t>2.1. Frontend</a:t>
            </a:r>
          </a:p>
          <a:p>
            <a:pPr marL="0" indent="0">
              <a:buNone/>
            </a:pPr>
            <a:r>
              <a:rPr lang="de-DE" sz="2000" dirty="0"/>
              <a:t>	2.2. Backend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accent3"/>
                </a:solidFill>
              </a:rPr>
              <a:t>3.      Demo</a:t>
            </a: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52E92-AF72-2426-73F1-0037E4E3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BBA6-D2CC-1745-BBA6-4BBA282DA9EF}" type="datetime1">
              <a:rPr lang="de-DE" smtClean="0"/>
              <a:t>02.12.2024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474A04-F39E-735F-36AE-D835B1B4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SW-Konzept - EG G1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FE3256-E914-A734-600D-7DE1D8A5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3845323-FE56-B9F8-50D0-E9435FF4534D}"/>
              </a:ext>
            </a:extLst>
          </p:cNvPr>
          <p:cNvSpPr txBox="1">
            <a:spLocks/>
          </p:cNvSpPr>
          <p:nvPr/>
        </p:nvSpPr>
        <p:spPr>
          <a:xfrm>
            <a:off x="838200" y="248685"/>
            <a:ext cx="10515600" cy="62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/>
              <a:t>Agenda</a:t>
            </a:r>
            <a:endParaRPr lang="de-DE"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001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52E92-AF72-2426-73F1-0037E4E3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BBA6-D2CC-1745-BBA6-4BBA282DA9EF}" type="datetime1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474A04-F39E-735F-36AE-D835B1B4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MS1 - EG G1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FE3256-E914-A734-600D-7DE1D8A5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</a:t>
            </a:fld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88098DD-8399-2DD0-41B6-2FBE394B5510}"/>
              </a:ext>
            </a:extLst>
          </p:cNvPr>
          <p:cNvSpPr txBox="1">
            <a:spLocks/>
          </p:cNvSpPr>
          <p:nvPr/>
        </p:nvSpPr>
        <p:spPr>
          <a:xfrm>
            <a:off x="838200" y="3057241"/>
            <a:ext cx="10515600" cy="2063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0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CD959CE7-7F9B-5D89-E129-315486C94C15}"/>
              </a:ext>
            </a:extLst>
          </p:cNvPr>
          <p:cNvSpPr txBox="1">
            <a:spLocks/>
          </p:cNvSpPr>
          <p:nvPr/>
        </p:nvSpPr>
        <p:spPr>
          <a:xfrm>
            <a:off x="838200" y="248685"/>
            <a:ext cx="10515600" cy="62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>
                <a:solidFill>
                  <a:schemeClr val="accent3"/>
                </a:solidFill>
              </a:rPr>
              <a:t>1  Überblick: </a:t>
            </a:r>
            <a:r>
              <a:rPr lang="de-DE" sz="2800" b="1" dirty="0"/>
              <a:t>Einlesen und Exportieren von Daten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88FFF7F-8EBC-C9E0-350A-4F884C53CC15}"/>
              </a:ext>
            </a:extLst>
          </p:cNvPr>
          <p:cNvSpPr txBox="1"/>
          <p:nvPr/>
        </p:nvSpPr>
        <p:spPr>
          <a:xfrm>
            <a:off x="917140" y="1027128"/>
            <a:ext cx="781242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accent3"/>
                </a:solidFill>
              </a:rPr>
              <a:t>Anforderungen, Einlesen und Exportieren von Daten:</a:t>
            </a:r>
          </a:p>
          <a:p>
            <a:pPr>
              <a:lnSpc>
                <a:spcPct val="150000"/>
              </a:lnSpc>
            </a:pPr>
            <a:r>
              <a:rPr lang="de-DE" dirty="0"/>
              <a:t>- Als Nutzer möchte ich, dass </a:t>
            </a:r>
            <a:r>
              <a:rPr lang="de-DE" dirty="0" err="1"/>
              <a:t>csv</a:t>
            </a:r>
            <a:r>
              <a:rPr lang="de-DE" dirty="0"/>
              <a:t>-Dateien eingelesen werden können. </a:t>
            </a:r>
          </a:p>
          <a:p>
            <a:pPr>
              <a:lnSpc>
                <a:spcPct val="150000"/>
              </a:lnSpc>
            </a:pPr>
            <a:r>
              <a:rPr lang="de-DE" dirty="0"/>
              <a:t>- Die Daten sollen ebenfalls als </a:t>
            </a:r>
            <a:r>
              <a:rPr lang="de-DE" dirty="0" err="1"/>
              <a:t>csv</a:t>
            </a:r>
            <a:r>
              <a:rPr lang="de-DE" dirty="0"/>
              <a:t>-Datei wieder exportiert werden können.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FECF73C-8033-6E3C-44AC-ACC399550B41}"/>
              </a:ext>
            </a:extLst>
          </p:cNvPr>
          <p:cNvSpPr txBox="1"/>
          <p:nvPr/>
        </p:nvSpPr>
        <p:spPr>
          <a:xfrm>
            <a:off x="838199" y="3151124"/>
            <a:ext cx="90642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>
                <a:solidFill>
                  <a:schemeClr val="accent3"/>
                </a:solidFill>
              </a:rPr>
              <a:t>Zielsetzung des Features:</a:t>
            </a:r>
          </a:p>
          <a:p>
            <a:pPr>
              <a:lnSpc>
                <a:spcPct val="150000"/>
              </a:lnSpc>
            </a:pPr>
            <a:r>
              <a:rPr lang="de-DE" dirty="0"/>
              <a:t>- Problem: Daten effizient in die Anwendung einlesen und exportieren.</a:t>
            </a:r>
          </a:p>
          <a:p>
            <a:pPr>
              <a:lnSpc>
                <a:spcPct val="150000"/>
              </a:lnSpc>
            </a:pPr>
            <a:r>
              <a:rPr lang="de-DE" dirty="0"/>
              <a:t>- Lösung: Entwicklung eines robusten und benutzerfreundlichen CSV-Import- und Exports.</a:t>
            </a:r>
          </a:p>
          <a:p>
            <a:pPr>
              <a:lnSpc>
                <a:spcPct val="150000"/>
              </a:lnSpc>
            </a:pPr>
            <a:r>
              <a:rPr lang="de-DE" dirty="0"/>
              <a:t>- Nutzen: Erleichtert Datenverwaltung und ermöglicht eine konsistente Datenbasis. </a:t>
            </a:r>
          </a:p>
          <a:p>
            <a:r>
              <a:rPr lang="de-DE" dirty="0"/>
              <a:t>                    Grundlage für arbeiten des Gesamten Projektes</a:t>
            </a:r>
          </a:p>
        </p:txBody>
      </p:sp>
    </p:spTree>
    <p:extLst>
      <p:ext uri="{BB962C8B-B14F-4D97-AF65-F5344CB8AC3E}">
        <p14:creationId xmlns:p14="http://schemas.microsoft.com/office/powerpoint/2010/main" val="13693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BF40C-332A-5ED6-490A-933974A80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95531-B0FA-AA29-43A8-173F9422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BBA6-D2CC-1745-BBA6-4BBA282DA9EF}" type="datetime1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F29205-3470-2F84-36BB-355FE254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MS1 - EG G1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1455B2-88DD-9CDE-11F9-99A1AAAEB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4</a:t>
            </a:fld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553FDCE-67C2-9F00-1ED2-1498FA43455C}"/>
              </a:ext>
            </a:extLst>
          </p:cNvPr>
          <p:cNvSpPr txBox="1">
            <a:spLocks/>
          </p:cNvSpPr>
          <p:nvPr/>
        </p:nvSpPr>
        <p:spPr>
          <a:xfrm>
            <a:off x="838200" y="3057241"/>
            <a:ext cx="10515600" cy="2063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2000" dirty="0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301EBDE3-9A56-1933-8771-766FECD48DD7}"/>
              </a:ext>
            </a:extLst>
          </p:cNvPr>
          <p:cNvSpPr txBox="1">
            <a:spLocks/>
          </p:cNvSpPr>
          <p:nvPr/>
        </p:nvSpPr>
        <p:spPr>
          <a:xfrm>
            <a:off x="838200" y="248685"/>
            <a:ext cx="10515600" cy="62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>
                <a:solidFill>
                  <a:schemeClr val="accent3"/>
                </a:solidFill>
              </a:rPr>
              <a:t>1  Überblick: </a:t>
            </a:r>
            <a:r>
              <a:rPr lang="de-DE" sz="2800" b="1" dirty="0"/>
              <a:t>Einlesen und Exportieren von Daten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13A676-F4C2-ABB2-54A9-9727CE32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54" y="2168767"/>
            <a:ext cx="2121535" cy="308077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F84F690-4AC6-D658-19F4-68E53542E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155998"/>
            <a:ext cx="8001576" cy="309354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1B541D9-1400-8FBD-DAF8-B621DCD87461}"/>
              </a:ext>
            </a:extLst>
          </p:cNvPr>
          <p:cNvSpPr txBox="1"/>
          <p:nvPr/>
        </p:nvSpPr>
        <p:spPr>
          <a:xfrm>
            <a:off x="1039829" y="5454569"/>
            <a:ext cx="18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DustSuction.csv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380F668-3B01-7B82-6B1B-B221952DBE28}"/>
              </a:ext>
            </a:extLst>
          </p:cNvPr>
          <p:cNvSpPr txBox="1"/>
          <p:nvPr/>
        </p:nvSpPr>
        <p:spPr>
          <a:xfrm>
            <a:off x="7418609" y="5454569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Events.csv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662B261-6214-66F1-7008-A692B42CC60E}"/>
              </a:ext>
            </a:extLst>
          </p:cNvPr>
          <p:cNvSpPr txBox="1"/>
          <p:nvPr/>
        </p:nvSpPr>
        <p:spPr>
          <a:xfrm>
            <a:off x="1374890" y="1066488"/>
            <a:ext cx="30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3"/>
                </a:solidFill>
              </a:rPr>
              <a:t>Einblick in die </a:t>
            </a:r>
            <a:r>
              <a:rPr lang="de-DE" b="1" dirty="0" err="1">
                <a:solidFill>
                  <a:schemeClr val="accent3"/>
                </a:solidFill>
              </a:rPr>
              <a:t>csv</a:t>
            </a:r>
            <a:r>
              <a:rPr lang="de-DE" b="1" dirty="0">
                <a:solidFill>
                  <a:schemeClr val="accent3"/>
                </a:solidFill>
              </a:rPr>
              <a:t>-Dateien:</a:t>
            </a:r>
          </a:p>
        </p:txBody>
      </p:sp>
    </p:spTree>
    <p:extLst>
      <p:ext uri="{BB962C8B-B14F-4D97-AF65-F5344CB8AC3E}">
        <p14:creationId xmlns:p14="http://schemas.microsoft.com/office/powerpoint/2010/main" val="359576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F88D06-B786-8C53-B9A4-69E6E4188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4864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sz="2000" b="1" dirty="0">
                <a:solidFill>
                  <a:schemeClr val="accent6"/>
                </a:solidFill>
              </a:rPr>
              <a:t>Status:</a:t>
            </a:r>
          </a:p>
          <a:p>
            <a:r>
              <a:rPr lang="de-DE" sz="2000" dirty="0">
                <a:solidFill>
                  <a:srgbClr val="000000"/>
                </a:solidFill>
              </a:rPr>
              <a:t>Import und Export von CSV-Dateien möglich</a:t>
            </a: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de-DE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de-DE" sz="2000" dirty="0">
                <a:solidFill>
                  <a:srgbClr val="000000"/>
                </a:solidFill>
              </a:rPr>
              <a:t>                                                                       </a:t>
            </a:r>
          </a:p>
          <a:p>
            <a:endParaRPr lang="de-DE" sz="2000" dirty="0">
              <a:solidFill>
                <a:srgbClr val="000000"/>
              </a:solidFill>
            </a:endParaRPr>
          </a:p>
          <a:p>
            <a:endParaRPr lang="de-DE" sz="2000" dirty="0">
              <a:solidFill>
                <a:srgbClr val="000000"/>
              </a:solidFill>
            </a:endParaRPr>
          </a:p>
          <a:p>
            <a:endParaRPr lang="de-DE" sz="2000" dirty="0">
              <a:solidFill>
                <a:srgbClr val="000000"/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652E92-AF72-2426-73F1-0037E4E3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BBA6-D2CC-1745-BBA6-4BBA282DA9EF}" type="datetime1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474A04-F39E-735F-36AE-D835B1B4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MS1 - EG G1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FE3256-E914-A734-600D-7DE1D8A5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5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27FEF2C-803F-392B-727A-ECA48C979728}"/>
              </a:ext>
            </a:extLst>
          </p:cNvPr>
          <p:cNvSpPr txBox="1"/>
          <p:nvPr/>
        </p:nvSpPr>
        <p:spPr>
          <a:xfrm>
            <a:off x="838200" y="2357047"/>
            <a:ext cx="425957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 dirty="0">
                <a:solidFill>
                  <a:schemeClr val="accent6"/>
                </a:solidFill>
              </a:rPr>
              <a:t>Verwendete Tools:</a:t>
            </a:r>
          </a:p>
          <a:p>
            <a:pPr marL="285750" indent="-285750">
              <a:buFont typeface="Arial"/>
              <a:buChar char="•"/>
            </a:pPr>
            <a:r>
              <a:rPr lang="de-DE" sz="2000" dirty="0" err="1"/>
              <a:t>React</a:t>
            </a:r>
            <a:r>
              <a:rPr lang="de-DE" sz="2000" dirty="0"/>
              <a:t> &amp; Material UI: Design GUI</a:t>
            </a:r>
          </a:p>
          <a:p>
            <a:pPr marL="285750" indent="-285750">
              <a:buFont typeface="Arial"/>
              <a:buChar char="•"/>
            </a:pPr>
            <a:r>
              <a:rPr lang="de-DE" sz="2000" dirty="0" err="1"/>
              <a:t>PapaParse</a:t>
            </a:r>
            <a:r>
              <a:rPr lang="de-DE" sz="2000" dirty="0"/>
              <a:t>: CSV </a:t>
            </a:r>
            <a:r>
              <a:rPr lang="de-DE" sz="2000" dirty="0" err="1"/>
              <a:t>to</a:t>
            </a:r>
            <a:r>
              <a:rPr lang="de-DE" sz="2000" dirty="0"/>
              <a:t> JSON</a:t>
            </a:r>
          </a:p>
          <a:p>
            <a:pPr marL="285750" indent="-285750">
              <a:buFont typeface="Arial"/>
              <a:buChar char="•"/>
            </a:pPr>
            <a:r>
              <a:rPr lang="de-DE" sz="2000" dirty="0" err="1"/>
              <a:t>Jszip</a:t>
            </a:r>
            <a:r>
              <a:rPr lang="de-DE" sz="2000" dirty="0"/>
              <a:t>: </a:t>
            </a:r>
            <a:r>
              <a:rPr lang="de-DE" sz="2000" dirty="0" err="1"/>
              <a:t>Handeling</a:t>
            </a:r>
            <a:r>
              <a:rPr lang="de-DE" sz="2000" dirty="0"/>
              <a:t> von Zip Dateien</a:t>
            </a:r>
          </a:p>
          <a:p>
            <a:pPr marL="285750" indent="-285750">
              <a:buFont typeface="Arial"/>
              <a:buChar char="•"/>
            </a:pPr>
            <a:r>
              <a:rPr lang="de-DE" sz="2000" dirty="0" err="1"/>
              <a:t>ImportDialog</a:t>
            </a:r>
            <a:r>
              <a:rPr lang="de-DE" sz="2000" dirty="0"/>
              <a:t>: Upload</a:t>
            </a:r>
          </a:p>
          <a:p>
            <a:pPr marL="285750" indent="-285750">
              <a:buFont typeface="Arial"/>
              <a:buChar char="•"/>
            </a:pPr>
            <a:r>
              <a:rPr lang="de-DE" sz="2000" dirty="0" err="1"/>
              <a:t>ImportTable</a:t>
            </a:r>
            <a:r>
              <a:rPr lang="de-DE" sz="2000" dirty="0"/>
              <a:t>: Export</a:t>
            </a:r>
          </a:p>
          <a:p>
            <a:pPr marL="285750" indent="-285750">
              <a:buFont typeface="Arial"/>
              <a:buChar char="•"/>
            </a:pPr>
            <a:r>
              <a:rPr lang="de-DE" sz="2000" dirty="0"/>
              <a:t>Snackbar &amp; Alert: Informationen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97BDAE5-346A-45B6-D094-513A0B83905C}"/>
              </a:ext>
            </a:extLst>
          </p:cNvPr>
          <p:cNvSpPr txBox="1">
            <a:spLocks/>
          </p:cNvSpPr>
          <p:nvPr/>
        </p:nvSpPr>
        <p:spPr>
          <a:xfrm>
            <a:off x="838200" y="248685"/>
            <a:ext cx="10515600" cy="62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>
                <a:solidFill>
                  <a:schemeClr val="accent3"/>
                </a:solidFill>
              </a:rPr>
              <a:t>2.1</a:t>
            </a:r>
            <a:r>
              <a:rPr lang="de-DE" sz="2800" b="1" dirty="0"/>
              <a:t> Technische Umsetzung: Frontend</a:t>
            </a:r>
          </a:p>
        </p:txBody>
      </p:sp>
      <p:pic>
        <p:nvPicPr>
          <p:cNvPr id="13" name="Grafik 12" descr="Ein Bild, das Text, Schrift, Screenshot, Reihe enthält.&#10;&#10;Beschreibung automatisch generiert.">
            <a:extLst>
              <a:ext uri="{FF2B5EF4-FFF2-40B4-BE49-F238E27FC236}">
                <a16:creationId xmlns:a16="http://schemas.microsoft.com/office/drawing/2014/main" id="{3FBEF8F3-4FDA-FF87-34C1-1A257F41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29" y="1408383"/>
            <a:ext cx="2984671" cy="537612"/>
          </a:xfrm>
          <a:prstGeom prst="rect">
            <a:avLst/>
          </a:prstGeom>
        </p:spPr>
      </p:pic>
      <p:pic>
        <p:nvPicPr>
          <p:cNvPr id="14" name="Grafik 13" descr="Ein Bild, das Text, Schrift, Screenshot, Logo enthält.&#10;&#10;Beschreibung automatisch generiert.">
            <a:extLst>
              <a:ext uri="{FF2B5EF4-FFF2-40B4-BE49-F238E27FC236}">
                <a16:creationId xmlns:a16="http://schemas.microsoft.com/office/drawing/2014/main" id="{FD07BE46-37E5-B8A1-5A4C-8A37E62AD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0" y="2035688"/>
            <a:ext cx="2990850" cy="55615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B87F9AA-CBED-D137-EF4C-83BC6ED59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97944"/>
            <a:ext cx="4839043" cy="300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23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0BFFD-5C7E-6618-7DBB-380594E7C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8DCE02-5E56-1181-F728-7969B082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5BBA6-D2CC-1745-BBA6-4BBA282DA9EF}" type="datetime1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A88763-0E96-183B-69E0-35128965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MS1 - EG G1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AA191-559B-369A-3048-3CAAFB07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6</a:t>
            </a:fld>
            <a:endParaRPr lang="de-DE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096BD35-F923-F8CA-5AD9-DB8F2D652133}"/>
              </a:ext>
            </a:extLst>
          </p:cNvPr>
          <p:cNvSpPr txBox="1">
            <a:spLocks/>
          </p:cNvSpPr>
          <p:nvPr/>
        </p:nvSpPr>
        <p:spPr>
          <a:xfrm>
            <a:off x="838200" y="248685"/>
            <a:ext cx="10515600" cy="62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b="1" dirty="0">
                <a:solidFill>
                  <a:schemeClr val="accent3"/>
                </a:solidFill>
              </a:rPr>
              <a:t>3</a:t>
            </a:r>
            <a:r>
              <a:rPr lang="de-DE" sz="2800" b="1" dirty="0"/>
              <a:t>  Demo</a:t>
            </a:r>
          </a:p>
        </p:txBody>
      </p:sp>
    </p:spTree>
    <p:extLst>
      <p:ext uri="{BB962C8B-B14F-4D97-AF65-F5344CB8AC3E}">
        <p14:creationId xmlns:p14="http://schemas.microsoft.com/office/powerpoint/2010/main" val="127216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885874"/>
            <a:ext cx="9144000" cy="1086252"/>
          </a:xfrm>
        </p:spPr>
        <p:txBody>
          <a:bodyPr>
            <a:normAutofit fontScale="90000"/>
          </a:bodyPr>
          <a:lstStyle/>
          <a:p>
            <a:r>
              <a:rPr lang="de-DE" sz="7200" b="1">
                <a:solidFill>
                  <a:schemeClr val="accent6"/>
                </a:solidFill>
              </a:rPr>
              <a:t>Vielen Dank </a:t>
            </a:r>
            <a:br>
              <a:rPr lang="de-DE" sz="7200" b="1">
                <a:solidFill>
                  <a:schemeClr val="accent6"/>
                </a:solidFill>
              </a:rPr>
            </a:br>
            <a:r>
              <a:rPr lang="de-DE" sz="7200" b="1">
                <a:solidFill>
                  <a:schemeClr val="accent6"/>
                </a:solidFill>
              </a:rPr>
              <a:t>für Eure Aufmerksamkeit!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293414"/>
            <a:ext cx="9144000" cy="1655762"/>
          </a:xfrm>
        </p:spPr>
        <p:txBody>
          <a:bodyPr>
            <a:normAutofit/>
          </a:bodyPr>
          <a:lstStyle/>
          <a:p>
            <a:endParaRPr lang="de-DE" sz="1800" dirty="0"/>
          </a:p>
          <a:p>
            <a:r>
              <a:rPr lang="de-DE" sz="1800" b="1" dirty="0"/>
              <a:t>EG G1</a:t>
            </a:r>
          </a:p>
        </p:txBody>
      </p:sp>
    </p:spTree>
    <p:extLst>
      <p:ext uri="{BB962C8B-B14F-4D97-AF65-F5344CB8AC3E}">
        <p14:creationId xmlns:p14="http://schemas.microsoft.com/office/powerpoint/2010/main" val="331500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231</Words>
  <Application>Microsoft Office PowerPoint</Application>
  <PresentationFormat>Breitbild</PresentationFormat>
  <Paragraphs>58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Import / Export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Vielen Dank 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Software-Konzept</dc:title>
  <dc:creator/>
  <cp:lastModifiedBy>Mattis Wellenbüscher</cp:lastModifiedBy>
  <cp:revision>3</cp:revision>
  <dcterms:created xsi:type="dcterms:W3CDTF">2024-10-21T15:22:52Z</dcterms:created>
  <dcterms:modified xsi:type="dcterms:W3CDTF">2024-12-03T01:22:06Z</dcterms:modified>
</cp:coreProperties>
</file>