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486" y="1632856"/>
            <a:ext cx="1088573" cy="1088573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20" y="3417393"/>
            <a:ext cx="1088573" cy="1088573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384" y="3412162"/>
            <a:ext cx="1088573" cy="108857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727491" y="1510942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Dev</a:t>
            </a:r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5579627" y="3297052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186070" y="333353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</a:t>
            </a:r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>
            <a:off x="3276601" y="2057401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543" y="1875061"/>
            <a:ext cx="604157" cy="604157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764" y="2691333"/>
            <a:ext cx="539984" cy="726060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>
          <a:xfrm rot="19422221">
            <a:off x="3457499" y="2438390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3517196" y="3109576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{{Props}}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 rot="17252697">
            <a:off x="3758626" y="2669516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693" y="1756238"/>
            <a:ext cx="722980" cy="72298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723" y="4516871"/>
            <a:ext cx="539984" cy="726060"/>
          </a:xfrm>
          <a:prstGeom prst="rect">
            <a:avLst/>
          </a:prstGeom>
        </p:spPr>
      </p:pic>
      <p:sp>
        <p:nvSpPr>
          <p:cNvPr id="19" name="Pfeil nach rechts 18"/>
          <p:cNvSpPr/>
          <p:nvPr/>
        </p:nvSpPr>
        <p:spPr>
          <a:xfrm rot="19422221">
            <a:off x="5440458" y="4263928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500155" y="4935114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{{Props}}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Pfeil nach rechts 20"/>
          <p:cNvSpPr/>
          <p:nvPr/>
        </p:nvSpPr>
        <p:spPr>
          <a:xfrm rot="17252697">
            <a:off x="5741585" y="4495054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435" y="4516872"/>
            <a:ext cx="539984" cy="726060"/>
          </a:xfrm>
          <a:prstGeom prst="rect">
            <a:avLst/>
          </a:prstGeom>
        </p:spPr>
      </p:pic>
      <p:sp>
        <p:nvSpPr>
          <p:cNvPr id="23" name="Pfeil nach rechts 22"/>
          <p:cNvSpPr/>
          <p:nvPr/>
        </p:nvSpPr>
        <p:spPr>
          <a:xfrm rot="19422221">
            <a:off x="8040170" y="4263929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8099867" y="4935115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{{Props}}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Pfeil nach rechts 24"/>
          <p:cNvSpPr/>
          <p:nvPr/>
        </p:nvSpPr>
        <p:spPr>
          <a:xfrm rot="17252697">
            <a:off x="8341297" y="4495055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feil nach rechts 27"/>
          <p:cNvSpPr/>
          <p:nvPr/>
        </p:nvSpPr>
        <p:spPr>
          <a:xfrm>
            <a:off x="5150359" y="2054675"/>
            <a:ext cx="1990669" cy="24765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 nach rechts 28"/>
          <p:cNvSpPr/>
          <p:nvPr/>
        </p:nvSpPr>
        <p:spPr>
          <a:xfrm rot="7573136">
            <a:off x="6447569" y="2852652"/>
            <a:ext cx="1022862" cy="2711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feil nach rechts 29"/>
          <p:cNvSpPr/>
          <p:nvPr/>
        </p:nvSpPr>
        <p:spPr>
          <a:xfrm rot="2985546">
            <a:off x="7833244" y="2821255"/>
            <a:ext cx="1022862" cy="2711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Martin Danielsson</cp:lastModifiedBy>
  <cp:revision>5</cp:revision>
  <dcterms:created xsi:type="dcterms:W3CDTF">2016-03-13T19:43:28Z</dcterms:created>
  <dcterms:modified xsi:type="dcterms:W3CDTF">2016-03-13T20:12:46Z</dcterms:modified>
</cp:coreProperties>
</file>