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/>
    <p:restoredTop sz="93750"/>
  </p:normalViewPr>
  <p:slideViewPr>
    <p:cSldViewPr snapToGrid="0" snapToObjects="1">
      <p:cViewPr varScale="1">
        <p:scale>
          <a:sx n="144" d="100"/>
          <a:sy n="144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5697873" y="5101028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 Database</a:t>
            </a:r>
          </a:p>
        </p:txBody>
      </p:sp>
      <p:sp>
        <p:nvSpPr>
          <p:cNvPr id="7" name="Rechteck 6"/>
          <p:cNvSpPr/>
          <p:nvPr/>
        </p:nvSpPr>
        <p:spPr>
          <a:xfrm>
            <a:off x="3087446" y="3386864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API</a:t>
            </a:r>
          </a:p>
        </p:txBody>
      </p:sp>
      <p:sp>
        <p:nvSpPr>
          <p:cNvPr id="8" name="Rechteck 7"/>
          <p:cNvSpPr/>
          <p:nvPr/>
        </p:nvSpPr>
        <p:spPr>
          <a:xfrm>
            <a:off x="3099684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5" name="Rechteck 4"/>
          <p:cNvSpPr/>
          <p:nvPr/>
        </p:nvSpPr>
        <p:spPr>
          <a:xfrm>
            <a:off x="8414316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5668484" y="3822876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Kong Adapter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49847" y="2518749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775690" y="3892475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>
            <a:off x="4535921" y="3678178"/>
            <a:ext cx="1132563" cy="4360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 flipV="1">
            <a:off x="7116959" y="2804237"/>
            <a:ext cx="1297357" cy="1309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7" idx="1"/>
            <a:endCxn id="15" idx="3"/>
          </p:cNvCxnSpPr>
          <p:nvPr/>
        </p:nvCxnSpPr>
        <p:spPr>
          <a:xfrm flipH="1" flipV="1">
            <a:off x="2198322" y="2810063"/>
            <a:ext cx="889124" cy="8681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7" idx="1"/>
            <a:endCxn id="16" idx="3"/>
          </p:cNvCxnSpPr>
          <p:nvPr/>
        </p:nvCxnSpPr>
        <p:spPr>
          <a:xfrm flipH="1">
            <a:off x="2224165" y="3678178"/>
            <a:ext cx="863281" cy="5056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cxnSpLocks/>
            <a:stCxn id="7" idx="2"/>
            <a:endCxn id="4" idx="2"/>
          </p:cNvCxnSpPr>
          <p:nvPr/>
        </p:nvCxnSpPr>
        <p:spPr>
          <a:xfrm>
            <a:off x="3811684" y="3969491"/>
            <a:ext cx="1886189" cy="166561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  <a:stCxn id="4" idx="4"/>
          </p:cNvCxnSpPr>
          <p:nvPr/>
        </p:nvCxnSpPr>
        <p:spPr>
          <a:xfrm flipV="1">
            <a:off x="6960230" y="3111922"/>
            <a:ext cx="1908563" cy="25231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751736" y="28042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8001</a:t>
            </a:r>
          </a:p>
        </p:txBody>
      </p:sp>
      <p:sp>
        <p:nvSpPr>
          <p:cNvPr id="41" name="Rechteck 40"/>
          <p:cNvSpPr/>
          <p:nvPr/>
        </p:nvSpPr>
        <p:spPr>
          <a:xfrm>
            <a:off x="4913014" y="489940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demo.</a:t>
            </a:r>
            <a:br>
              <a:rPr lang="en-US" dirty="0"/>
            </a:br>
            <a:r>
              <a:rPr lang="en-US" dirty="0"/>
              <a:t>haufe.io</a:t>
            </a:r>
          </a:p>
        </p:txBody>
      </p:sp>
      <p:sp>
        <p:nvSpPr>
          <p:cNvPr id="42" name="Rechteck 41"/>
          <p:cNvSpPr/>
          <p:nvPr/>
        </p:nvSpPr>
        <p:spPr>
          <a:xfrm>
            <a:off x="6629632" y="46816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api.demo.</a:t>
            </a:r>
            <a:br>
              <a:rPr lang="en-US" dirty="0"/>
            </a:br>
            <a:r>
              <a:rPr lang="en-US" dirty="0"/>
              <a:t>haufe.io</a:t>
            </a:r>
          </a:p>
        </p:txBody>
      </p:sp>
      <p:sp>
        <p:nvSpPr>
          <p:cNvPr id="40" name="Rechteck 39"/>
          <p:cNvSpPr/>
          <p:nvPr/>
        </p:nvSpPr>
        <p:spPr>
          <a:xfrm>
            <a:off x="5756994" y="1014065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Bal. (HAproxy)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3823922" y="1596692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6481232" y="1596692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8414316" y="50524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8566716" y="52048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8719116" y="5357275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9138554" y="3095550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9138554" y="3095550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9138554" y="3095550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313555" y="21492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369389" y="1068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9148391" y="21492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8443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7069310" y="1364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607416" y="31361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5033321" y="3796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2234069" y="26153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2179160" y="41057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3004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7C55D7-93AC-C745-8F9C-7D7D0BDB565E}"/>
              </a:ext>
            </a:extLst>
          </p:cNvPr>
          <p:cNvSpPr/>
          <p:nvPr/>
        </p:nvSpPr>
        <p:spPr>
          <a:xfrm>
            <a:off x="5667534" y="251292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Server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663C05F-F11E-1A4C-AA83-8D875B444A37}"/>
              </a:ext>
            </a:extLst>
          </p:cNvPr>
          <p:cNvCxnSpPr>
            <a:cxnSpLocks/>
            <a:stCxn id="8" idx="3"/>
            <a:endCxn id="71" idx="1"/>
          </p:cNvCxnSpPr>
          <p:nvPr/>
        </p:nvCxnSpPr>
        <p:spPr>
          <a:xfrm>
            <a:off x="4548159" y="2804237"/>
            <a:ext cx="11193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EB82F608-2EF9-7942-8B1E-0E2C6D3E22C4}"/>
              </a:ext>
            </a:extLst>
          </p:cNvPr>
          <p:cNvSpPr txBox="1"/>
          <p:nvPr/>
        </p:nvSpPr>
        <p:spPr>
          <a:xfrm>
            <a:off x="5279124" y="22104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3010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C75CD8D-AF6D-1D46-AB81-6388FD51D621}"/>
              </a:ext>
            </a:extLst>
          </p:cNvPr>
          <p:cNvSpPr txBox="1"/>
          <p:nvPr/>
        </p:nvSpPr>
        <p:spPr>
          <a:xfrm>
            <a:off x="6178423" y="2275700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api.demo.haufe.io/auth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D4692295-B3D9-264C-BC2D-D5981FF55624}"/>
              </a:ext>
            </a:extLst>
          </p:cNvPr>
          <p:cNvSpPr txBox="1"/>
          <p:nvPr/>
        </p:nvSpPr>
        <p:spPr>
          <a:xfrm>
            <a:off x="4662363" y="2545777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(via Kong)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42A2FF49-BF32-A84A-9432-11F270D8E00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811684" y="3095550"/>
            <a:ext cx="12238" cy="2913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33800D12-5178-D045-BDCA-3EC719E38740}"/>
              </a:ext>
            </a:extLst>
          </p:cNvPr>
          <p:cNvSpPr txBox="1"/>
          <p:nvPr/>
        </p:nvSpPr>
        <p:spPr>
          <a:xfrm>
            <a:off x="3830250" y="3129206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(via Kong)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1B1368F0-FCAD-9743-9320-C19417E42C43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>
            <a:off x="7116009" y="2804237"/>
            <a:ext cx="129830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C0BC500B-6B67-9845-B33F-9F9957089909}"/>
              </a:ext>
            </a:extLst>
          </p:cNvPr>
          <p:cNvCxnSpPr>
            <a:cxnSpLocks/>
            <a:stCxn id="71" idx="1"/>
            <a:endCxn id="7" idx="3"/>
          </p:cNvCxnSpPr>
          <p:nvPr/>
        </p:nvCxnSpPr>
        <p:spPr>
          <a:xfrm flipH="1">
            <a:off x="4535921" y="2804237"/>
            <a:ext cx="1131613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STATIC CONFIG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10.1.2.3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10.1.2.4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DOCKER HOST/SWARM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/>
                </a:solidFill>
              </a:rPr>
              <a:t>portal.topic.io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/>
                </a:solidFill>
              </a:rPr>
              <a:t>api.topic.io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536268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7879166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777566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39502" y="1528104"/>
            <a:ext cx="3521596" cy="2161394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207145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765945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765944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8765943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36268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36268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KONG COMPONENTS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7644002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  <p:sp>
        <p:nvSpPr>
          <p:cNvPr id="15" name="Abgerundetes Rechteck 14"/>
          <p:cNvSpPr/>
          <p:nvPr/>
        </p:nvSpPr>
        <p:spPr>
          <a:xfrm rot="5400000">
            <a:off x="3104353" y="16892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421286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 rot="5400000">
            <a:off x="2244830" y="1549427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22" name="Abgerundetes Rechteck 21"/>
          <p:cNvSpPr/>
          <p:nvPr/>
        </p:nvSpPr>
        <p:spPr>
          <a:xfrm rot="5400000">
            <a:off x="3963875" y="1549428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24" name="Abgerundetes Rechteck 23"/>
          <p:cNvSpPr/>
          <p:nvPr/>
        </p:nvSpPr>
        <p:spPr>
          <a:xfrm rot="5400000">
            <a:off x="3963874" y="2070414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 rot="5400000">
            <a:off x="3963874" y="2593863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AUTH-SERVER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1649723" y="4063362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API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262031" y="3184998"/>
            <a:ext cx="103244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sp>
        <p:nvSpPr>
          <p:cNvPr id="29" name="Freihandform 28"/>
          <p:cNvSpPr/>
          <p:nvPr/>
        </p:nvSpPr>
        <p:spPr>
          <a:xfrm>
            <a:off x="2832193" y="946298"/>
            <a:ext cx="697816" cy="2563327"/>
          </a:xfrm>
          <a:custGeom>
            <a:avLst/>
            <a:gdLst>
              <a:gd name="connsiteX0" fmla="*/ 6700 w 697816"/>
              <a:gd name="connsiteY0" fmla="*/ 0 h 2393206"/>
              <a:gd name="connsiteX1" fmla="*/ 27965 w 697816"/>
              <a:gd name="connsiteY1" fmla="*/ 1286539 h 2393206"/>
              <a:gd name="connsiteX2" fmla="*/ 229984 w 697816"/>
              <a:gd name="connsiteY2" fmla="*/ 2286000 h 2393206"/>
              <a:gd name="connsiteX3" fmla="*/ 697816 w 697816"/>
              <a:gd name="connsiteY3" fmla="*/ 2317897 h 23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16" h="2393206">
                <a:moveTo>
                  <a:pt x="6700" y="0"/>
                </a:moveTo>
                <a:cubicBezTo>
                  <a:pt x="-1275" y="452769"/>
                  <a:pt x="-9249" y="905539"/>
                  <a:pt x="27965" y="1286539"/>
                </a:cubicBezTo>
                <a:cubicBezTo>
                  <a:pt x="65179" y="1667539"/>
                  <a:pt x="118342" y="2114107"/>
                  <a:pt x="229984" y="2286000"/>
                </a:cubicBezTo>
                <a:cubicBezTo>
                  <a:pt x="341626" y="2457893"/>
                  <a:pt x="519721" y="2387895"/>
                  <a:pt x="697816" y="231789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2032804" y="946298"/>
            <a:ext cx="274461" cy="3338623"/>
          </a:xfrm>
          <a:custGeom>
            <a:avLst/>
            <a:gdLst>
              <a:gd name="connsiteX0" fmla="*/ 8647 w 274461"/>
              <a:gd name="connsiteY0" fmla="*/ 0 h 3125972"/>
              <a:gd name="connsiteX1" fmla="*/ 19280 w 274461"/>
              <a:gd name="connsiteY1" fmla="*/ 1169581 h 3125972"/>
              <a:gd name="connsiteX2" fmla="*/ 178768 w 274461"/>
              <a:gd name="connsiteY2" fmla="*/ 2753832 h 3125972"/>
              <a:gd name="connsiteX3" fmla="*/ 274461 w 274461"/>
              <a:gd name="connsiteY3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61" h="3125972">
                <a:moveTo>
                  <a:pt x="8647" y="0"/>
                </a:moveTo>
                <a:cubicBezTo>
                  <a:pt x="-214" y="355304"/>
                  <a:pt x="-9074" y="710609"/>
                  <a:pt x="19280" y="1169581"/>
                </a:cubicBezTo>
                <a:cubicBezTo>
                  <a:pt x="47634" y="1628553"/>
                  <a:pt x="136238" y="2427767"/>
                  <a:pt x="178768" y="2753832"/>
                </a:cubicBezTo>
                <a:cubicBezTo>
                  <a:pt x="221298" y="3079897"/>
                  <a:pt x="247879" y="3102934"/>
                  <a:pt x="274461" y="3125972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4821828" y="3413052"/>
            <a:ext cx="590144" cy="75259"/>
          </a:xfrm>
          <a:prstGeom prst="line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3062177" y="2360428"/>
            <a:ext cx="606056" cy="531628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763386" y="2328530"/>
            <a:ext cx="465769" cy="1084521"/>
          </a:xfrm>
          <a:custGeom>
            <a:avLst/>
            <a:gdLst>
              <a:gd name="connsiteX0" fmla="*/ 0 w 465769"/>
              <a:gd name="connsiteY0" fmla="*/ 1084521 h 1084521"/>
              <a:gd name="connsiteX1" fmla="*/ 372140 w 465769"/>
              <a:gd name="connsiteY1" fmla="*/ 850605 h 1084521"/>
              <a:gd name="connsiteX2" fmla="*/ 446567 w 465769"/>
              <a:gd name="connsiteY2" fmla="*/ 350875 h 1084521"/>
              <a:gd name="connsiteX3" fmla="*/ 85061 w 465769"/>
              <a:gd name="connsiteY3" fmla="*/ 0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9" h="1084521">
                <a:moveTo>
                  <a:pt x="0" y="1084521"/>
                </a:moveTo>
                <a:cubicBezTo>
                  <a:pt x="148856" y="1028700"/>
                  <a:pt x="297712" y="972879"/>
                  <a:pt x="372140" y="850605"/>
                </a:cubicBezTo>
                <a:cubicBezTo>
                  <a:pt x="446568" y="728331"/>
                  <a:pt x="494414" y="492642"/>
                  <a:pt x="446567" y="350875"/>
                </a:cubicBezTo>
                <a:cubicBezTo>
                  <a:pt x="398721" y="209107"/>
                  <a:pt x="85061" y="0"/>
                  <a:pt x="85061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7"/>
          <p:cNvSpPr/>
          <p:nvPr/>
        </p:nvSpPr>
        <p:spPr>
          <a:xfrm>
            <a:off x="1537002" y="630847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APPLICATION</a:t>
            </a:r>
          </a:p>
        </p:txBody>
      </p:sp>
      <p:sp>
        <p:nvSpPr>
          <p:cNvPr id="31" name="Freihandform 30">
            <a:extLst>
              <a:ext uri="{FF2B5EF4-FFF2-40B4-BE49-F238E27FC236}">
                <a16:creationId xmlns:a16="http://schemas.microsoft.com/office/drawing/2014/main" id="{6780883F-B41F-F246-BF92-B95B117B1910}"/>
              </a:ext>
            </a:extLst>
          </p:cNvPr>
          <p:cNvSpPr/>
          <p:nvPr/>
        </p:nvSpPr>
        <p:spPr>
          <a:xfrm>
            <a:off x="2537249" y="2525088"/>
            <a:ext cx="835489" cy="740832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4348121" y="1181746"/>
            <a:ext cx="3518611" cy="4210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Rechteck 14"/>
          <p:cNvSpPr/>
          <p:nvPr/>
        </p:nvSpPr>
        <p:spPr>
          <a:xfrm>
            <a:off x="4663324" y="2591884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auth-server</a:t>
            </a:r>
          </a:p>
        </p:txBody>
      </p:sp>
      <p:sp>
        <p:nvSpPr>
          <p:cNvPr id="79" name="Pfeil nach rechts 78"/>
          <p:cNvSpPr/>
          <p:nvPr/>
        </p:nvSpPr>
        <p:spPr>
          <a:xfrm>
            <a:off x="5343180" y="2754815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2" name="Rechteck 21"/>
          <p:cNvSpPr/>
          <p:nvPr/>
        </p:nvSpPr>
        <p:spPr>
          <a:xfrm>
            <a:off x="4081083" y="3498469"/>
            <a:ext cx="519716" cy="17350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kong-gw:8000</a:t>
            </a:r>
          </a:p>
        </p:txBody>
      </p:sp>
      <p:sp>
        <p:nvSpPr>
          <p:cNvPr id="19" name="Rechteck 18"/>
          <p:cNvSpPr/>
          <p:nvPr/>
        </p:nvSpPr>
        <p:spPr>
          <a:xfrm>
            <a:off x="4663324" y="3498474"/>
            <a:ext cx="1047262" cy="17350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72" name="Pfeil nach rechts 71"/>
          <p:cNvSpPr/>
          <p:nvPr/>
        </p:nvSpPr>
        <p:spPr>
          <a:xfrm>
            <a:off x="5344631" y="3692469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" name="Rechteck 4"/>
          <p:cNvSpPr/>
          <p:nvPr/>
        </p:nvSpPr>
        <p:spPr>
          <a:xfrm>
            <a:off x="6671878" y="168530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portal-api</a:t>
            </a:r>
          </a:p>
        </p:txBody>
      </p:sp>
      <p:sp>
        <p:nvSpPr>
          <p:cNvPr id="4" name="Rechteck 3"/>
          <p:cNvSpPr/>
          <p:nvPr/>
        </p:nvSpPr>
        <p:spPr>
          <a:xfrm>
            <a:off x="6734401" y="193539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portal-api</a:t>
            </a:r>
          </a:p>
        </p:txBody>
      </p:sp>
      <p:sp>
        <p:nvSpPr>
          <p:cNvPr id="6" name="Rechteck 5"/>
          <p:cNvSpPr/>
          <p:nvPr/>
        </p:nvSpPr>
        <p:spPr>
          <a:xfrm>
            <a:off x="4663327" y="1685306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</a:t>
            </a:r>
          </a:p>
        </p:txBody>
      </p:sp>
      <p:sp>
        <p:nvSpPr>
          <p:cNvPr id="7" name="Rechteck 6"/>
          <p:cNvSpPr/>
          <p:nvPr/>
        </p:nvSpPr>
        <p:spPr>
          <a:xfrm>
            <a:off x="4725850" y="1935398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</a:t>
            </a:r>
          </a:p>
        </p:txBody>
      </p:sp>
      <p:sp>
        <p:nvSpPr>
          <p:cNvPr id="8" name="Rechteck 7"/>
          <p:cNvSpPr/>
          <p:nvPr/>
        </p:nvSpPr>
        <p:spPr>
          <a:xfrm>
            <a:off x="6671878" y="259188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noProof="1"/>
              <a:t>portal-kong-adapter</a:t>
            </a:r>
          </a:p>
        </p:txBody>
      </p:sp>
      <p:sp>
        <p:nvSpPr>
          <p:cNvPr id="9" name="Rechteck 8"/>
          <p:cNvSpPr/>
          <p:nvPr/>
        </p:nvSpPr>
        <p:spPr>
          <a:xfrm>
            <a:off x="6734401" y="284197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portal-kong-adapter</a:t>
            </a:r>
          </a:p>
        </p:txBody>
      </p:sp>
      <p:sp>
        <p:nvSpPr>
          <p:cNvPr id="10" name="Rechteck 9"/>
          <p:cNvSpPr/>
          <p:nvPr/>
        </p:nvSpPr>
        <p:spPr>
          <a:xfrm>
            <a:off x="6671878" y="3498469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/>
              <a:t>portal-mailer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34401" y="3748561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portal-mailer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6226400" y="168530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portal-api:3001</a:t>
            </a:r>
          </a:p>
        </p:txBody>
      </p:sp>
      <p:sp>
        <p:nvSpPr>
          <p:cNvPr id="13" name="Rechteck 12"/>
          <p:cNvSpPr/>
          <p:nvPr/>
        </p:nvSpPr>
        <p:spPr>
          <a:xfrm>
            <a:off x="4081086" y="1685305"/>
            <a:ext cx="519716" cy="8284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portal:3000</a:t>
            </a:r>
          </a:p>
        </p:txBody>
      </p:sp>
      <p:sp>
        <p:nvSpPr>
          <p:cNvPr id="14" name="Rechteck 13"/>
          <p:cNvSpPr/>
          <p:nvPr/>
        </p:nvSpPr>
        <p:spPr>
          <a:xfrm>
            <a:off x="6226398" y="259188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portal-kong-adapter:3002</a:t>
            </a:r>
          </a:p>
        </p:txBody>
      </p:sp>
      <p:sp>
        <p:nvSpPr>
          <p:cNvPr id="16" name="Rechteck 15"/>
          <p:cNvSpPr/>
          <p:nvPr/>
        </p:nvSpPr>
        <p:spPr>
          <a:xfrm>
            <a:off x="4725847" y="284197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auth-server</a:t>
            </a:r>
          </a:p>
        </p:txBody>
      </p:sp>
      <p:sp>
        <p:nvSpPr>
          <p:cNvPr id="17" name="Rechteck 16"/>
          <p:cNvSpPr/>
          <p:nvPr/>
        </p:nvSpPr>
        <p:spPr>
          <a:xfrm>
            <a:off x="6222488" y="3498468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portal-mailer:3003</a:t>
            </a:r>
          </a:p>
        </p:txBody>
      </p:sp>
      <p:sp>
        <p:nvSpPr>
          <p:cNvPr id="18" name="Rechteck 17"/>
          <p:cNvSpPr/>
          <p:nvPr/>
        </p:nvSpPr>
        <p:spPr>
          <a:xfrm>
            <a:off x="5767240" y="2591884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auth-server:3010</a:t>
            </a:r>
          </a:p>
        </p:txBody>
      </p:sp>
      <p:sp>
        <p:nvSpPr>
          <p:cNvPr id="20" name="Rechteck 19"/>
          <p:cNvSpPr/>
          <p:nvPr/>
        </p:nvSpPr>
        <p:spPr>
          <a:xfrm>
            <a:off x="4725847" y="374856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23" name="Rechteck 22"/>
          <p:cNvSpPr/>
          <p:nvPr/>
        </p:nvSpPr>
        <p:spPr>
          <a:xfrm>
            <a:off x="4725846" y="4655149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kong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874337" y="4220391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noProof="1">
                <a:solidFill>
                  <a:schemeClr val="bg1"/>
                </a:solidFill>
              </a:rPr>
              <a:t>…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226398" y="4405052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noProof="1"/>
              <a:t>kong-database:5432</a:t>
            </a:r>
          </a:p>
        </p:txBody>
      </p:sp>
      <p:sp>
        <p:nvSpPr>
          <p:cNvPr id="46" name="Rechteck 45"/>
          <p:cNvSpPr/>
          <p:nvPr/>
        </p:nvSpPr>
        <p:spPr>
          <a:xfrm>
            <a:off x="4372448" y="5550627"/>
            <a:ext cx="713265" cy="387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Public Service</a:t>
            </a:r>
          </a:p>
        </p:txBody>
      </p:sp>
      <p:sp>
        <p:nvSpPr>
          <p:cNvPr id="47" name="Rechteck 46"/>
          <p:cNvSpPr/>
          <p:nvPr/>
        </p:nvSpPr>
        <p:spPr>
          <a:xfrm>
            <a:off x="5164603" y="5549347"/>
            <a:ext cx="713265" cy="3877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Internal Service</a:t>
            </a:r>
          </a:p>
        </p:txBody>
      </p:sp>
      <p:sp>
        <p:nvSpPr>
          <p:cNvPr id="48" name="Rechteck 47"/>
          <p:cNvSpPr/>
          <p:nvPr/>
        </p:nvSpPr>
        <p:spPr>
          <a:xfrm>
            <a:off x="5965745" y="5549347"/>
            <a:ext cx="713265" cy="3877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Deploy-ment</a:t>
            </a:r>
          </a:p>
        </p:txBody>
      </p:sp>
      <p:sp>
        <p:nvSpPr>
          <p:cNvPr id="49" name="Rechteck 48"/>
          <p:cNvSpPr/>
          <p:nvPr/>
        </p:nvSpPr>
        <p:spPr>
          <a:xfrm>
            <a:off x="6766887" y="5549346"/>
            <a:ext cx="713265" cy="387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/>
              <a:t>Container/Pod</a:t>
            </a:r>
          </a:p>
        </p:txBody>
      </p:sp>
      <p:pic>
        <p:nvPicPr>
          <p:cNvPr id="52" name="Bild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52" y="1227484"/>
            <a:ext cx="1734972" cy="42510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204675" y="1181746"/>
            <a:ext cx="516316" cy="42102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External Load Balancer</a:t>
            </a:r>
          </a:p>
          <a:p>
            <a:pPr algn="ctr"/>
            <a:r>
              <a:rPr lang="en-US" sz="1000" noProof="1"/>
              <a:t>(Ingress Configuration)</a:t>
            </a:r>
          </a:p>
        </p:txBody>
      </p:sp>
      <p:sp>
        <p:nvSpPr>
          <p:cNvPr id="57" name="Pfeil nach rechts 56"/>
          <p:cNvSpPr/>
          <p:nvPr/>
        </p:nvSpPr>
        <p:spPr>
          <a:xfrm>
            <a:off x="2980178" y="1885030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feld 65"/>
          <p:cNvSpPr txBox="1"/>
          <p:nvPr/>
        </p:nvSpPr>
        <p:spPr>
          <a:xfrm>
            <a:off x="1533830" y="188503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/>
              <a:t>VHOST</a:t>
            </a:r>
          </a:p>
          <a:p>
            <a:r>
              <a:rPr lang="en-US" sz="1000" noProof="1"/>
              <a:t>portal.yourcompany.com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1687718" y="431846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/>
              <a:t>VHOST</a:t>
            </a:r>
          </a:p>
          <a:p>
            <a:r>
              <a:rPr lang="en-US" sz="1000" noProof="1"/>
              <a:t>api.yourcompany.com</a:t>
            </a:r>
          </a:p>
        </p:txBody>
      </p:sp>
      <p:sp>
        <p:nvSpPr>
          <p:cNvPr id="70" name="Rechteck 69"/>
          <p:cNvSpPr/>
          <p:nvPr/>
        </p:nvSpPr>
        <p:spPr>
          <a:xfrm>
            <a:off x="8185153" y="3498464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Backend APIs (may be in k8s as well)</a:t>
            </a:r>
          </a:p>
        </p:txBody>
      </p:sp>
      <p:sp>
        <p:nvSpPr>
          <p:cNvPr id="71" name="Pfeil nach rechts 70"/>
          <p:cNvSpPr/>
          <p:nvPr/>
        </p:nvSpPr>
        <p:spPr>
          <a:xfrm>
            <a:off x="2979152" y="4318466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Rechteck 20"/>
          <p:cNvSpPr/>
          <p:nvPr/>
        </p:nvSpPr>
        <p:spPr>
          <a:xfrm>
            <a:off x="5773109" y="3498469"/>
            <a:ext cx="382953" cy="17350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/>
              <a:t>kong:8001</a:t>
            </a:r>
          </a:p>
        </p:txBody>
      </p:sp>
      <p:sp>
        <p:nvSpPr>
          <p:cNvPr id="78" name="Rechteck 77"/>
          <p:cNvSpPr/>
          <p:nvPr/>
        </p:nvSpPr>
        <p:spPr>
          <a:xfrm>
            <a:off x="8190545" y="2592888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/>
              <a:t>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162517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211219" y="746186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908721" y="1259982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APPLICA-TION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2983078" y="1259982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cxnSp>
        <p:nvCxnSpPr>
          <p:cNvPr id="5" name="Gerade Verbindung mit Pfeil 4"/>
          <p:cNvCxnSpPr>
            <a:stCxn id="3" idx="3"/>
            <a:endCxn id="4" idx="1"/>
          </p:cNvCxnSpPr>
          <p:nvPr/>
        </p:nvCxnSpPr>
        <p:spPr>
          <a:xfrm>
            <a:off x="1839198" y="1609848"/>
            <a:ext cx="1143880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606935" y="4215945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304437" y="4729741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APPLICA-TION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293734" y="4215945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4293733" y="5243539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7796856" y="746186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494358" y="1259982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AGENT (SPA)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8483655" y="746186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8483654" y="1773780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908721" y="4729741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AGENT (SPA)</a:t>
            </a:r>
          </a:p>
        </p:txBody>
      </p:sp>
      <p:cxnSp>
        <p:nvCxnSpPr>
          <p:cNvPr id="24" name="Gerade Verbindung mit Pfeil 23"/>
          <p:cNvCxnSpPr>
            <a:stCxn id="23" idx="3"/>
            <a:endCxn id="9" idx="1"/>
          </p:cNvCxnSpPr>
          <p:nvPr/>
        </p:nvCxnSpPr>
        <p:spPr>
          <a:xfrm>
            <a:off x="1839198" y="5079607"/>
            <a:ext cx="46523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7796856" y="2713179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 WEB SERVER (STATIC)</a:t>
            </a:r>
          </a:p>
        </p:txBody>
      </p:sp>
      <p:cxnSp>
        <p:nvCxnSpPr>
          <p:cNvPr id="28" name="Gerade Verbindung mit Pfeil 27"/>
          <p:cNvCxnSpPr>
            <a:stCxn id="18" idx="2"/>
            <a:endCxn id="27" idx="1"/>
          </p:cNvCxnSpPr>
          <p:nvPr/>
        </p:nvCxnSpPr>
        <p:spPr>
          <a:xfrm>
            <a:off x="6959597" y="1959713"/>
            <a:ext cx="837259" cy="11033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8395824" y="4220277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093326" y="4734073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MOBILE APP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9082623" y="4220277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9082622" y="5247871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507519" y="5243539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cxnSp>
        <p:nvCxnSpPr>
          <p:cNvPr id="40" name="Gerade Verbindung mit Pfeil 39"/>
          <p:cNvCxnSpPr>
            <a:stCxn id="12" idx="3"/>
            <a:endCxn id="39" idx="1"/>
          </p:cNvCxnSpPr>
          <p:nvPr/>
        </p:nvCxnSpPr>
        <p:spPr>
          <a:xfrm>
            <a:off x="5224210" y="5593405"/>
            <a:ext cx="28330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/>
          <p:cNvSpPr/>
          <p:nvPr/>
        </p:nvSpPr>
        <p:spPr>
          <a:xfrm>
            <a:off x="10300060" y="5243539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cxnSp>
        <p:nvCxnSpPr>
          <p:cNvPr id="44" name="Gerade Verbindung mit Pfeil 43"/>
          <p:cNvCxnSpPr>
            <a:stCxn id="37" idx="3"/>
            <a:endCxn id="43" idx="1"/>
          </p:cNvCxnSpPr>
          <p:nvPr/>
        </p:nvCxnSpPr>
        <p:spPr>
          <a:xfrm flipV="1">
            <a:off x="10013099" y="5593405"/>
            <a:ext cx="286961" cy="43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9701092" y="1783501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9417783" y="2133367"/>
            <a:ext cx="28330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ümmte Verbindung 50"/>
          <p:cNvCxnSpPr>
            <a:stCxn id="9" idx="3"/>
            <a:endCxn id="12" idx="1"/>
          </p:cNvCxnSpPr>
          <p:nvPr/>
        </p:nvCxnSpPr>
        <p:spPr>
          <a:xfrm>
            <a:off x="3234914" y="5079607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9" idx="3"/>
            <a:endCxn id="10" idx="1"/>
          </p:cNvCxnSpPr>
          <p:nvPr/>
        </p:nvCxnSpPr>
        <p:spPr>
          <a:xfrm flipV="1">
            <a:off x="3234914" y="4565811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/>
          <p:nvPr/>
        </p:nvCxnSpPr>
        <p:spPr>
          <a:xfrm>
            <a:off x="7403473" y="1609847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/>
          <p:nvPr/>
        </p:nvCxnSpPr>
        <p:spPr>
          <a:xfrm flipV="1">
            <a:off x="7403473" y="1096051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/>
          <p:nvPr/>
        </p:nvCxnSpPr>
        <p:spPr>
          <a:xfrm>
            <a:off x="8023802" y="5083939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/>
          <p:cNvCxnSpPr/>
          <p:nvPr/>
        </p:nvCxnSpPr>
        <p:spPr>
          <a:xfrm flipV="1">
            <a:off x="8023802" y="4570143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8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F8318018-E7F9-7B4D-832E-42CEF008ABAE}"/>
              </a:ext>
            </a:extLst>
          </p:cNvPr>
          <p:cNvSpPr/>
          <p:nvPr/>
        </p:nvSpPr>
        <p:spPr>
          <a:xfrm rot="5400000">
            <a:off x="6084845" y="111734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CONFIGURATION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F830C4FF-18F8-8C4E-90A6-BF73DEF21CEF}"/>
              </a:ext>
            </a:extLst>
          </p:cNvPr>
          <p:cNvSpPr/>
          <p:nvPr/>
        </p:nvSpPr>
        <p:spPr>
          <a:xfrm rot="5400000">
            <a:off x="2443794" y="111734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 CONFIGURATION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A1BDE1-DEB1-6346-B390-96355C948313}"/>
              </a:ext>
            </a:extLst>
          </p:cNvPr>
          <p:cNvSpPr txBox="1"/>
          <p:nvPr/>
        </p:nvSpPr>
        <p:spPr>
          <a:xfrm>
            <a:off x="5016469" y="1343376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e.g. PORTAL-API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CE0C27-A818-1F4C-9D0C-4E59CCEB1C77}"/>
              </a:ext>
            </a:extLst>
          </p:cNvPr>
          <p:cNvSpPr txBox="1"/>
          <p:nvPr/>
        </p:nvSpPr>
        <p:spPr>
          <a:xfrm>
            <a:off x="1375418" y="1320799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e.g. DEFAULT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22E3B86-3CAE-914B-AD71-751DCB1C784D}"/>
              </a:ext>
            </a:extLst>
          </p:cNvPr>
          <p:cNvSpPr/>
          <p:nvPr/>
        </p:nvSpPr>
        <p:spPr>
          <a:xfrm rot="5400000">
            <a:off x="2919627" y="1769126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“LOCAL”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ECE7D8B-5795-3C49-ACAB-EB794297CBD2}"/>
              </a:ext>
            </a:extLst>
          </p:cNvPr>
          <p:cNvSpPr/>
          <p:nvPr/>
        </p:nvSpPr>
        <p:spPr>
          <a:xfrm rot="5400000">
            <a:off x="2919626" y="2420905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“GOOGLE”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3BAF5C4-38F4-C440-B5D7-11BC48EDF5F3}"/>
              </a:ext>
            </a:extLst>
          </p:cNvPr>
          <p:cNvSpPr/>
          <p:nvPr/>
        </p:nvSpPr>
        <p:spPr>
          <a:xfrm rot="5400000">
            <a:off x="2919626" y="3072684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“GITHUB”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F8FFB94-672E-634E-986B-65D3088BD891}"/>
              </a:ext>
            </a:extLst>
          </p:cNvPr>
          <p:cNvSpPr/>
          <p:nvPr/>
        </p:nvSpPr>
        <p:spPr>
          <a:xfrm rot="5400000">
            <a:off x="2919626" y="3724463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“…”</a:t>
            </a:r>
          </a:p>
        </p:txBody>
      </p: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56D2AC1B-AE14-E445-ACC5-9A5AF6B55064}"/>
              </a:ext>
            </a:extLst>
          </p:cNvPr>
          <p:cNvCxnSpPr>
            <a:endCxn id="6" idx="2"/>
          </p:cNvCxnSpPr>
          <p:nvPr/>
        </p:nvCxnSpPr>
        <p:spPr>
          <a:xfrm rot="16200000" flipH="1">
            <a:off x="2018848" y="2338663"/>
            <a:ext cx="36654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55389C3B-863A-7744-8DB7-F232AC190BA5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1692957" y="2664552"/>
            <a:ext cx="101832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114773D2-DD5E-154D-976F-0CF9B65896C8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H="1">
            <a:off x="1367067" y="2990441"/>
            <a:ext cx="1670106" cy="249930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D32F351E-E748-594F-9678-AFBF2DBFC676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H="1">
            <a:off x="1041569" y="3316722"/>
            <a:ext cx="2321886" cy="249146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0A9910C-6DB5-6342-9050-D3260888A2B3}"/>
              </a:ext>
            </a:extLst>
          </p:cNvPr>
          <p:cNvSpPr/>
          <p:nvPr/>
        </p:nvSpPr>
        <p:spPr>
          <a:xfrm rot="5400000">
            <a:off x="5699833" y="1769127"/>
            <a:ext cx="570466" cy="1755549"/>
          </a:xfrm>
          <a:prstGeom prst="roundRect">
            <a:avLst>
              <a:gd name="adj" fmla="val 13388"/>
            </a:avLst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METHODS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8FD10A3F-57BD-064A-8A06-ED6030016637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6775923" y="2367271"/>
            <a:ext cx="366549" cy="192712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191F1F88-61A3-B24A-9F95-1E1EC68BF058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rot="10800000" flipV="1">
            <a:off x="4082634" y="2646902"/>
            <a:ext cx="1024658" cy="651778"/>
          </a:xfrm>
          <a:prstGeom prst="bentConnector3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C6CEEDB8-E4C3-CC40-A29D-058D26E6D7A4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10800000" flipV="1">
            <a:off x="4082634" y="2646901"/>
            <a:ext cx="1024658" cy="1303557"/>
          </a:xfrm>
          <a:prstGeom prst="bentConnector3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6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FA9EA1CC-2450-234D-AB77-1252BCF797D0}"/>
              </a:ext>
            </a:extLst>
          </p:cNvPr>
          <p:cNvSpPr/>
          <p:nvPr/>
        </p:nvSpPr>
        <p:spPr>
          <a:xfrm>
            <a:off x="5150527" y="1118586"/>
            <a:ext cx="3444535" cy="4998129"/>
          </a:xfrm>
          <a:prstGeom prst="roundRect">
            <a:avLst>
              <a:gd name="adj" fmla="val 41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3"/>
                </a:solidFill>
              </a:rPr>
              <a:t>RUNTIME DATA (POSTGRES)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ADE5C24-86FC-C04C-91B2-84DBBE8AFA0F}"/>
              </a:ext>
            </a:extLst>
          </p:cNvPr>
          <p:cNvSpPr/>
          <p:nvPr/>
        </p:nvSpPr>
        <p:spPr>
          <a:xfrm>
            <a:off x="1518081" y="1118586"/>
            <a:ext cx="3444535" cy="4998129"/>
          </a:xfrm>
          <a:prstGeom prst="roundRect">
            <a:avLst>
              <a:gd name="adj" fmla="val 41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3"/>
                </a:solidFill>
              </a:rPr>
              <a:t>STATIC CONFIGURATION</a:t>
            </a: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9E5BEA9-AC6A-0641-AC22-DB2A63A4E73D}"/>
              </a:ext>
            </a:extLst>
          </p:cNvPr>
          <p:cNvSpPr/>
          <p:nvPr/>
        </p:nvSpPr>
        <p:spPr>
          <a:xfrm rot="5400000">
            <a:off x="2443794" y="111734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DEFINITION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E089DBA-80EE-A641-93FB-B269D1759E76}"/>
              </a:ext>
            </a:extLst>
          </p:cNvPr>
          <p:cNvSpPr/>
          <p:nvPr/>
        </p:nvSpPr>
        <p:spPr>
          <a:xfrm rot="5400000">
            <a:off x="2443793" y="229955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 DEFINITION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C5A0E1B-2FC3-414C-81FE-46FA59C29C0C}"/>
              </a:ext>
            </a:extLst>
          </p:cNvPr>
          <p:cNvSpPr/>
          <p:nvPr/>
        </p:nvSpPr>
        <p:spPr>
          <a:xfrm rot="5400000">
            <a:off x="2443792" y="3481767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 POOL DEFINITION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D92D465-C7DC-1942-A6CE-4385C799BB4F}"/>
              </a:ext>
            </a:extLst>
          </p:cNvPr>
          <p:cNvSpPr/>
          <p:nvPr/>
        </p:nvSpPr>
        <p:spPr>
          <a:xfrm rot="5400000">
            <a:off x="6324815" y="1117348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0A8785F-D029-3A4E-A056-56C53C4164B8}"/>
              </a:ext>
            </a:extLst>
          </p:cNvPr>
          <p:cNvSpPr/>
          <p:nvPr/>
        </p:nvSpPr>
        <p:spPr>
          <a:xfrm rot="5400000">
            <a:off x="6324815" y="2650771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25CF1A-08DC-B949-9C44-01ABC182D4AB}"/>
              </a:ext>
            </a:extLst>
          </p:cNvPr>
          <p:cNvSpPr txBox="1"/>
          <p:nvPr/>
        </p:nvSpPr>
        <p:spPr>
          <a:xfrm>
            <a:off x="5732273" y="3813779"/>
            <a:ext cx="1257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USER ID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POOL ID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[NAMESPACE]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DATA (NAME,…)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FCC177-2E2B-5B41-B920-1F6565BCF8DE}"/>
              </a:ext>
            </a:extLst>
          </p:cNvPr>
          <p:cNvSpPr txBox="1"/>
          <p:nvPr/>
        </p:nvSpPr>
        <p:spPr>
          <a:xfrm>
            <a:off x="1849434" y="4644776"/>
            <a:ext cx="177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POOL ID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REQUIRES NAMESPACE?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DATA DEFINITION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4EEE42-E4D3-0C44-8C43-327C6D526D11}"/>
              </a:ext>
            </a:extLst>
          </p:cNvPr>
          <p:cNvSpPr txBox="1"/>
          <p:nvPr/>
        </p:nvSpPr>
        <p:spPr>
          <a:xfrm>
            <a:off x="1849434" y="3445271"/>
            <a:ext cx="207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AUTH METHOD DEFINITIONS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2F42CF-6B68-914B-B869-6DFF2A2A78D1}"/>
              </a:ext>
            </a:extLst>
          </p:cNvPr>
          <p:cNvSpPr txBox="1"/>
          <p:nvPr/>
        </p:nvSpPr>
        <p:spPr>
          <a:xfrm>
            <a:off x="1829006" y="2245766"/>
            <a:ext cx="156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REGISTRATION POOL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AUTH METHODS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AE967A-BA41-CA44-B10B-74C4A4E940DD}"/>
              </a:ext>
            </a:extLst>
          </p:cNvPr>
          <p:cNvSpPr txBox="1"/>
          <p:nvPr/>
        </p:nvSpPr>
        <p:spPr>
          <a:xfrm>
            <a:off x="5711845" y="2245768"/>
            <a:ext cx="1960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USER ID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EMAIL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PASSWORD OR CUSTOM ID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(FEDERATION ID)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799C740-AB2B-1E42-BFD9-EEF774DAE384}"/>
              </a:ext>
            </a:extLst>
          </p:cNvPr>
          <p:cNvSpPr/>
          <p:nvPr/>
        </p:nvSpPr>
        <p:spPr>
          <a:xfrm rot="5400000">
            <a:off x="6324815" y="4128100"/>
            <a:ext cx="570466" cy="1755549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NAMESPACES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07FCD4-0029-1146-B511-680602040E78}"/>
              </a:ext>
            </a:extLst>
          </p:cNvPr>
          <p:cNvSpPr txBox="1"/>
          <p:nvPr/>
        </p:nvSpPr>
        <p:spPr>
          <a:xfrm>
            <a:off x="5732273" y="5291108"/>
            <a:ext cx="1257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POOL ID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NAMESPACE ID</a:t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8942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67B67849-AA40-C246-8330-0AB940BCF0FC}"/>
              </a:ext>
            </a:extLst>
          </p:cNvPr>
          <p:cNvSpPr/>
          <p:nvPr/>
        </p:nvSpPr>
        <p:spPr>
          <a:xfrm>
            <a:off x="3937286" y="356097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6EF7671-69DA-C74E-932F-07462D8002E8}"/>
              </a:ext>
            </a:extLst>
          </p:cNvPr>
          <p:cNvSpPr/>
          <p:nvPr/>
        </p:nvSpPr>
        <p:spPr>
          <a:xfrm>
            <a:off x="3198014" y="1789707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12" name="Zylinder 11">
            <a:extLst>
              <a:ext uri="{FF2B5EF4-FFF2-40B4-BE49-F238E27FC236}">
                <a16:creationId xmlns:a16="http://schemas.microsoft.com/office/drawing/2014/main" id="{E2989C74-D62A-6B4E-96C5-62CEC9DAEEC5}"/>
              </a:ext>
            </a:extLst>
          </p:cNvPr>
          <p:cNvSpPr/>
          <p:nvPr/>
        </p:nvSpPr>
        <p:spPr>
          <a:xfrm>
            <a:off x="4111645" y="4596186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4389013-D374-0640-BC6D-539DE704596A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V="1">
            <a:off x="4637957" y="3952554"/>
            <a:ext cx="1" cy="6436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E821670-1FEE-3A40-B468-E1949FCE5322}"/>
              </a:ext>
            </a:extLst>
          </p:cNvPr>
          <p:cNvSpPr txBox="1"/>
          <p:nvPr/>
        </p:nvSpPr>
        <p:spPr>
          <a:xfrm>
            <a:off x="4764532" y="3948656"/>
            <a:ext cx="313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/confighash: 23acbef2367afec917f18dfafe7823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10002D3-9823-FD44-AA08-10D97DDDFC89}"/>
              </a:ext>
            </a:extLst>
          </p:cNvPr>
          <p:cNvCxnSpPr>
            <a:cxnSpLocks/>
          </p:cNvCxnSpPr>
          <p:nvPr/>
        </p:nvCxnSpPr>
        <p:spPr>
          <a:xfrm>
            <a:off x="4021584" y="2469800"/>
            <a:ext cx="329325" cy="103116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1698C69-292F-4644-8C47-91A50957A560}"/>
              </a:ext>
            </a:extLst>
          </p:cNvPr>
          <p:cNvSpPr/>
          <p:nvPr/>
        </p:nvSpPr>
        <p:spPr>
          <a:xfrm>
            <a:off x="3198014" y="227852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A366E2-F7A8-1F4E-8131-AE573507264D}"/>
              </a:ext>
            </a:extLst>
          </p:cNvPr>
          <p:cNvCxnSpPr>
            <a:cxnSpLocks/>
          </p:cNvCxnSpPr>
          <p:nvPr/>
        </p:nvCxnSpPr>
        <p:spPr>
          <a:xfrm flipH="1">
            <a:off x="4944862" y="2081139"/>
            <a:ext cx="435915" cy="14798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3E1FA21-27CC-7949-A236-96C4FF8369A2}"/>
              </a:ext>
            </a:extLst>
          </p:cNvPr>
          <p:cNvSpPr/>
          <p:nvPr/>
        </p:nvSpPr>
        <p:spPr>
          <a:xfrm>
            <a:off x="4764532" y="1789707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F0E6C002-36BA-6E43-B8D0-8309C58879D2}"/>
              </a:ext>
            </a:extLst>
          </p:cNvPr>
          <p:cNvSpPr/>
          <p:nvPr/>
        </p:nvSpPr>
        <p:spPr>
          <a:xfrm>
            <a:off x="4764531" y="227852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BA1A2BE-C211-A74B-BDDB-94E3D6C4925E}"/>
              </a:ext>
            </a:extLst>
          </p:cNvPr>
          <p:cNvSpPr/>
          <p:nvPr/>
        </p:nvSpPr>
        <p:spPr>
          <a:xfrm>
            <a:off x="4764530" y="276733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AUTH</a:t>
            </a:r>
          </a:p>
        </p:txBody>
      </p:sp>
      <p:sp>
        <p:nvSpPr>
          <p:cNvPr id="32" name="Bogen 31">
            <a:extLst>
              <a:ext uri="{FF2B5EF4-FFF2-40B4-BE49-F238E27FC236}">
                <a16:creationId xmlns:a16="http://schemas.microsoft.com/office/drawing/2014/main" id="{D07E6C8A-783E-EF4E-AA0B-A785722A9D26}"/>
              </a:ext>
            </a:extLst>
          </p:cNvPr>
          <p:cNvSpPr/>
          <p:nvPr/>
        </p:nvSpPr>
        <p:spPr>
          <a:xfrm>
            <a:off x="6311632" y="1755987"/>
            <a:ext cx="399495" cy="459023"/>
          </a:xfrm>
          <a:prstGeom prst="arc">
            <a:avLst>
              <a:gd name="adj1" fmla="val 13143524"/>
              <a:gd name="adj2" fmla="val 11617616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CAB0C25-B65F-0C41-8D3B-2A85ADBC87F6}"/>
              </a:ext>
            </a:extLst>
          </p:cNvPr>
          <p:cNvSpPr txBox="1"/>
          <p:nvPr/>
        </p:nvSpPr>
        <p:spPr>
          <a:xfrm>
            <a:off x="6228175" y="2339049"/>
            <a:ext cx="2237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Hash changed?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Quit process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Orchestration restarts process</a:t>
            </a:r>
          </a:p>
        </p:txBody>
      </p:sp>
    </p:spTree>
    <p:extLst>
      <p:ext uri="{BB962C8B-B14F-4D97-AF65-F5344CB8AC3E}">
        <p14:creationId xmlns:p14="http://schemas.microsoft.com/office/powerpoint/2010/main" val="130824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8" y="3525111"/>
            <a:ext cx="3141401" cy="922602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6" y="3867570"/>
            <a:ext cx="2675255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6" y="3760059"/>
            <a:ext cx="2675255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8" y="1592580"/>
            <a:ext cx="3141402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93461" y="1685315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93460" y="2184848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293459" y="2696022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21895" y="1296510"/>
            <a:ext cx="309615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784382" y="3628177"/>
            <a:ext cx="2677977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31413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KONG COMPONENTS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80"/>
            <a:ext cx="399837" cy="2855133"/>
          </a:xfrm>
          <a:prstGeom prst="roundRect">
            <a:avLst>
              <a:gd name="adj" fmla="val 13388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LOAD BALANCER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>
            <a:off x="6995796" y="3891307"/>
            <a:ext cx="6129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29D3AEC2-D430-6041-980E-CAFFF020D963}"/>
              </a:ext>
            </a:extLst>
          </p:cNvPr>
          <p:cNvSpPr/>
          <p:nvPr/>
        </p:nvSpPr>
        <p:spPr>
          <a:xfrm>
            <a:off x="3784383" y="1689515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UI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DC6E1768-41C3-2140-AAD1-C014C721D45C}"/>
              </a:ext>
            </a:extLst>
          </p:cNvPr>
          <p:cNvSpPr/>
          <p:nvPr/>
        </p:nvSpPr>
        <p:spPr>
          <a:xfrm>
            <a:off x="3784382" y="2196458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ADD6840A-43FD-EA4D-9816-B9190EF60933}"/>
              </a:ext>
            </a:extLst>
          </p:cNvPr>
          <p:cNvSpPr/>
          <p:nvPr/>
        </p:nvSpPr>
        <p:spPr>
          <a:xfrm>
            <a:off x="3784382" y="27111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D7DC8511-11DB-BA47-9F35-6EBE96784843}"/>
              </a:ext>
            </a:extLst>
          </p:cNvPr>
          <p:cNvSpPr/>
          <p:nvPr/>
        </p:nvSpPr>
        <p:spPr>
          <a:xfrm>
            <a:off x="7318159" y="1607139"/>
            <a:ext cx="914400" cy="776997"/>
          </a:xfrm>
          <a:prstGeom prst="can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REDIS</a:t>
            </a:r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513677D2-C090-BB46-BBD7-FAE5E0CB786E}"/>
              </a:ext>
            </a:extLst>
          </p:cNvPr>
          <p:cNvSpPr/>
          <p:nvPr/>
        </p:nvSpPr>
        <p:spPr>
          <a:xfrm>
            <a:off x="7318159" y="2518466"/>
            <a:ext cx="914400" cy="776997"/>
          </a:xfrm>
          <a:prstGeom prst="can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POSTGRES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1AF5B22-3ED1-114F-952F-0B0CAD96CED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802539" y="1995638"/>
            <a:ext cx="515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70C0F15-D402-E844-B53A-B008F22321E8}"/>
              </a:ext>
            </a:extLst>
          </p:cNvPr>
          <p:cNvCxnSpPr>
            <a:cxnSpLocks/>
          </p:cNvCxnSpPr>
          <p:nvPr/>
        </p:nvCxnSpPr>
        <p:spPr>
          <a:xfrm>
            <a:off x="6802539" y="2893105"/>
            <a:ext cx="515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AB34F69-4AB2-7540-A0A7-C8A03187BA7D}"/>
              </a:ext>
            </a:extLst>
          </p:cNvPr>
          <p:cNvCxnSpPr>
            <a:cxnSpLocks/>
          </p:cNvCxnSpPr>
          <p:nvPr/>
        </p:nvCxnSpPr>
        <p:spPr>
          <a:xfrm flipV="1">
            <a:off x="6818049" y="3217333"/>
            <a:ext cx="500110" cy="41084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232056" y="1229627"/>
            <a:ext cx="7958115" cy="4064860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68285" y="3695968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547212" y="3334484"/>
            <a:ext cx="1221077" cy="276836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 flipV="1">
            <a:off x="6216764" y="2523278"/>
            <a:ext cx="1208843" cy="811206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547212" y="3611320"/>
            <a:ext cx="1221073" cy="37596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547212" y="3611320"/>
            <a:ext cx="1221074" cy="1020698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>
            <a:off x="2822975" y="2814591"/>
            <a:ext cx="0" cy="50541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cxnSpLocks/>
            <a:endCxn id="5" idx="2"/>
          </p:cNvCxnSpPr>
          <p:nvPr/>
        </p:nvCxnSpPr>
        <p:spPr>
          <a:xfrm flipV="1">
            <a:off x="5523259" y="2814591"/>
            <a:ext cx="2626586" cy="337171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875456" y="27424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822975" y="1529834"/>
            <a:ext cx="2669548" cy="70213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92523" y="1529834"/>
            <a:ext cx="2657322" cy="70213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714874" y="20861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867274" y="22385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10019674" y="2390999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</a:t>
            </a: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74082" y="2523278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73216" y="2146520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827418" y="202862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162071" y="193231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305595" y="30369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96005" y="30480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71449" y="363477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81611" y="427784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8" name="Rechteck 7"/>
          <p:cNvSpPr/>
          <p:nvPr/>
        </p:nvSpPr>
        <p:spPr>
          <a:xfrm>
            <a:off x="2098737" y="2231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5" name="Rechteck 4"/>
          <p:cNvSpPr/>
          <p:nvPr/>
        </p:nvSpPr>
        <p:spPr>
          <a:xfrm>
            <a:off x="7425607" y="2231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4768289" y="3043170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4768286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40" name="Rechteck 39"/>
          <p:cNvSpPr/>
          <p:nvPr/>
        </p:nvSpPr>
        <p:spPr>
          <a:xfrm>
            <a:off x="4768285" y="947207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(INGRESS)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7A1FAD2-C767-DA47-874A-7A8359C325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822975" y="3902633"/>
            <a:ext cx="2664629" cy="2283677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098737" y="3320006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612D2DE-5326-F44F-B96F-468C3E746041}"/>
              </a:ext>
            </a:extLst>
          </p:cNvPr>
          <p:cNvSpPr/>
          <p:nvPr/>
        </p:nvSpPr>
        <p:spPr>
          <a:xfrm>
            <a:off x="4763367" y="2236467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 SERVER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26CE16E-3C6B-1040-839D-19159497C9E5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 flipV="1">
            <a:off x="6211842" y="2523278"/>
            <a:ext cx="1213765" cy="4503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FA2B7AA-1225-0E4D-B2AF-BC1D1F9A275F}"/>
              </a:ext>
            </a:extLst>
          </p:cNvPr>
          <p:cNvSpPr txBox="1"/>
          <p:nvPr/>
        </p:nvSpPr>
        <p:spPr>
          <a:xfrm>
            <a:off x="4266317" y="21730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3010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BA7FF37-38C0-034A-A7C2-FEFADF63B7C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547212" y="2514384"/>
            <a:ext cx="1208843" cy="889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A50DB2C-F1A4-A345-AAB3-05543BA34A81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3547212" y="2527781"/>
            <a:ext cx="1216155" cy="108353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ylinder 3"/>
          <p:cNvSpPr/>
          <p:nvPr/>
        </p:nvSpPr>
        <p:spPr>
          <a:xfrm>
            <a:off x="4861343" y="5565152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4485364" y="1089639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4748676" y="1161607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34556" y="1172190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234556" y="2097174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68800" y="731910"/>
            <a:ext cx="27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CONTAINER ORCHESTRATION</a:t>
            </a: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59619" y="1531088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4484291" y="3914901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747603" y="3986869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3859619" y="4775186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5FA2A04-3156-A741-937C-90C171C1A42D}"/>
              </a:ext>
            </a:extLst>
          </p:cNvPr>
          <p:cNvSpPr txBox="1"/>
          <p:nvPr/>
        </p:nvSpPr>
        <p:spPr>
          <a:xfrm>
            <a:off x="4368799" y="3609988"/>
            <a:ext cx="27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 PORTAL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</a:t>
            </a: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APP</a:t>
            </a: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PORTAL COMPONENTS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C3AC2DC0-6125-2148-963A-59166DD82D9E}"/>
              </a:ext>
            </a:extLst>
          </p:cNvPr>
          <p:cNvSpPr/>
          <p:nvPr/>
        </p:nvSpPr>
        <p:spPr>
          <a:xfrm>
            <a:off x="6540226" y="4650762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F864F1-F008-2548-80CD-0882B24B9F6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984059" y="4650762"/>
            <a:ext cx="2556167" cy="45720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DEV</a:t>
            </a: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TEST</a:t>
            </a: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APIS PROD</a:t>
            </a: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Macintosh PowerPoint</Application>
  <PresentationFormat>Breitbild</PresentationFormat>
  <Paragraphs>321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Mangal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Danielsson, Martin</cp:lastModifiedBy>
  <cp:revision>91</cp:revision>
  <dcterms:created xsi:type="dcterms:W3CDTF">2016-04-12T07:27:59Z</dcterms:created>
  <dcterms:modified xsi:type="dcterms:W3CDTF">2018-08-08T14:39:17Z</dcterms:modified>
</cp:coreProperties>
</file>