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8" r:id="rId2"/>
  </p:sldIdLst>
  <p:sldSz cx="9601200" cy="12801600" type="A3"/>
  <p:notesSz cx="6858000" cy="9144000"/>
  <p:defaultTextStyle>
    <a:defPPr>
      <a:defRPr lang="de-DE"/>
    </a:defPPr>
    <a:lvl1pPr marL="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3"/>
    <p:restoredTop sz="94649"/>
  </p:normalViewPr>
  <p:slideViewPr>
    <p:cSldViewPr snapToGrid="0" snapToObjects="1" showGuides="1">
      <p:cViewPr>
        <p:scale>
          <a:sx n="133" d="100"/>
          <a:sy n="133" d="100"/>
        </p:scale>
        <p:origin x="-1464" y="14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18424" y="509640"/>
            <a:ext cx="8161020" cy="1020222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142B60"/>
                </a:solidFill>
                <a:latin typeface="Frutiger Next Com"/>
                <a:cs typeface="Frutiger Next Com"/>
              </a:defRPr>
            </a:lvl1pPr>
          </a:lstStyle>
          <a:p>
            <a:r>
              <a:rPr lang="de-DE" dirty="0" smtClean="0"/>
              <a:t>Titel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23" y="11430000"/>
            <a:ext cx="2988393" cy="597679"/>
          </a:xfrm>
          <a:prstGeom prst="rect">
            <a:avLst/>
          </a:prstGeom>
        </p:spPr>
      </p:pic>
      <p:cxnSp>
        <p:nvCxnSpPr>
          <p:cNvPr id="8" name="Gerade Verbindung 7"/>
          <p:cNvCxnSpPr/>
          <p:nvPr userDrawn="1"/>
        </p:nvCxnSpPr>
        <p:spPr bwMode="auto">
          <a:xfrm>
            <a:off x="718423" y="1723292"/>
            <a:ext cx="81610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26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77" y="11281757"/>
            <a:ext cx="3480966" cy="745921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718423" y="1916723"/>
            <a:ext cx="8161020" cy="91716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i="0"/>
            </a:lvl1pPr>
          </a:lstStyle>
          <a:p>
            <a:r>
              <a:rPr lang="de-DE" sz="1200" dirty="0" smtClean="0">
                <a:latin typeface="Frutiger Next Com" charset="0"/>
                <a:ea typeface="Frutiger Next Com" charset="0"/>
                <a:cs typeface="Frutiger Next Com" charset="0"/>
              </a:rPr>
              <a:t>Hier steht der Poster-Inhalt. </a:t>
            </a:r>
          </a:p>
          <a:p>
            <a:endParaRPr lang="de-DE" sz="1200" dirty="0" smtClean="0">
              <a:latin typeface="Frutiger Next Com" charset="0"/>
              <a:ea typeface="Frutiger Next Com" charset="0"/>
              <a:cs typeface="Frutiger Next Com" charset="0"/>
            </a:endParaRPr>
          </a:p>
          <a:p>
            <a:r>
              <a:rPr lang="de-DE" sz="1200" dirty="0" smtClean="0">
                <a:latin typeface="Frutiger Next Com" charset="0"/>
                <a:ea typeface="Frutiger Next Com" charset="0"/>
                <a:cs typeface="Frutiger Next Com" charset="0"/>
              </a:rPr>
              <a:t>In der Vorlage sollte die HAW-Hamburg Schriftart „</a:t>
            </a:r>
            <a:r>
              <a:rPr lang="de-DE" sz="1200" dirty="0" err="1" smtClean="0">
                <a:latin typeface="Frutiger Next Com" charset="0"/>
                <a:ea typeface="Frutiger Next Com" charset="0"/>
                <a:cs typeface="Frutiger Next Com" charset="0"/>
              </a:rPr>
              <a:t>Frutiger</a:t>
            </a:r>
            <a:r>
              <a:rPr lang="de-DE" sz="1200" dirty="0" smtClean="0">
                <a:latin typeface="Frutiger Next Com" charset="0"/>
                <a:ea typeface="Frutiger Next Com" charset="0"/>
                <a:cs typeface="Frutiger Next Com" charset="0"/>
              </a:rPr>
              <a:t> Next </a:t>
            </a:r>
            <a:r>
              <a:rPr lang="de-DE" sz="1200" dirty="0" err="1" smtClean="0">
                <a:latin typeface="Frutiger Next Com" charset="0"/>
                <a:ea typeface="Frutiger Next Com" charset="0"/>
                <a:cs typeface="Frutiger Next Com" charset="0"/>
              </a:rPr>
              <a:t>Com</a:t>
            </a:r>
            <a:r>
              <a:rPr lang="de-DE" sz="1200" dirty="0" smtClean="0">
                <a:latin typeface="Frutiger Next Com" charset="0"/>
                <a:ea typeface="Frutiger Next Com" charset="0"/>
                <a:cs typeface="Frutiger Next Com" charset="0"/>
              </a:rPr>
              <a:t>“ verwendet werden. Diese kann im Intranet unter Vordrucke – Corporate Design -  Schriften heruntergeladen werden.</a:t>
            </a:r>
            <a:endParaRPr lang="de-DE" sz="1200" dirty="0">
              <a:latin typeface="Frutiger Next Com" charset="0"/>
              <a:ea typeface="Frutiger Next Com" charset="0"/>
              <a:cs typeface="Frutiger Next Co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68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8213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213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213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213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213">
          <a:solidFill>
            <a:schemeClr val="tx2"/>
          </a:solidFill>
          <a:latin typeface="Arial" charset="0"/>
        </a:defRPr>
      </a:lvl5pPr>
      <a:lvl6pPr marL="853419" algn="ctr" rtl="0" eaLnBrk="1" fontAlgn="base" hangingPunct="1">
        <a:spcBef>
          <a:spcPct val="0"/>
        </a:spcBef>
        <a:spcAft>
          <a:spcPct val="0"/>
        </a:spcAft>
        <a:defRPr sz="8213">
          <a:solidFill>
            <a:schemeClr val="tx2"/>
          </a:solidFill>
          <a:latin typeface="Arial" charset="0"/>
        </a:defRPr>
      </a:lvl6pPr>
      <a:lvl7pPr marL="1706837" algn="ctr" rtl="0" eaLnBrk="1" fontAlgn="base" hangingPunct="1">
        <a:spcBef>
          <a:spcPct val="0"/>
        </a:spcBef>
        <a:spcAft>
          <a:spcPct val="0"/>
        </a:spcAft>
        <a:defRPr sz="8213">
          <a:solidFill>
            <a:schemeClr val="tx2"/>
          </a:solidFill>
          <a:latin typeface="Arial" charset="0"/>
        </a:defRPr>
      </a:lvl7pPr>
      <a:lvl8pPr marL="2560256" algn="ctr" rtl="0" eaLnBrk="1" fontAlgn="base" hangingPunct="1">
        <a:spcBef>
          <a:spcPct val="0"/>
        </a:spcBef>
        <a:spcAft>
          <a:spcPct val="0"/>
        </a:spcAft>
        <a:defRPr sz="8213">
          <a:solidFill>
            <a:schemeClr val="tx2"/>
          </a:solidFill>
          <a:latin typeface="Arial" charset="0"/>
        </a:defRPr>
      </a:lvl8pPr>
      <a:lvl9pPr marL="3413675" algn="ctr" rtl="0" eaLnBrk="1" fontAlgn="base" hangingPunct="1">
        <a:spcBef>
          <a:spcPct val="0"/>
        </a:spcBef>
        <a:spcAft>
          <a:spcPct val="0"/>
        </a:spcAft>
        <a:defRPr sz="8213">
          <a:solidFill>
            <a:schemeClr val="tx2"/>
          </a:solidFill>
          <a:latin typeface="Arial" charset="0"/>
        </a:defRPr>
      </a:lvl9pPr>
    </p:titleStyle>
    <p:bodyStyle>
      <a:lvl1pPr marL="640064" indent="-640064" algn="l" rtl="0" eaLnBrk="1" fontAlgn="base" hangingPunct="1">
        <a:spcBef>
          <a:spcPct val="20000"/>
        </a:spcBef>
        <a:spcAft>
          <a:spcPct val="0"/>
        </a:spcAft>
        <a:buChar char="•"/>
        <a:defRPr sz="5973">
          <a:solidFill>
            <a:schemeClr val="tx1"/>
          </a:solidFill>
          <a:latin typeface="+mn-lt"/>
          <a:ea typeface="+mn-ea"/>
          <a:cs typeface="+mn-cs"/>
        </a:defRPr>
      </a:lvl1pPr>
      <a:lvl2pPr marL="1386805" indent="-533387" algn="l" rtl="0" eaLnBrk="1" fontAlgn="base" hangingPunct="1">
        <a:spcBef>
          <a:spcPct val="20000"/>
        </a:spcBef>
        <a:spcAft>
          <a:spcPct val="0"/>
        </a:spcAft>
        <a:buChar char="–"/>
        <a:defRPr sz="5227">
          <a:solidFill>
            <a:schemeClr val="tx1"/>
          </a:solidFill>
          <a:latin typeface="+mn-lt"/>
        </a:defRPr>
      </a:lvl2pPr>
      <a:lvl3pPr marL="2133547" indent="-426709" algn="l" rtl="0" eaLnBrk="1" fontAlgn="base" hangingPunct="1">
        <a:spcBef>
          <a:spcPct val="20000"/>
        </a:spcBef>
        <a:spcAft>
          <a:spcPct val="0"/>
        </a:spcAft>
        <a:buChar char="•"/>
        <a:defRPr sz="4480">
          <a:solidFill>
            <a:schemeClr val="tx1"/>
          </a:solidFill>
          <a:latin typeface="+mn-lt"/>
        </a:defRPr>
      </a:lvl3pPr>
      <a:lvl4pPr marL="2986965" indent="-426709" algn="l" rtl="0" eaLnBrk="1" fontAlgn="base" hangingPunct="1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</a:defRPr>
      </a:lvl4pPr>
      <a:lvl5pPr marL="3840384" indent="-426709" algn="l" rtl="0" eaLnBrk="1" fontAlgn="base" hangingPunct="1">
        <a:spcBef>
          <a:spcPct val="20000"/>
        </a:spcBef>
        <a:spcAft>
          <a:spcPct val="0"/>
        </a:spcAft>
        <a:buChar char="»"/>
        <a:defRPr sz="3733">
          <a:solidFill>
            <a:schemeClr val="tx1"/>
          </a:solidFill>
          <a:latin typeface="+mn-lt"/>
        </a:defRPr>
      </a:lvl5pPr>
      <a:lvl6pPr marL="4693803" indent="-426709" algn="l" rtl="0" eaLnBrk="1" fontAlgn="base" hangingPunct="1">
        <a:spcBef>
          <a:spcPct val="20000"/>
        </a:spcBef>
        <a:spcAft>
          <a:spcPct val="0"/>
        </a:spcAft>
        <a:buChar char="»"/>
        <a:defRPr sz="3733">
          <a:solidFill>
            <a:schemeClr val="tx1"/>
          </a:solidFill>
          <a:latin typeface="+mn-lt"/>
        </a:defRPr>
      </a:lvl6pPr>
      <a:lvl7pPr marL="5547221" indent="-426709" algn="l" rtl="0" eaLnBrk="1" fontAlgn="base" hangingPunct="1">
        <a:spcBef>
          <a:spcPct val="20000"/>
        </a:spcBef>
        <a:spcAft>
          <a:spcPct val="0"/>
        </a:spcAft>
        <a:buChar char="»"/>
        <a:defRPr sz="3733">
          <a:solidFill>
            <a:schemeClr val="tx1"/>
          </a:solidFill>
          <a:latin typeface="+mn-lt"/>
        </a:defRPr>
      </a:lvl7pPr>
      <a:lvl8pPr marL="6400640" indent="-426709" algn="l" rtl="0" eaLnBrk="1" fontAlgn="base" hangingPunct="1">
        <a:spcBef>
          <a:spcPct val="20000"/>
        </a:spcBef>
        <a:spcAft>
          <a:spcPct val="0"/>
        </a:spcAft>
        <a:buChar char="»"/>
        <a:defRPr sz="3733">
          <a:solidFill>
            <a:schemeClr val="tx1"/>
          </a:solidFill>
          <a:latin typeface="+mn-lt"/>
        </a:defRPr>
      </a:lvl8pPr>
      <a:lvl9pPr marL="7254059" indent="-426709" algn="l" rtl="0" eaLnBrk="1" fontAlgn="base" hangingPunct="1">
        <a:spcBef>
          <a:spcPct val="20000"/>
        </a:spcBef>
        <a:spcAft>
          <a:spcPct val="0"/>
        </a:spcAft>
        <a:buChar char="»"/>
        <a:defRPr sz="3733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706837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19" algn="l" defTabSz="1706837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837" algn="l" defTabSz="1706837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256" algn="l" defTabSz="1706837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675" algn="l" defTabSz="1706837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093" algn="l" defTabSz="1706837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512" algn="l" defTabSz="1706837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3931" algn="l" defTabSz="1706837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349" algn="l" defTabSz="1706837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CLARC </a:t>
            </a:r>
            <a:r>
              <a:rPr lang="mr-IN" dirty="0" smtClean="0"/>
              <a:t>–</a:t>
            </a:r>
            <a:r>
              <a:rPr lang="de-DE" dirty="0" smtClean="0"/>
              <a:t> „The Smart </a:t>
            </a:r>
            <a:r>
              <a:rPr lang="de-DE" dirty="0" err="1" smtClean="0"/>
              <a:t>Object</a:t>
            </a:r>
            <a:r>
              <a:rPr lang="de-DE" dirty="0" smtClean="0"/>
              <a:t> PO“</a:t>
            </a:r>
            <a:br>
              <a:rPr lang="de-DE" dirty="0" smtClean="0"/>
            </a:br>
            <a:r>
              <a:rPr lang="de-DE" dirty="0" smtClean="0"/>
              <a:t>Milestone 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200" dirty="0">
                <a:latin typeface="Frutiger Next Com" charset="0"/>
                <a:ea typeface="Frutiger Next Com" charset="0"/>
                <a:cs typeface="Frutiger Next Com" charset="0"/>
              </a:rPr>
              <a:t>Hier steht der Poster-Inhalt. </a:t>
            </a:r>
          </a:p>
          <a:p>
            <a:endParaRPr lang="de-DE" sz="1200" dirty="0">
              <a:latin typeface="Frutiger Next Com" charset="0"/>
              <a:ea typeface="Frutiger Next Com" charset="0"/>
              <a:cs typeface="Frutiger Next Com" charset="0"/>
            </a:endParaRPr>
          </a:p>
          <a:p>
            <a:r>
              <a:rPr lang="de-DE" sz="1200" dirty="0">
                <a:latin typeface="Frutiger Next Com" charset="0"/>
                <a:ea typeface="Frutiger Next Com" charset="0"/>
                <a:cs typeface="Frutiger Next Com" charset="0"/>
              </a:rPr>
              <a:t>In der Vorlage sollte die HAW-Hamburg Schriftart „</a:t>
            </a:r>
            <a:r>
              <a:rPr lang="de-DE" sz="1200" dirty="0" err="1">
                <a:latin typeface="Frutiger Next Com" charset="0"/>
                <a:ea typeface="Frutiger Next Com" charset="0"/>
                <a:cs typeface="Frutiger Next Com" charset="0"/>
              </a:rPr>
              <a:t>Frutiger</a:t>
            </a:r>
            <a:r>
              <a:rPr lang="de-DE" sz="1200" dirty="0">
                <a:latin typeface="Frutiger Next Com" charset="0"/>
                <a:ea typeface="Frutiger Next Com" charset="0"/>
                <a:cs typeface="Frutiger Next Com" charset="0"/>
              </a:rPr>
              <a:t> Next </a:t>
            </a:r>
            <a:r>
              <a:rPr lang="de-DE" sz="1200" dirty="0" err="1">
                <a:latin typeface="Frutiger Next Com" charset="0"/>
                <a:ea typeface="Frutiger Next Com" charset="0"/>
                <a:cs typeface="Frutiger Next Com" charset="0"/>
              </a:rPr>
              <a:t>Com</a:t>
            </a:r>
            <a:r>
              <a:rPr lang="de-DE" sz="1200" dirty="0">
                <a:latin typeface="Frutiger Next Com" charset="0"/>
                <a:ea typeface="Frutiger Next Com" charset="0"/>
                <a:cs typeface="Frutiger Next Com" charset="0"/>
              </a:rPr>
              <a:t>“ verwendet werden. Diese kann im Intranet unter </a:t>
            </a:r>
            <a:r>
              <a:rPr lang="de-DE" sz="1200" i="1" dirty="0">
                <a:latin typeface="Frutiger Next Com" charset="0"/>
                <a:ea typeface="Frutiger Next Com" charset="0"/>
                <a:cs typeface="Frutiger Next Com" charset="0"/>
              </a:rPr>
              <a:t>Vordrucke – Corporate Design -  Schriften </a:t>
            </a:r>
            <a:r>
              <a:rPr lang="de-DE" sz="1200" dirty="0">
                <a:latin typeface="Frutiger Next Com" charset="0"/>
                <a:ea typeface="Frutiger Next Com" charset="0"/>
                <a:cs typeface="Frutiger Next Com" charset="0"/>
              </a:rPr>
              <a:t>heruntergeladen werden.</a:t>
            </a:r>
          </a:p>
        </p:txBody>
      </p:sp>
    </p:spTree>
    <p:extLst>
      <p:ext uri="{BB962C8B-B14F-4D97-AF65-F5344CB8AC3E}">
        <p14:creationId xmlns:p14="http://schemas.microsoft.com/office/powerpoint/2010/main" val="69366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1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1" i="1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Standarddesign</Template>
  <TotalTime>0</TotalTime>
  <Words>42</Words>
  <Application>Microsoft Macintosh PowerPoint</Application>
  <PresentationFormat>A3-Papier (297x420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Frutiger Next Com</vt:lpstr>
      <vt:lpstr>Arial</vt:lpstr>
      <vt:lpstr>Standarddesign</vt:lpstr>
      <vt:lpstr>CLARC – „The Smart Object PO“ Milestone I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Martin  Becke</cp:lastModifiedBy>
  <cp:revision>12</cp:revision>
  <dcterms:created xsi:type="dcterms:W3CDTF">2016-08-25T09:17:24Z</dcterms:created>
  <dcterms:modified xsi:type="dcterms:W3CDTF">2016-11-14T09:42:50Z</dcterms:modified>
</cp:coreProperties>
</file>