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92355-5647-4BC6-8BBB-578B313E6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Network </a:t>
            </a:r>
            <a:r>
              <a:rPr lang="da-DK" dirty="0" err="1"/>
              <a:t>layer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EB1F9B-9EA0-480A-ABF7-753E711C3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98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6C3E-65FD-42E8-9732-F23EA6F5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26F5194-481A-4EE1-8D79-AAAEF441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Kort om Network laget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IPv4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BGP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Wireshark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- IPv4 Datagram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43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BE98-D600-45ED-9617-1C89FE1A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/>
              <a:t>Router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82DC5390-12DF-4472-86C1-62F48FBD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en Router?</a:t>
            </a:r>
          </a:p>
          <a:p>
            <a:r>
              <a:rPr lang="da-DK" dirty="0" err="1"/>
              <a:t>Forwarding</a:t>
            </a:r>
            <a:endParaRPr lang="da-DK" dirty="0"/>
          </a:p>
          <a:p>
            <a:r>
              <a:rPr lang="da-DK" dirty="0"/>
              <a:t>Routing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48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ladsholder til indhold 3">
            <a:extLst>
              <a:ext uri="{FF2B5EF4-FFF2-40B4-BE49-F238E27FC236}">
                <a16:creationId xmlns:a16="http://schemas.microsoft.com/office/drawing/2014/main" id="{95725825-53E5-4694-84F5-98EA5BF7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847409"/>
            <a:ext cx="5050905" cy="480713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062B5C-7CB2-4F9B-BE9B-B42CE6F1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/>
              <a:t>IPv4 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FD0182B-3BC6-4586-A44C-F2F5F901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2826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Version</a:t>
            </a:r>
          </a:p>
          <a:p>
            <a:r>
              <a:rPr lang="en-US" dirty="0"/>
              <a:t>Time-to-live</a:t>
            </a:r>
          </a:p>
          <a:p>
            <a:r>
              <a:rPr lang="en-US" dirty="0"/>
              <a:t>Upper-layer protocol</a:t>
            </a:r>
          </a:p>
          <a:p>
            <a:r>
              <a:rPr lang="en-US" dirty="0"/>
              <a:t>Header checksum</a:t>
            </a:r>
          </a:p>
          <a:p>
            <a:r>
              <a:rPr lang="en-US" dirty="0"/>
              <a:t>Source/Destination IP</a:t>
            </a:r>
          </a:p>
        </p:txBody>
      </p:sp>
    </p:spTree>
    <p:extLst>
      <p:ext uri="{BB962C8B-B14F-4D97-AF65-F5344CB8AC3E}">
        <p14:creationId xmlns:p14="http://schemas.microsoft.com/office/powerpoint/2010/main" val="393725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16100-3872-4475-B98E-35289A57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da-DK" dirty="0"/>
              <a:t>BGP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554A24-F34C-407B-A495-0AA0E818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42316" cy="3541714"/>
          </a:xfrm>
        </p:spPr>
        <p:txBody>
          <a:bodyPr/>
          <a:lstStyle/>
          <a:p>
            <a:r>
              <a:rPr lang="da-DK" dirty="0"/>
              <a:t>Hvad er det?</a:t>
            </a:r>
          </a:p>
          <a:p>
            <a:r>
              <a:rPr lang="da-DK" dirty="0"/>
              <a:t>Formålet?</a:t>
            </a:r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B4C3FC8B-0385-41A2-B219-A5167740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3" y="1573574"/>
            <a:ext cx="5260577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34C6E-256B-4952-9B66-F867B8C3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WireSHark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AE18AF-9787-44BF-8983-4B44806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48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Kredsløb</vt:lpstr>
      <vt:lpstr>Network layer</vt:lpstr>
      <vt:lpstr>agenda</vt:lpstr>
      <vt:lpstr>Router</vt:lpstr>
      <vt:lpstr>IPv4 </vt:lpstr>
      <vt:lpstr>BGP 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</dc:title>
  <dc:creator>Thomas Haulik Barchager</dc:creator>
  <cp:lastModifiedBy>Thomas Haulik Barchager</cp:lastModifiedBy>
  <cp:revision>7</cp:revision>
  <dcterms:created xsi:type="dcterms:W3CDTF">2019-05-27T08:20:32Z</dcterms:created>
  <dcterms:modified xsi:type="dcterms:W3CDTF">2019-06-08T12:46:11Z</dcterms:modified>
</cp:coreProperties>
</file>