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13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64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3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5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822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157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1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3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63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60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29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8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3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58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A90E6-F2A0-40F9-89DD-CFEAA1B0683A}" type="datetimeFigureOut">
              <a:rPr lang="da-DK" smtClean="0"/>
              <a:t>24-04-2019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395-BFBE-469A-A6F0-0DD29CE62C7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101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27E8C-3D4E-4A01-821F-2414D070E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Flyweight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9044783-4E94-46C9-8046-57868DD0D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7340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671B-7101-4F4B-822E-C6ACD5CF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482"/>
          </a:xfrm>
        </p:spPr>
        <p:txBody>
          <a:bodyPr/>
          <a:lstStyle/>
          <a:p>
            <a:r>
              <a:rPr lang="da-DK" dirty="0"/>
              <a:t>Info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A837A5-0B2C-4F54-908A-0E57BC99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8300"/>
            <a:ext cx="9602788" cy="4902200"/>
          </a:xfrm>
        </p:spPr>
        <p:txBody>
          <a:bodyPr>
            <a:normAutofit/>
          </a:bodyPr>
          <a:lstStyle/>
          <a:p>
            <a:r>
              <a:rPr lang="da-DK" dirty="0"/>
              <a:t>- </a:t>
            </a: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created</a:t>
            </a:r>
            <a:endParaRPr lang="da-DK" dirty="0"/>
          </a:p>
          <a:p>
            <a:r>
              <a:rPr lang="da-DK" dirty="0"/>
              <a:t>- </a:t>
            </a:r>
            <a:r>
              <a:rPr lang="da-DK" dirty="0" err="1"/>
              <a:t>Decrease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- </a:t>
            </a:r>
            <a:r>
              <a:rPr lang="da-DK" dirty="0" err="1"/>
              <a:t>Increase</a:t>
            </a:r>
            <a:r>
              <a:rPr lang="da-DK" dirty="0"/>
              <a:t> performance</a:t>
            </a:r>
          </a:p>
          <a:p>
            <a:r>
              <a:rPr lang="da-DK" dirty="0"/>
              <a:t>-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a large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r>
              <a:rPr lang="da-DK" dirty="0"/>
              <a:t>- </a:t>
            </a:r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endParaRPr lang="da-DK" dirty="0"/>
          </a:p>
          <a:p>
            <a:r>
              <a:rPr lang="en-US" dirty="0"/>
              <a:t>Intrinsic - state that naturally belongs to the '</a:t>
            </a:r>
            <a:r>
              <a:rPr lang="en-US" dirty="0" err="1"/>
              <a:t>FlyWeight</a:t>
            </a:r>
            <a:r>
              <a:rPr lang="en-US" dirty="0"/>
              <a:t>' object and thus should be permanent or immutable (internal) or context free.</a:t>
            </a:r>
            <a:endParaRPr lang="da-DK" dirty="0"/>
          </a:p>
          <a:p>
            <a:r>
              <a:rPr lang="en-US" dirty="0"/>
              <a:t>Extrinsic - state that belongs to the context of the object (external) or unique to that instance</a:t>
            </a:r>
          </a:p>
        </p:txBody>
      </p:sp>
    </p:spTree>
    <p:extLst>
      <p:ext uri="{BB962C8B-B14F-4D97-AF65-F5344CB8AC3E}">
        <p14:creationId xmlns:p14="http://schemas.microsoft.com/office/powerpoint/2010/main" val="41867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F5183-C826-46B2-8C39-E3E45094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72F511-1039-4185-86B3-ADAC4609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Instrinsic</a:t>
            </a:r>
            <a:r>
              <a:rPr lang="da-DK" dirty="0"/>
              <a:t> State : </a:t>
            </a:r>
            <a:r>
              <a:rPr lang="da-DK" dirty="0" err="1"/>
              <a:t>Color</a:t>
            </a:r>
            <a:endParaRPr lang="da-DK" dirty="0"/>
          </a:p>
          <a:p>
            <a:r>
              <a:rPr lang="da-DK" dirty="0" err="1"/>
              <a:t>Extrinsic</a:t>
            </a:r>
            <a:r>
              <a:rPr lang="da-DK" dirty="0"/>
              <a:t> State : </a:t>
            </a:r>
            <a:r>
              <a:rPr lang="da-DK" dirty="0" err="1"/>
              <a:t>Size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E370B94-777B-4E82-BA7C-D4D20537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92" y="1753429"/>
            <a:ext cx="4838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88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Flyweight</vt:lpstr>
      <vt:lpstr>Info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Haulik Barchager</dc:creator>
  <cp:lastModifiedBy>Thomas Haulik Barchager</cp:lastModifiedBy>
  <cp:revision>7</cp:revision>
  <dcterms:created xsi:type="dcterms:W3CDTF">2019-04-24T17:50:44Z</dcterms:created>
  <dcterms:modified xsi:type="dcterms:W3CDTF">2019-04-24T19:42:08Z</dcterms:modified>
</cp:coreProperties>
</file>