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13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64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5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822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157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1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3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63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60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29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8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3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58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A90E6-F2A0-40F9-89DD-CFEAA1B0683A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101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27E8C-3D4E-4A01-821F-2414D070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State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9044783-4E94-46C9-8046-57868DD0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7340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671B-7101-4F4B-822E-C6ACD5CF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482"/>
          </a:xfrm>
        </p:spPr>
        <p:txBody>
          <a:bodyPr/>
          <a:lstStyle/>
          <a:p>
            <a:r>
              <a:rPr lang="da-DK" dirty="0"/>
              <a:t>Info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A837A5-0B2C-4F54-908A-0E57BC99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8300"/>
            <a:ext cx="9602788" cy="4902200"/>
          </a:xfrm>
        </p:spPr>
        <p:txBody>
          <a:bodyPr>
            <a:normAutofit/>
          </a:bodyPr>
          <a:lstStyle/>
          <a:p>
            <a:r>
              <a:rPr lang="da-DK" dirty="0"/>
              <a:t>Intent </a:t>
            </a:r>
          </a:p>
          <a:p>
            <a:pPr marL="400050" lvl="1" indent="0">
              <a:buNone/>
            </a:pPr>
            <a:r>
              <a:rPr lang="da-DK" dirty="0" err="1"/>
              <a:t>Allows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to alter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.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wil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class. (Change </a:t>
            </a:r>
            <a:r>
              <a:rPr lang="da-DK" dirty="0" err="1"/>
              <a:t>its</a:t>
            </a:r>
            <a:r>
              <a:rPr lang="da-DK" dirty="0"/>
              <a:t> type at </a:t>
            </a:r>
            <a:r>
              <a:rPr lang="da-DK" dirty="0" err="1"/>
              <a:t>run-time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problems </a:t>
            </a:r>
            <a:r>
              <a:rPr lang="da-DK" dirty="0" err="1"/>
              <a:t>does</a:t>
            </a:r>
            <a:r>
              <a:rPr lang="da-DK" dirty="0"/>
              <a:t> it </a:t>
            </a:r>
            <a:r>
              <a:rPr lang="da-DK" dirty="0" err="1"/>
              <a:t>solve</a:t>
            </a:r>
            <a:r>
              <a:rPr lang="da-DK" dirty="0"/>
              <a:t>?</a:t>
            </a:r>
          </a:p>
          <a:p>
            <a:pPr marL="400050" lvl="1" indent="0">
              <a:buNone/>
            </a:pPr>
            <a:r>
              <a:rPr lang="da-DK" dirty="0"/>
              <a:t>1.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changes</a:t>
            </a:r>
            <a:endParaRPr lang="da-DK" dirty="0"/>
          </a:p>
          <a:p>
            <a:pPr marL="400050" lvl="1" indent="0">
              <a:buNone/>
            </a:pPr>
            <a:r>
              <a:rPr lang="da-DK" dirty="0"/>
              <a:t>2. State-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shuld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independently</a:t>
            </a:r>
            <a:r>
              <a:rPr lang="da-DK" dirty="0"/>
              <a:t>. </a:t>
            </a:r>
            <a:r>
              <a:rPr lang="da-DK" dirty="0" err="1"/>
              <a:t>That</a:t>
            </a:r>
            <a:r>
              <a:rPr lang="da-DK" dirty="0"/>
              <a:t> is, </a:t>
            </a:r>
            <a:r>
              <a:rPr lang="da-DK" dirty="0" err="1"/>
              <a:t>adding</a:t>
            </a:r>
            <a:r>
              <a:rPr lang="da-DK" dirty="0"/>
              <a:t> new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not </a:t>
            </a:r>
            <a:r>
              <a:rPr lang="da-DK" dirty="0" err="1"/>
              <a:t>affect</a:t>
            </a:r>
            <a:r>
              <a:rPr lang="da-DK" dirty="0"/>
              <a:t> the </a:t>
            </a:r>
            <a:r>
              <a:rPr lang="da-DK" dirty="0" err="1"/>
              <a:t>behavior</a:t>
            </a:r>
            <a:r>
              <a:rPr lang="da-DK" dirty="0"/>
              <a:t> of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Behavioral</a:t>
            </a:r>
            <a:r>
              <a:rPr lang="da-DK" dirty="0"/>
              <a:t> Design pattern:</a:t>
            </a:r>
          </a:p>
          <a:p>
            <a:pPr marL="400050" lvl="1" indent="0">
              <a:buNone/>
            </a:pPr>
            <a:r>
              <a:rPr lang="en-US" dirty="0"/>
              <a:t>- Define manners of communication between classes and object.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67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8F5183-C826-46B2-8C39-E3E45094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Code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42ACBC4-1628-41D5-B433-228CA4B0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311771"/>
            <a:ext cx="5449889" cy="223445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72F511-1039-4185-86B3-ADAC4609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a-DK" dirty="0" err="1">
                <a:solidFill>
                  <a:srgbClr val="EBEBEB"/>
                </a:solidFill>
              </a:rPr>
              <a:t>Context</a:t>
            </a:r>
            <a:endParaRPr lang="da-DK" dirty="0">
              <a:solidFill>
                <a:srgbClr val="EBEBEB"/>
              </a:solidFill>
            </a:endParaRPr>
          </a:p>
          <a:p>
            <a:r>
              <a:rPr lang="da-DK" dirty="0" err="1">
                <a:solidFill>
                  <a:srgbClr val="EBEBEB"/>
                </a:solidFill>
              </a:rPr>
              <a:t>StateBase</a:t>
            </a:r>
            <a:endParaRPr lang="da-DK" dirty="0">
              <a:solidFill>
                <a:srgbClr val="EBEBEB"/>
              </a:solidFill>
            </a:endParaRPr>
          </a:p>
          <a:p>
            <a:r>
              <a:rPr lang="da-DK" dirty="0" err="1">
                <a:solidFill>
                  <a:srgbClr val="EBEBEB"/>
                </a:solidFill>
              </a:rPr>
              <a:t>ConcreteState</a:t>
            </a:r>
            <a:r>
              <a:rPr lang="da-DK" dirty="0">
                <a:solidFill>
                  <a:srgbClr val="EBEBEB"/>
                </a:solidFill>
              </a:rPr>
              <a:t> A/B</a:t>
            </a:r>
          </a:p>
          <a:p>
            <a:endParaRPr lang="da-DK" dirty="0">
              <a:solidFill>
                <a:srgbClr val="EBEBEB"/>
              </a:solidFill>
            </a:endParaRPr>
          </a:p>
          <a:p>
            <a:endParaRPr lang="da-D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5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State</vt:lpstr>
      <vt:lpstr>Info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Thomas Haulik Barchager</dc:creator>
  <cp:lastModifiedBy>Thomas Haulik Barchager</cp:lastModifiedBy>
  <cp:revision>2</cp:revision>
  <dcterms:created xsi:type="dcterms:W3CDTF">2019-04-30T09:19:56Z</dcterms:created>
  <dcterms:modified xsi:type="dcterms:W3CDTF">2019-04-30T09:35:42Z</dcterms:modified>
</cp:coreProperties>
</file>