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70" r:id="rId7"/>
    <p:sldId id="267" r:id="rId8"/>
    <p:sldId id="268" r:id="rId9"/>
    <p:sldId id="269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07.03.2022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07.03.2022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07.03.2022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 leicht gemacht</a:t>
            </a:r>
          </a:p>
          <a:p>
            <a:r>
              <a:rPr lang="de-DE" dirty="0"/>
              <a:t>Versionsverwaltung einfach</a:t>
            </a:r>
          </a:p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 dirty="0"/>
              <a:t>$ (222,775 </a:t>
            </a:r>
            <a:r>
              <a:rPr lang="de-DE" sz="2200" dirty="0" err="1"/>
              <a:t>Mio</a:t>
            </a:r>
            <a:r>
              <a:rPr lang="de-DE" sz="2200" dirty="0"/>
              <a:t> €)</a:t>
            </a:r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AT" sz="2400" dirty="0"/>
          </a:p>
          <a:p>
            <a:r>
              <a:rPr lang="de-DE" sz="2400" dirty="0"/>
              <a:t>Oktober 2018 </a:t>
            </a:r>
            <a:r>
              <a:rPr lang="de-DE" sz="2400" dirty="0" err="1"/>
              <a:t>übernahme</a:t>
            </a:r>
            <a:r>
              <a:rPr lang="de-DE" sz="2400" dirty="0"/>
              <a:t> von Microsoft für 7,5 </a:t>
            </a:r>
            <a:r>
              <a:rPr lang="de-DE" sz="2400" dirty="0" err="1"/>
              <a:t>Mrd</a:t>
            </a:r>
            <a:r>
              <a:rPr lang="de-DE" sz="2400" dirty="0"/>
              <a:t>$</a:t>
            </a:r>
            <a:endParaRPr lang="de-AT" sz="2400" dirty="0"/>
          </a:p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  <a:endParaRPr lang="de-AT" sz="2100" dirty="0"/>
          </a:p>
          <a:p>
            <a:r>
              <a:rPr lang="de-AT" sz="2300" dirty="0"/>
              <a:t>15. November 2021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mit nur lokaler Bedeutung die nicht versioniert werden sollen, können in einer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gespeichert werden. Sie werden dann von den </a:t>
            </a:r>
            <a:r>
              <a:rPr lang="de-DE" dirty="0" err="1"/>
              <a:t>Git</a:t>
            </a:r>
            <a:r>
              <a:rPr lang="de-DE" dirty="0"/>
              <a:t>-Befehlen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303</Words>
  <Application>Microsoft Office PowerPoint</Application>
  <PresentationFormat>Breitbild</PresentationFormat>
  <Paragraphs>62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Was ist ein branch</vt:lpstr>
      <vt:lpstr>.gitignore</vt:lpstr>
      <vt:lpstr>Wichtigste befehle</vt:lpstr>
      <vt:lpstr>Github desktop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5</cp:revision>
  <dcterms:created xsi:type="dcterms:W3CDTF">2022-03-01T08:44:03Z</dcterms:created>
  <dcterms:modified xsi:type="dcterms:W3CDTF">2022-03-07T16:51:45Z</dcterms:modified>
</cp:coreProperties>
</file>