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4" r:id="rId5"/>
    <p:sldId id="265" r:id="rId6"/>
    <p:sldId id="268" r:id="rId7"/>
    <p:sldId id="269" r:id="rId8"/>
    <p:sldId id="267" r:id="rId9"/>
    <p:sldId id="270" r:id="rId10"/>
    <p:sldId id="266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08.03.2022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08.03.2022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08.03.2022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fik 5" descr="Ein Bild, das Systemsteuerung enthält.&#10;&#10;Automatisch generierte Beschreibung">
            <a:extLst>
              <a:ext uri="{FF2B5EF4-FFF2-40B4-BE49-F238E27FC236}">
                <a16:creationId xmlns:a16="http://schemas.microsoft.com/office/drawing/2014/main" id="{E5D8CE94-6004-490E-9012-497A73E0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Github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Präsentation von Haunschmied </a:t>
            </a:r>
            <a:r>
              <a:rPr lang="de-DE" dirty="0" err="1">
                <a:solidFill>
                  <a:srgbClr val="7CEBFF"/>
                </a:solidFill>
              </a:rPr>
              <a:t>BAstian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B9CB-BEB8-4196-9D6C-115136F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github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5AA2E-5762-41DF-B3A4-643DC9D9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Handhabung simpel</a:t>
            </a:r>
          </a:p>
          <a:p>
            <a:r>
              <a:rPr lang="de-DE" dirty="0"/>
              <a:t>Viele Funktionen</a:t>
            </a:r>
          </a:p>
          <a:p>
            <a:r>
              <a:rPr lang="de-DE" dirty="0"/>
              <a:t>Offline arbeiten möglich</a:t>
            </a:r>
          </a:p>
          <a:p>
            <a:r>
              <a:rPr lang="de-DE" dirty="0"/>
              <a:t>Gute Dokumentation</a:t>
            </a:r>
          </a:p>
          <a:p>
            <a:r>
              <a:rPr lang="de-DE" dirty="0"/>
              <a:t>Größte Open Source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322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Vielen Dank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für eure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9" r="564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Geschichte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826B8C-5DDB-488A-82C4-F07787767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200" dirty="0"/>
              <a:t>Gründung: 2008 in San Francisco</a:t>
            </a:r>
          </a:p>
          <a:p>
            <a:r>
              <a:rPr lang="de-DE" sz="2200" dirty="0"/>
              <a:t>Gründungsmitglieder:</a:t>
            </a:r>
          </a:p>
          <a:p>
            <a:pPr lvl="1"/>
            <a:r>
              <a:rPr lang="de-DE" sz="1900" dirty="0"/>
              <a:t>Chris </a:t>
            </a:r>
            <a:r>
              <a:rPr lang="de-DE" sz="1900" dirty="0" err="1"/>
              <a:t>Wanstrah</a:t>
            </a:r>
            <a:endParaRPr lang="de-DE" sz="1900" dirty="0"/>
          </a:p>
          <a:p>
            <a:pPr lvl="1"/>
            <a:r>
              <a:rPr lang="de-DE" sz="1900" dirty="0"/>
              <a:t>PJ </a:t>
            </a:r>
            <a:r>
              <a:rPr lang="de-DE" sz="1900" dirty="0" err="1"/>
              <a:t>Hyett</a:t>
            </a:r>
            <a:endParaRPr lang="de-DE" sz="1900" dirty="0"/>
          </a:p>
          <a:p>
            <a:pPr lvl="1"/>
            <a:r>
              <a:rPr lang="de-DE" sz="1900" dirty="0"/>
              <a:t>Scott </a:t>
            </a:r>
            <a:r>
              <a:rPr lang="de-DE" sz="1900" dirty="0" err="1"/>
              <a:t>Chacon</a:t>
            </a:r>
            <a:endParaRPr lang="de-DE" sz="1900" dirty="0"/>
          </a:p>
          <a:p>
            <a:pPr lvl="1"/>
            <a:r>
              <a:rPr lang="de-DE" sz="1900" dirty="0"/>
              <a:t>Tom Preston-Werner</a:t>
            </a:r>
          </a:p>
          <a:p>
            <a:r>
              <a:rPr lang="de-DE" sz="2200" dirty="0"/>
              <a:t>Durch starken Wachstum und Potential bis 2015 Investitionen im Wert von 250 </a:t>
            </a:r>
            <a:r>
              <a:rPr lang="de-DE" sz="2200" dirty="0" err="1"/>
              <a:t>Mio</a:t>
            </a:r>
            <a:r>
              <a:rPr lang="de-DE" sz="2200" dirty="0"/>
              <a:t>$ (222,775 </a:t>
            </a:r>
            <a:r>
              <a:rPr lang="de-DE" sz="2200" dirty="0" err="1"/>
              <a:t>Mio</a:t>
            </a:r>
            <a:r>
              <a:rPr lang="de-DE" sz="2200" dirty="0"/>
              <a:t> €)</a:t>
            </a:r>
          </a:p>
          <a:p>
            <a:pPr lvl="1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C27FED6-1560-4AC6-98BF-1992D6CCA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Oktober 2018 </a:t>
            </a:r>
            <a:r>
              <a:rPr lang="de-DE" sz="2400" dirty="0" err="1"/>
              <a:t>übernahme</a:t>
            </a:r>
            <a:r>
              <a:rPr lang="de-DE" sz="2400" dirty="0"/>
              <a:t> von Microsoft für 7,5 </a:t>
            </a:r>
            <a:r>
              <a:rPr lang="de-DE" sz="2400" dirty="0" err="1"/>
              <a:t>Mrd</a:t>
            </a:r>
            <a:r>
              <a:rPr lang="de-DE" sz="2400" dirty="0"/>
              <a:t>$</a:t>
            </a:r>
            <a:endParaRPr lang="de-AT" sz="2400" dirty="0"/>
          </a:p>
          <a:p>
            <a:r>
              <a:rPr lang="de-AT" sz="2400" dirty="0"/>
              <a:t>Trotz </a:t>
            </a:r>
            <a:r>
              <a:rPr lang="de-AT" sz="2400" dirty="0" err="1"/>
              <a:t>übernahme</a:t>
            </a:r>
            <a:r>
              <a:rPr lang="de-AT" sz="2400" dirty="0"/>
              <a:t> bleibt GitHub unabhängig</a:t>
            </a:r>
            <a:endParaRPr lang="de-AT" sz="2100" dirty="0"/>
          </a:p>
          <a:p>
            <a:r>
              <a:rPr lang="de-AT" sz="2300" dirty="0"/>
              <a:t>15. November 2021</a:t>
            </a:r>
          </a:p>
          <a:p>
            <a:pPr lvl="1"/>
            <a:r>
              <a:rPr lang="de-AT" sz="2100" dirty="0"/>
              <a:t>Gebürtiger Berliner Thomas </a:t>
            </a:r>
            <a:r>
              <a:rPr lang="de-AT" sz="2100" dirty="0" err="1"/>
              <a:t>Dohmke</a:t>
            </a:r>
            <a:r>
              <a:rPr lang="de-AT" sz="2100" dirty="0"/>
              <a:t> übernimmt Rolle als CEO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2CD6A-F7E0-4BE2-AE03-EF8C8684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Verteiltes Versionskontrollsystem ( Distributed Version </a:t>
            </a:r>
            <a:r>
              <a:rPr lang="de-DE" dirty="0" err="1"/>
              <a:t>Conrol</a:t>
            </a:r>
            <a:r>
              <a:rPr lang="de-DE" dirty="0"/>
              <a:t> System, DVCS)</a:t>
            </a:r>
          </a:p>
          <a:p>
            <a:r>
              <a:rPr lang="de-AT" dirty="0"/>
              <a:t>Tool zur besseren Zusammenarbeit</a:t>
            </a:r>
          </a:p>
          <a:p>
            <a:r>
              <a:rPr lang="de-AT" dirty="0"/>
              <a:t>Lokales arbeiten am Repository ist ohne permanente Verbindung zum Server möglich</a:t>
            </a:r>
          </a:p>
          <a:p>
            <a:r>
              <a:rPr lang="de-AT" dirty="0"/>
              <a:t>Konflikte / Änderungen werden automatisch erkannt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A57E-0CCC-4E67-B501-045E693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</a:t>
            </a:r>
            <a:r>
              <a:rPr lang="de-DE" dirty="0" err="1"/>
              <a:t>repositories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DB09F-A329-430D-A962-73E39FF3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Repository</a:t>
            </a:r>
          </a:p>
          <a:p>
            <a:pPr lvl="1"/>
            <a:r>
              <a:rPr lang="de-DE" dirty="0"/>
              <a:t>Lokal gespeicherter stand</a:t>
            </a:r>
            <a:endParaRPr lang="de-AT" dirty="0"/>
          </a:p>
          <a:p>
            <a:r>
              <a:rPr lang="de-AT" dirty="0" err="1"/>
              <a:t>Staging</a:t>
            </a:r>
            <a:r>
              <a:rPr lang="de-AT" dirty="0"/>
              <a:t> Area</a:t>
            </a:r>
          </a:p>
          <a:p>
            <a:pPr lvl="1"/>
            <a:r>
              <a:rPr lang="de-AT" dirty="0"/>
              <a:t>Temporärer, lokale Lagerungen der Änderungen des Entwicklers</a:t>
            </a:r>
          </a:p>
          <a:p>
            <a:r>
              <a:rPr lang="de-AT" dirty="0"/>
              <a:t>Remote Repository</a:t>
            </a:r>
          </a:p>
          <a:p>
            <a:pPr lvl="1"/>
            <a:r>
              <a:rPr lang="de-AT" dirty="0"/>
              <a:t>Zentrale Schnittstelle am Server, in der alle Änderungen zusammengeführt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B1C7E-6333-4B8A-B49B-03B3101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Zusammenhänge der </a:t>
            </a:r>
            <a:r>
              <a:rPr lang="de-DE" dirty="0" err="1"/>
              <a:t>repos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46E5F-8E62-4E07-8655-1AD9504B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025" y="2181225"/>
            <a:ext cx="5143949" cy="3678238"/>
          </a:xfrm>
        </p:spPr>
      </p:pic>
    </p:spTree>
    <p:extLst>
      <p:ext uri="{BB962C8B-B14F-4D97-AF65-F5344CB8AC3E}">
        <p14:creationId xmlns:p14="http://schemas.microsoft.com/office/powerpoint/2010/main" val="13614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55E14-5705-40FC-BFAE-A21F2C4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befehle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3C100-48D5-4AA4-B2AE-FD23478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</a:t>
            </a:r>
          </a:p>
          <a:p>
            <a:r>
              <a:rPr lang="de-DE" dirty="0"/>
              <a:t>Pull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Commit</a:t>
            </a:r>
          </a:p>
          <a:p>
            <a:r>
              <a:rPr lang="de-DE" dirty="0"/>
              <a:t>Branch</a:t>
            </a:r>
          </a:p>
          <a:p>
            <a:r>
              <a:rPr 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710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540D-D818-4C84-A45C-8CA3CA66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desktop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4A607-9F39-40EE-8D59-C19CBF35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9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ECF68-7165-4B9F-B508-85813B2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gitignore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58BDC-7DB9-4254-AA44-6E53F59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Dateien können als „nicht versionieren“ gekennzeichnet werden</a:t>
            </a:r>
          </a:p>
          <a:p>
            <a:r>
              <a:rPr lang="de-DE" dirty="0"/>
              <a:t>Diese Datei ist dann im Repo gespeichert und ist bei allen gleich 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*.log -&gt; es werden alle .log Dateien ignoriert</a:t>
            </a:r>
          </a:p>
          <a:p>
            <a:pPr lvl="1"/>
            <a:r>
              <a:rPr lang="de-DE" dirty="0"/>
              <a:t>Mit &lt;</a:t>
            </a:r>
            <a:r>
              <a:rPr lang="de-DE" dirty="0" err="1"/>
              <a:t>verzeichnisname</a:t>
            </a:r>
            <a:r>
              <a:rPr lang="de-DE" dirty="0"/>
              <a:t>&gt;/* werden alle Dateien im Verzeichnis ignoriert</a:t>
            </a:r>
          </a:p>
          <a:p>
            <a:pPr lvl="1"/>
            <a:r>
              <a:rPr lang="de-DE" dirty="0"/>
              <a:t>Mit # können Kommentare hinzugefügt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8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AC028-FF9A-455F-9950-C487D42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branch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EE3E4-59DC-4357-B3C1-2B3B7483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einem Branch ( Zweig ) kann die Entwicklung fortgesetzt werden, ohne die aktuelle Version zu verändern</a:t>
            </a:r>
          </a:p>
          <a:p>
            <a:r>
              <a:rPr lang="de-DE" dirty="0"/>
              <a:t>Jedes Projekt hat immer mindestens einen Master / Main Branch</a:t>
            </a:r>
          </a:p>
          <a:p>
            <a:r>
              <a:rPr lang="de-DE" dirty="0"/>
              <a:t>Während der Entwicklung können weitere </a:t>
            </a:r>
            <a:r>
              <a:rPr lang="de-DE" dirty="0" err="1"/>
              <a:t>Branches</a:t>
            </a:r>
            <a:r>
              <a:rPr lang="de-DE" dirty="0"/>
              <a:t> angelegt werden</a:t>
            </a:r>
          </a:p>
          <a:p>
            <a:r>
              <a:rPr lang="de-DE" dirty="0"/>
              <a:t>Veränderungen des Sourcecodes in </a:t>
            </a:r>
            <a:r>
              <a:rPr lang="de-DE" dirty="0" err="1"/>
              <a:t>Branches</a:t>
            </a:r>
            <a:r>
              <a:rPr lang="de-DE" dirty="0"/>
              <a:t> können wieder zurückgeführt werden. Das nennt man „</a:t>
            </a:r>
            <a:r>
              <a:rPr lang="de-DE" dirty="0" err="1"/>
              <a:t>Merging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4400475B-90E1-4FB1-89EF-F5FF4294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5" y="4570739"/>
            <a:ext cx="62674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7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281</Words>
  <Application>Microsoft Office PowerPoint</Application>
  <PresentationFormat>Breitbild</PresentationFormat>
  <Paragraphs>59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Dividende</vt:lpstr>
      <vt:lpstr>Github</vt:lpstr>
      <vt:lpstr>Geschichte</vt:lpstr>
      <vt:lpstr>Was ist github?</vt:lpstr>
      <vt:lpstr>Arten von repositories</vt:lpstr>
      <vt:lpstr>Zusammenhänge der repos</vt:lpstr>
      <vt:lpstr>Wichtigste befehle</vt:lpstr>
      <vt:lpstr>Github desktop</vt:lpstr>
      <vt:lpstr>.gitignore</vt:lpstr>
      <vt:lpstr>Was ist ein branch</vt:lpstr>
      <vt:lpstr>Warum github?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Bastian Haunschmied</dc:creator>
  <cp:lastModifiedBy>Bastian Haunschmied</cp:lastModifiedBy>
  <cp:revision>6</cp:revision>
  <dcterms:created xsi:type="dcterms:W3CDTF">2022-03-01T08:44:03Z</dcterms:created>
  <dcterms:modified xsi:type="dcterms:W3CDTF">2022-03-08T06:40:56Z</dcterms:modified>
</cp:coreProperties>
</file>