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68" r:id="rId7"/>
    <p:sldId id="269" r:id="rId8"/>
    <p:sldId id="267" r:id="rId9"/>
    <p:sldId id="270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08.03.2022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08.03.2022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Arctic Code </a:t>
            </a:r>
            <a:r>
              <a:rPr lang="de-DE" dirty="0" err="1"/>
              <a:t>Vault</a:t>
            </a:r>
            <a:endParaRPr lang="de-DE" dirty="0"/>
          </a:p>
          <a:p>
            <a:r>
              <a:rPr lang="de-DE" dirty="0"/>
              <a:t>2020 100 Millionen öffentliche </a:t>
            </a:r>
            <a:r>
              <a:rPr lang="de-DE" dirty="0" err="1"/>
              <a:t>repos</a:t>
            </a:r>
            <a:r>
              <a:rPr lang="de-DE" dirty="0"/>
              <a:t> in </a:t>
            </a:r>
            <a:r>
              <a:rPr lang="de-DE" dirty="0" err="1"/>
              <a:t>Spitzbergener</a:t>
            </a:r>
            <a:r>
              <a:rPr lang="de-DE" dirty="0"/>
              <a:t> Mine archiviert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/>
              <a:t>$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Oktober 2018 </a:t>
            </a:r>
            <a:r>
              <a:rPr lang="de-DE" sz="2400" dirty="0" err="1"/>
              <a:t>übernahme</a:t>
            </a:r>
            <a:r>
              <a:rPr lang="de-DE" sz="2400" dirty="0"/>
              <a:t> von Microsoft für 7,5 </a:t>
            </a:r>
            <a:r>
              <a:rPr lang="de-DE" sz="2400" dirty="0" err="1"/>
              <a:t>Mrd</a:t>
            </a:r>
            <a:r>
              <a:rPr lang="de-DE" sz="2400" dirty="0"/>
              <a:t>$</a:t>
            </a:r>
            <a:endParaRPr lang="de-AT" sz="2400" dirty="0"/>
          </a:p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  <a:endParaRPr lang="de-AT" sz="2100" dirty="0"/>
          </a:p>
          <a:p>
            <a:r>
              <a:rPr lang="de-AT" sz="2300" dirty="0"/>
              <a:t>15. November 2021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können als „nicht versionieren“ gekennzeichnet werden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288</Words>
  <Application>Microsoft Office PowerPoint</Application>
  <PresentationFormat>Breitbild</PresentationFormat>
  <Paragraphs>61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Wichtigste befehle</vt:lpstr>
      <vt:lpstr>Github desktop</vt:lpstr>
      <vt:lpstr>.gitignore</vt:lpstr>
      <vt:lpstr>Was ist ein branch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8</cp:revision>
  <dcterms:created xsi:type="dcterms:W3CDTF">2022-03-01T08:44:03Z</dcterms:created>
  <dcterms:modified xsi:type="dcterms:W3CDTF">2022-03-08T09:09:13Z</dcterms:modified>
</cp:coreProperties>
</file>