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06.03.2022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05.03.2022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05.03.2022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05.03.2022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05.03.2022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 dirty="0"/>
              <a:t>$ (222,775 </a:t>
            </a:r>
            <a:r>
              <a:rPr lang="de-DE" sz="2200" dirty="0" err="1"/>
              <a:t>Mio</a:t>
            </a:r>
            <a:r>
              <a:rPr lang="de-DE" sz="2200" dirty="0"/>
              <a:t> €)</a:t>
            </a:r>
          </a:p>
          <a:p>
            <a:r>
              <a:rPr lang="de-DE" sz="2200" dirty="0"/>
              <a:t>Oktober 2018 </a:t>
            </a:r>
            <a:r>
              <a:rPr lang="de-DE" sz="2200" dirty="0" err="1"/>
              <a:t>übernahme</a:t>
            </a:r>
            <a:r>
              <a:rPr lang="de-DE" sz="2200" dirty="0"/>
              <a:t> von Microsoft für 7,5 </a:t>
            </a:r>
            <a:r>
              <a:rPr lang="de-DE" sz="2200" dirty="0" err="1"/>
              <a:t>Mrd</a:t>
            </a:r>
            <a:r>
              <a:rPr lang="de-DE" sz="2200" dirty="0"/>
              <a:t>$</a:t>
            </a:r>
            <a:endParaRPr lang="de-AT" sz="2200" dirty="0"/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</a:p>
          <a:p>
            <a:r>
              <a:rPr lang="de-AT" sz="2400" dirty="0"/>
              <a:t>2018 </a:t>
            </a:r>
          </a:p>
          <a:p>
            <a:pPr lvl="1"/>
            <a:r>
              <a:rPr lang="de-AT" sz="2100" dirty="0" err="1"/>
              <a:t>übernahme</a:t>
            </a:r>
            <a:r>
              <a:rPr lang="de-AT" sz="2100" dirty="0"/>
              <a:t> von </a:t>
            </a:r>
            <a:r>
              <a:rPr lang="de-AT" sz="2100" dirty="0" err="1"/>
              <a:t>Spectrum</a:t>
            </a:r>
            <a:r>
              <a:rPr lang="de-AT" sz="2100" dirty="0"/>
              <a:t> ( skalierbare Chat Lösung)</a:t>
            </a:r>
          </a:p>
          <a:p>
            <a:pPr lvl="1"/>
            <a:r>
              <a:rPr lang="de-AT" sz="2100" dirty="0"/>
              <a:t>Übernahme von </a:t>
            </a:r>
            <a:r>
              <a:rPr lang="de-AT" sz="2100" dirty="0" err="1"/>
              <a:t>Dependabot</a:t>
            </a:r>
            <a:r>
              <a:rPr lang="de-AT" sz="2100" dirty="0"/>
              <a:t> </a:t>
            </a:r>
          </a:p>
          <a:p>
            <a:pPr lvl="1"/>
            <a:r>
              <a:rPr lang="de-AT" sz="2100" dirty="0"/>
              <a:t>Übernahme von Pull-Panda</a:t>
            </a:r>
          </a:p>
          <a:p>
            <a:pPr lvl="1"/>
            <a:endParaRPr lang="de-AT" sz="2100" dirty="0"/>
          </a:p>
          <a:p>
            <a:r>
              <a:rPr lang="de-AT" sz="2300" dirty="0"/>
              <a:t>15. November 2021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mit nur lokaler Bedeutung die nicht versioniert werden sollen, können in einer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gespeichert werden. Sie werden dann von den </a:t>
            </a:r>
            <a:r>
              <a:rPr lang="de-DE" dirty="0" err="1"/>
              <a:t>Git</a:t>
            </a:r>
            <a:r>
              <a:rPr lang="de-DE" dirty="0"/>
              <a:t>-Befehlen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313</Words>
  <Application>Microsoft Office PowerPoint</Application>
  <PresentationFormat>Breitbild</PresentationFormat>
  <Paragraphs>64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.gitignore</vt:lpstr>
      <vt:lpstr>Wichtigste befehle</vt:lpstr>
      <vt:lpstr>Github desktop</vt:lpstr>
      <vt:lpstr>Was ist ein branch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3</cp:revision>
  <dcterms:created xsi:type="dcterms:W3CDTF">2022-03-01T08:44:03Z</dcterms:created>
  <dcterms:modified xsi:type="dcterms:W3CDTF">2022-03-06T08:31:34Z</dcterms:modified>
</cp:coreProperties>
</file>