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2" r:id="rId4"/>
    <p:sldId id="264" r:id="rId5"/>
    <p:sldId id="265" r:id="rId6"/>
    <p:sldId id="267" r:id="rId7"/>
    <p:sldId id="268" r:id="rId8"/>
    <p:sldId id="269" r:id="rId9"/>
    <p:sldId id="270" r:id="rId10"/>
    <p:sldId id="266" r:id="rId11"/>
    <p:sldId id="260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05.03.2022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05.03.2022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54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40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C03BF4-324D-444B-B2B4-5879EFE83EC5}" type="datetime1">
              <a:rPr lang="de-DE" noProof="0" smtClean="0"/>
              <a:t>05.03.2022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4D70A-F3C5-4A6E-9522-4175BD08EA7F}" type="datetime1">
              <a:rPr lang="de-DE" noProof="0" smtClean="0"/>
              <a:t>05.03.2022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688D79-9856-49D3-A6E5-0DDD62E7F21D}" type="datetime1">
              <a:rPr lang="de-DE" noProof="0" smtClean="0"/>
              <a:t>05.03.2022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E1979-03AF-4780-AA12-4B63DE69AC45}" type="datetime1">
              <a:rPr lang="de-DE" noProof="0" smtClean="0"/>
              <a:t>05.03.2022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6A1D9F-0411-49EB-8C99-09648CED7900}" type="datetime1">
              <a:rPr lang="de-DE" noProof="0" smtClean="0"/>
              <a:t>05.03.2022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7A7A-EAFE-4BD9-883A-190BF6213361}" type="datetime1">
              <a:rPr lang="de-DE" noProof="0" smtClean="0"/>
              <a:t>05.03.2022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F743-5D3F-4201-BC3F-6547FAFA22B9}" type="datetime1">
              <a:rPr lang="de-DE" noProof="0" smtClean="0"/>
              <a:t>05.03.2022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69A12-2F55-4BC0-8DE6-9A20F0D713DC}" type="datetime1">
              <a:rPr lang="de-DE" noProof="0" smtClean="0"/>
              <a:t>05.03.2022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2B84F-57B3-4CC5-9030-860002DF7D30}" type="datetime1">
              <a:rPr lang="de-DE" noProof="0" smtClean="0"/>
              <a:t>05.03.2022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9E7381-8FDF-40EE-9279-25401C84A40A}" type="datetime1">
              <a:rPr lang="de-DE" noProof="0" smtClean="0"/>
              <a:t>05.03.2022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9B38-3700-4F31-B929-FDC2A865E208}" type="datetime1">
              <a:rPr lang="de-DE" noProof="0" smtClean="0"/>
              <a:t>05.03.2022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05.03.2022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Grafik 5" descr="Ein Bild, das Systemsteuerung enthält.&#10;&#10;Automatisch generierte Beschreibung">
            <a:extLst>
              <a:ext uri="{FF2B5EF4-FFF2-40B4-BE49-F238E27FC236}">
                <a16:creationId xmlns:a16="http://schemas.microsoft.com/office/drawing/2014/main" id="{E5D8CE94-6004-490E-9012-497A73E0E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6000" dirty="0" err="1">
                <a:solidFill>
                  <a:schemeClr val="bg1"/>
                </a:solidFill>
              </a:rPr>
              <a:t>Github</a:t>
            </a:r>
            <a:endParaRPr lang="de-DE" sz="60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7CEBFF"/>
                </a:solidFill>
              </a:rPr>
              <a:t>Präsentation von Haunschmied </a:t>
            </a:r>
            <a:r>
              <a:rPr lang="de-DE" dirty="0" err="1">
                <a:solidFill>
                  <a:srgbClr val="7CEBFF"/>
                </a:solidFill>
              </a:rPr>
              <a:t>BAstian</a:t>
            </a:r>
            <a:endParaRPr lang="de-DE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CB9CB-BEB8-4196-9D6C-115136F7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github</a:t>
            </a:r>
            <a:r>
              <a:rPr lang="de-DE" dirty="0"/>
              <a:t>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15AA2E-5762-41DF-B3A4-643DC9D9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Handhabung simpel</a:t>
            </a:r>
          </a:p>
          <a:p>
            <a:r>
              <a:rPr lang="de-DE" dirty="0"/>
              <a:t>Viele Funktionen</a:t>
            </a:r>
          </a:p>
          <a:p>
            <a:r>
              <a:rPr lang="de-DE" dirty="0"/>
              <a:t>Offline arbeiten möglich</a:t>
            </a:r>
          </a:p>
          <a:p>
            <a:r>
              <a:rPr lang="de-DE" dirty="0"/>
              <a:t>Gute Dokumentation</a:t>
            </a:r>
          </a:p>
          <a:p>
            <a:r>
              <a:rPr lang="de-DE" dirty="0"/>
              <a:t>Größte Open Source Datenbank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0322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6" y="1419226"/>
            <a:ext cx="3703319" cy="1746762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>
                <a:solidFill>
                  <a:srgbClr val="FFFFFF"/>
                </a:solidFill>
              </a:rPr>
              <a:t>Vielen Dank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für eure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de-DE" dirty="0">
              <a:solidFill>
                <a:schemeClr val="bg2"/>
              </a:solidFill>
            </a:endParaRPr>
          </a:p>
          <a:p>
            <a:pPr rtl="0"/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49" r="5649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Geschichte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6826B8C-5DDB-488A-82C4-F077877673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sz="2200" dirty="0"/>
              <a:t>Gründung: 2008 in San Francisco</a:t>
            </a:r>
          </a:p>
          <a:p>
            <a:r>
              <a:rPr lang="de-DE" sz="2200" dirty="0"/>
              <a:t>Gründungsmitglieder:</a:t>
            </a:r>
          </a:p>
          <a:p>
            <a:pPr lvl="1"/>
            <a:r>
              <a:rPr lang="de-DE" sz="1900" dirty="0"/>
              <a:t>Chris </a:t>
            </a:r>
            <a:r>
              <a:rPr lang="de-DE" sz="1900" dirty="0" err="1"/>
              <a:t>Wanstrah</a:t>
            </a:r>
            <a:endParaRPr lang="de-DE" sz="1900" dirty="0"/>
          </a:p>
          <a:p>
            <a:pPr lvl="1"/>
            <a:r>
              <a:rPr lang="de-DE" sz="1900" dirty="0"/>
              <a:t>PJ </a:t>
            </a:r>
            <a:r>
              <a:rPr lang="de-DE" sz="1900" dirty="0" err="1"/>
              <a:t>Hyett</a:t>
            </a:r>
            <a:endParaRPr lang="de-DE" sz="1900" dirty="0"/>
          </a:p>
          <a:p>
            <a:pPr lvl="1"/>
            <a:r>
              <a:rPr lang="de-DE" sz="1900" dirty="0"/>
              <a:t>Scott </a:t>
            </a:r>
            <a:r>
              <a:rPr lang="de-DE" sz="1900" dirty="0" err="1"/>
              <a:t>Chacon</a:t>
            </a:r>
            <a:endParaRPr lang="de-DE" sz="1900" dirty="0"/>
          </a:p>
          <a:p>
            <a:pPr lvl="1"/>
            <a:r>
              <a:rPr lang="de-DE" sz="1900" dirty="0"/>
              <a:t>Tom Preston-Werner</a:t>
            </a:r>
          </a:p>
          <a:p>
            <a:r>
              <a:rPr lang="de-DE" sz="2200" dirty="0"/>
              <a:t>Durch starken Wachstum und Potential bis 2015 Investitionen im Wert von 250 </a:t>
            </a:r>
            <a:r>
              <a:rPr lang="de-DE" sz="2200" dirty="0" err="1"/>
              <a:t>Mio</a:t>
            </a:r>
            <a:r>
              <a:rPr lang="de-DE" sz="2200" dirty="0"/>
              <a:t>$ (222,775 </a:t>
            </a:r>
            <a:r>
              <a:rPr lang="de-DE" sz="2200" dirty="0" err="1"/>
              <a:t>Mio</a:t>
            </a:r>
            <a:r>
              <a:rPr lang="de-DE" sz="2200" dirty="0"/>
              <a:t> €)</a:t>
            </a:r>
          </a:p>
          <a:p>
            <a:r>
              <a:rPr lang="de-DE" sz="2200" dirty="0"/>
              <a:t>Oktober 2018 </a:t>
            </a:r>
            <a:r>
              <a:rPr lang="de-DE" sz="2200" dirty="0" err="1"/>
              <a:t>übernahme</a:t>
            </a:r>
            <a:r>
              <a:rPr lang="de-DE" sz="2200" dirty="0"/>
              <a:t> von Microsoft für 7,5 </a:t>
            </a:r>
            <a:r>
              <a:rPr lang="de-DE" sz="2200" dirty="0" err="1"/>
              <a:t>Mrd</a:t>
            </a:r>
            <a:r>
              <a:rPr lang="de-DE" sz="2200" dirty="0"/>
              <a:t>$</a:t>
            </a:r>
            <a:endParaRPr lang="de-AT" sz="2200" dirty="0"/>
          </a:p>
          <a:p>
            <a:pPr lvl="1"/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C27FED6-1560-4AC6-98BF-1992D6CCAF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sz="2400" dirty="0"/>
              <a:t>Trotz </a:t>
            </a:r>
            <a:r>
              <a:rPr lang="de-AT" sz="2400" dirty="0" err="1"/>
              <a:t>übernahme</a:t>
            </a:r>
            <a:r>
              <a:rPr lang="de-AT" sz="2400" dirty="0"/>
              <a:t> bleibt GitHub unabhängig</a:t>
            </a:r>
          </a:p>
          <a:p>
            <a:r>
              <a:rPr lang="de-AT" sz="2400" dirty="0"/>
              <a:t>2018 </a:t>
            </a:r>
          </a:p>
          <a:p>
            <a:pPr lvl="1"/>
            <a:r>
              <a:rPr lang="de-AT" sz="2100" dirty="0" err="1"/>
              <a:t>übernahme</a:t>
            </a:r>
            <a:r>
              <a:rPr lang="de-AT" sz="2100" dirty="0"/>
              <a:t> von </a:t>
            </a:r>
            <a:r>
              <a:rPr lang="de-AT" sz="2100" dirty="0" err="1"/>
              <a:t>Spectrum</a:t>
            </a:r>
            <a:r>
              <a:rPr lang="de-AT" sz="2100" dirty="0"/>
              <a:t> ( skalierbare Chat Lösung)</a:t>
            </a:r>
          </a:p>
          <a:p>
            <a:pPr lvl="1"/>
            <a:r>
              <a:rPr lang="de-AT" sz="2100" dirty="0"/>
              <a:t>Übernahme von </a:t>
            </a:r>
            <a:r>
              <a:rPr lang="de-AT" sz="2100" dirty="0" err="1"/>
              <a:t>Dependabot</a:t>
            </a:r>
            <a:r>
              <a:rPr lang="de-AT" sz="2100" dirty="0"/>
              <a:t> </a:t>
            </a:r>
          </a:p>
          <a:p>
            <a:pPr lvl="1"/>
            <a:r>
              <a:rPr lang="de-AT" sz="2100" dirty="0"/>
              <a:t>Übernahme von Pull-Panda</a:t>
            </a:r>
          </a:p>
          <a:p>
            <a:pPr lvl="1"/>
            <a:endParaRPr lang="de-AT" sz="2100" dirty="0"/>
          </a:p>
          <a:p>
            <a:r>
              <a:rPr lang="de-AT" sz="2300" dirty="0"/>
              <a:t>15. November 2021</a:t>
            </a:r>
          </a:p>
          <a:p>
            <a:pPr lvl="1"/>
            <a:r>
              <a:rPr lang="de-AT" sz="2100" dirty="0"/>
              <a:t>Gebürtiger Berliner Thomas </a:t>
            </a:r>
            <a:r>
              <a:rPr lang="de-AT" sz="2100" dirty="0" err="1"/>
              <a:t>Dohmke</a:t>
            </a:r>
            <a:r>
              <a:rPr lang="de-AT" sz="2100" dirty="0"/>
              <a:t> übernimmt Rolle als CEO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Was ist </a:t>
            </a:r>
            <a:r>
              <a:rPr lang="de-DE" dirty="0" err="1"/>
              <a:t>github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2CD6A-F7E0-4BE2-AE03-EF8C8684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Verteiltes Versionskontrollsystem ( Distributed Version </a:t>
            </a:r>
            <a:r>
              <a:rPr lang="de-DE" dirty="0" err="1"/>
              <a:t>Conrol</a:t>
            </a:r>
            <a:r>
              <a:rPr lang="de-DE" dirty="0"/>
              <a:t> System, DVCS)</a:t>
            </a:r>
          </a:p>
          <a:p>
            <a:r>
              <a:rPr lang="de-AT" dirty="0"/>
              <a:t>Tool zur besseren Zusammenarbeit</a:t>
            </a:r>
          </a:p>
          <a:p>
            <a:r>
              <a:rPr lang="de-AT" dirty="0"/>
              <a:t>Lokales arbeiten am Repository ist ohne permanente Verbindung zum Server möglich</a:t>
            </a:r>
          </a:p>
          <a:p>
            <a:r>
              <a:rPr lang="de-AT" dirty="0"/>
              <a:t>Konflikte / Änderungen werden automatisch erkannt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2925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AA57E-0CCC-4E67-B501-045E693A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</a:t>
            </a:r>
            <a:r>
              <a:rPr lang="de-DE" dirty="0" err="1"/>
              <a:t>repositories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DDB09F-A329-430D-A962-73E39FF3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Repository</a:t>
            </a:r>
          </a:p>
          <a:p>
            <a:pPr lvl="1"/>
            <a:r>
              <a:rPr lang="de-DE" dirty="0"/>
              <a:t>Lokal gespeicherter stand</a:t>
            </a:r>
            <a:endParaRPr lang="de-AT" dirty="0"/>
          </a:p>
          <a:p>
            <a:r>
              <a:rPr lang="de-AT" dirty="0" err="1"/>
              <a:t>Staging</a:t>
            </a:r>
            <a:r>
              <a:rPr lang="de-AT" dirty="0"/>
              <a:t> Area</a:t>
            </a:r>
          </a:p>
          <a:p>
            <a:pPr lvl="1"/>
            <a:r>
              <a:rPr lang="de-AT" dirty="0"/>
              <a:t>Temporärer, lokale Lagerungen der Änderungen des Entwicklers</a:t>
            </a:r>
          </a:p>
          <a:p>
            <a:r>
              <a:rPr lang="de-AT" dirty="0"/>
              <a:t>Remote Repository</a:t>
            </a:r>
          </a:p>
          <a:p>
            <a:pPr lvl="1"/>
            <a:r>
              <a:rPr lang="de-AT" dirty="0"/>
              <a:t>Zentrale Schnittstelle am Server, in der alle Änderungen zusammengeführt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88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B1C7E-6333-4B8A-B49B-03B31014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Zusammenhänge der </a:t>
            </a:r>
            <a:r>
              <a:rPr lang="de-DE" dirty="0" err="1"/>
              <a:t>repos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2C46E5F-8E62-4E07-8655-1AD9504B2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025" y="2181225"/>
            <a:ext cx="5143949" cy="3678238"/>
          </a:xfrm>
        </p:spPr>
      </p:pic>
    </p:spTree>
    <p:extLst>
      <p:ext uri="{BB962C8B-B14F-4D97-AF65-F5344CB8AC3E}">
        <p14:creationId xmlns:p14="http://schemas.microsoft.com/office/powerpoint/2010/main" val="136143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ECF68-7165-4B9F-B508-85813B2A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</a:t>
            </a:r>
            <a:r>
              <a:rPr lang="de-DE" dirty="0" err="1"/>
              <a:t>gitignore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B58BDC-7DB9-4254-AA44-6E53F5919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Dateien mit nur lokaler Bedeutung die nicht versioniert werden sollen, können in einer .</a:t>
            </a:r>
            <a:r>
              <a:rPr lang="de-DE" dirty="0" err="1"/>
              <a:t>gitignore</a:t>
            </a:r>
            <a:r>
              <a:rPr lang="de-DE" dirty="0"/>
              <a:t> </a:t>
            </a:r>
            <a:r>
              <a:rPr lang="de-DE" dirty="0" err="1"/>
              <a:t>datei</a:t>
            </a:r>
            <a:r>
              <a:rPr lang="de-DE" dirty="0"/>
              <a:t> gespeichert werden. Sie werden dann von den </a:t>
            </a:r>
            <a:r>
              <a:rPr lang="de-DE" dirty="0" err="1"/>
              <a:t>Git</a:t>
            </a:r>
            <a:r>
              <a:rPr lang="de-DE" dirty="0"/>
              <a:t>-Befehlen</a:t>
            </a:r>
          </a:p>
          <a:p>
            <a:r>
              <a:rPr lang="de-DE" dirty="0"/>
              <a:t>Diese Datei ist dann im Repo gespeichert und ist bei allen gleich </a:t>
            </a:r>
          </a:p>
          <a:p>
            <a:r>
              <a:rPr lang="de-DE" dirty="0"/>
              <a:t>Beispiel:</a:t>
            </a:r>
          </a:p>
          <a:p>
            <a:pPr lvl="1"/>
            <a:r>
              <a:rPr lang="de-DE" dirty="0"/>
              <a:t>*.log -&gt; es werden alle .log Dateien ignoriert</a:t>
            </a:r>
          </a:p>
          <a:p>
            <a:pPr lvl="1"/>
            <a:r>
              <a:rPr lang="de-DE" dirty="0"/>
              <a:t>Mit &lt;</a:t>
            </a:r>
            <a:r>
              <a:rPr lang="de-DE" dirty="0" err="1"/>
              <a:t>verzeichnisname</a:t>
            </a:r>
            <a:r>
              <a:rPr lang="de-DE" dirty="0"/>
              <a:t>&gt;/* werden alle Dateien im Verzeichnis ignoriert</a:t>
            </a:r>
          </a:p>
          <a:p>
            <a:pPr lvl="1"/>
            <a:r>
              <a:rPr lang="de-DE" dirty="0"/>
              <a:t>Mit # können Kommentare hinzugefügt werden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9385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55E14-5705-40FC-BFAE-A21F2C41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Wichtigste befehle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3C100-48D5-4AA4-B2AE-FD23478A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Clone</a:t>
            </a:r>
          </a:p>
          <a:p>
            <a:r>
              <a:rPr lang="de-DE" dirty="0"/>
              <a:t>Pull</a:t>
            </a:r>
          </a:p>
          <a:p>
            <a:r>
              <a:rPr lang="de-DE" dirty="0"/>
              <a:t>Push</a:t>
            </a:r>
          </a:p>
          <a:p>
            <a:r>
              <a:rPr lang="de-DE" dirty="0"/>
              <a:t>Commit</a:t>
            </a:r>
          </a:p>
          <a:p>
            <a:r>
              <a:rPr lang="de-DE" dirty="0"/>
              <a:t>Branch</a:t>
            </a:r>
          </a:p>
          <a:p>
            <a:r>
              <a:rPr lang="de-DE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37102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3540D-D818-4C84-A45C-8CA3CA66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desktop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F4A607-9F39-40EE-8D59-C19CBF35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5099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AC028-FF9A-455F-9950-C487D42B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branch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EE3E4-59DC-4357-B3C1-2B3B7483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einem Branch ( Zweig ) kann die Entwicklung fortgesetzt werden, ohne die aktuelle Version zu verändern</a:t>
            </a:r>
          </a:p>
          <a:p>
            <a:r>
              <a:rPr lang="de-DE" dirty="0"/>
              <a:t>Jedes Projekt hat immer mindestens einen Master / Main Branch</a:t>
            </a:r>
          </a:p>
          <a:p>
            <a:r>
              <a:rPr lang="de-DE" dirty="0"/>
              <a:t>Während der Entwicklung können weitere </a:t>
            </a:r>
            <a:r>
              <a:rPr lang="de-DE" dirty="0" err="1"/>
              <a:t>Branches</a:t>
            </a:r>
            <a:r>
              <a:rPr lang="de-DE" dirty="0"/>
              <a:t> angelegt werden</a:t>
            </a:r>
          </a:p>
          <a:p>
            <a:r>
              <a:rPr lang="de-DE" dirty="0"/>
              <a:t>Veränderungen des Sourcecodes in </a:t>
            </a:r>
            <a:r>
              <a:rPr lang="de-DE" dirty="0" err="1"/>
              <a:t>Branches</a:t>
            </a:r>
            <a:r>
              <a:rPr lang="de-DE" dirty="0"/>
              <a:t> können wieder zurückgeführt werden. Das nennt man „</a:t>
            </a:r>
            <a:r>
              <a:rPr lang="de-DE" dirty="0" err="1"/>
              <a:t>Merging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028" name="Picture 4" descr="Bild">
            <a:extLst>
              <a:ext uri="{FF2B5EF4-FFF2-40B4-BE49-F238E27FC236}">
                <a16:creationId xmlns:a16="http://schemas.microsoft.com/office/drawing/2014/main" id="{4400475B-90E1-4FB1-89EF-F5FF4294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35" y="4570739"/>
            <a:ext cx="62674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3977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„Technisch“</Template>
  <TotalTime>0</TotalTime>
  <Words>313</Words>
  <Application>Microsoft Office PowerPoint</Application>
  <PresentationFormat>Breitbild</PresentationFormat>
  <Paragraphs>64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Dividende</vt:lpstr>
      <vt:lpstr>Github</vt:lpstr>
      <vt:lpstr>Geschichte</vt:lpstr>
      <vt:lpstr>Was ist github?</vt:lpstr>
      <vt:lpstr>Arten von repositories</vt:lpstr>
      <vt:lpstr>Zusammenhänge der repos</vt:lpstr>
      <vt:lpstr>.gitignore</vt:lpstr>
      <vt:lpstr>Wichtigste befehle</vt:lpstr>
      <vt:lpstr>Github desktop</vt:lpstr>
      <vt:lpstr>Was ist ein branch</vt:lpstr>
      <vt:lpstr>Warum github?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Bastian Haunschmied</dc:creator>
  <cp:lastModifiedBy>Bastian Haunschmied</cp:lastModifiedBy>
  <cp:revision>3</cp:revision>
  <dcterms:created xsi:type="dcterms:W3CDTF">2022-03-01T08:44:03Z</dcterms:created>
  <dcterms:modified xsi:type="dcterms:W3CDTF">2022-03-05T10:41:17Z</dcterms:modified>
</cp:coreProperties>
</file>