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122" r:id="rId1"/>
  </p:sldMasterIdLst>
  <p:notesMasterIdLst>
    <p:notesMasterId r:id="rId25"/>
  </p:notesMasterIdLst>
  <p:sldIdLst>
    <p:sldId id="256" r:id="rId2"/>
    <p:sldId id="257" r:id="rId3"/>
    <p:sldId id="267" r:id="rId4"/>
    <p:sldId id="269" r:id="rId5"/>
    <p:sldId id="270" r:id="rId6"/>
    <p:sldId id="293" r:id="rId7"/>
    <p:sldId id="290" r:id="rId8"/>
    <p:sldId id="302" r:id="rId9"/>
    <p:sldId id="304" r:id="rId10"/>
    <p:sldId id="305" r:id="rId11"/>
    <p:sldId id="306" r:id="rId12"/>
    <p:sldId id="307" r:id="rId13"/>
    <p:sldId id="308" r:id="rId14"/>
    <p:sldId id="309" r:id="rId15"/>
    <p:sldId id="294" r:id="rId16"/>
    <p:sldId id="295" r:id="rId17"/>
    <p:sldId id="296" r:id="rId18"/>
    <p:sldId id="297" r:id="rId19"/>
    <p:sldId id="310" r:id="rId20"/>
    <p:sldId id="298" r:id="rId21"/>
    <p:sldId id="311" r:id="rId22"/>
    <p:sldId id="312" r:id="rId23"/>
    <p:sldId id="266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0" autoAdjust="0"/>
    <p:restoredTop sz="95078" autoAdjust="0"/>
  </p:normalViewPr>
  <p:slideViewPr>
    <p:cSldViewPr>
      <p:cViewPr varScale="1">
        <p:scale>
          <a:sx n="100" d="100"/>
          <a:sy n="100" d="100"/>
        </p:scale>
        <p:origin x="19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85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B85CFE-82E1-41A0-AD8B-864DE794DD2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D3394EB-39B4-4C2E-A3B8-2FFFF3CCC647}">
      <dgm:prSet phldrT="[Text]"/>
      <dgm:spPr/>
      <dgm:t>
        <a:bodyPr/>
        <a:lstStyle/>
        <a:p>
          <a:r>
            <a:rPr lang="en-US" dirty="0" smtClean="0"/>
            <a:t>ANTLR</a:t>
          </a:r>
          <a:endParaRPr lang="en-US" dirty="0"/>
        </a:p>
      </dgm:t>
    </dgm:pt>
    <dgm:pt modelId="{7A63C992-E531-4DB1-8D85-0CDAE3B0A050}" type="parTrans" cxnId="{2F8613BC-4665-4F8D-AE80-84F9F415449A}">
      <dgm:prSet/>
      <dgm:spPr/>
      <dgm:t>
        <a:bodyPr/>
        <a:lstStyle/>
        <a:p>
          <a:endParaRPr lang="en-US"/>
        </a:p>
      </dgm:t>
    </dgm:pt>
    <dgm:pt modelId="{676D6B88-2928-40B4-938C-21EDD2320138}" type="sibTrans" cxnId="{2F8613BC-4665-4F8D-AE80-84F9F415449A}">
      <dgm:prSet/>
      <dgm:spPr/>
      <dgm:t>
        <a:bodyPr/>
        <a:lstStyle/>
        <a:p>
          <a:endParaRPr lang="en-US"/>
        </a:p>
      </dgm:t>
    </dgm:pt>
    <dgm:pt modelId="{AF8386CE-A60B-4FEA-8FB6-86D7BC4E266F}">
      <dgm:prSet phldrT="[Text]"/>
      <dgm:spPr/>
      <dgm:t>
        <a:bodyPr/>
        <a:lstStyle/>
        <a:p>
          <a:r>
            <a:rPr lang="en-US" dirty="0" smtClean="0"/>
            <a:t>HelloLexer.java</a:t>
          </a:r>
          <a:endParaRPr lang="en-US" dirty="0"/>
        </a:p>
      </dgm:t>
    </dgm:pt>
    <dgm:pt modelId="{5FBBB75D-4CFE-436C-B019-9028B399F525}" type="parTrans" cxnId="{B906A970-DA52-4420-B99E-A53B7FBEB7D2}">
      <dgm:prSet/>
      <dgm:spPr/>
      <dgm:t>
        <a:bodyPr/>
        <a:lstStyle/>
        <a:p>
          <a:endParaRPr lang="en-US"/>
        </a:p>
      </dgm:t>
    </dgm:pt>
    <dgm:pt modelId="{808AA17D-A0C9-44AA-9B4F-07B467541805}" type="sibTrans" cxnId="{B906A970-DA52-4420-B99E-A53B7FBEB7D2}">
      <dgm:prSet/>
      <dgm:spPr/>
      <dgm:t>
        <a:bodyPr/>
        <a:lstStyle/>
        <a:p>
          <a:endParaRPr lang="en-US"/>
        </a:p>
      </dgm:t>
    </dgm:pt>
    <dgm:pt modelId="{8CB61B1B-E87A-4532-BBE0-CF382C4961D3}">
      <dgm:prSet phldrT="[Text]"/>
      <dgm:spPr/>
      <dgm:t>
        <a:bodyPr/>
        <a:lstStyle/>
        <a:p>
          <a:r>
            <a:rPr lang="en-US" dirty="0" smtClean="0"/>
            <a:t>HelloParser.java</a:t>
          </a:r>
          <a:endParaRPr lang="en-US" dirty="0"/>
        </a:p>
      </dgm:t>
    </dgm:pt>
    <dgm:pt modelId="{E1D2ABD7-B531-4DF1-B3C9-C6D2C46135A7}" type="parTrans" cxnId="{76C277F2-21B9-468C-804F-C41B266EA5F3}">
      <dgm:prSet/>
      <dgm:spPr/>
      <dgm:t>
        <a:bodyPr/>
        <a:lstStyle/>
        <a:p>
          <a:endParaRPr lang="en-US"/>
        </a:p>
      </dgm:t>
    </dgm:pt>
    <dgm:pt modelId="{C3011974-BC71-425E-8B4B-72A1DE9B808C}" type="sibTrans" cxnId="{76C277F2-21B9-468C-804F-C41B266EA5F3}">
      <dgm:prSet/>
      <dgm:spPr/>
      <dgm:t>
        <a:bodyPr/>
        <a:lstStyle/>
        <a:p>
          <a:endParaRPr lang="en-US"/>
        </a:p>
      </dgm:t>
    </dgm:pt>
    <dgm:pt modelId="{315A33DA-EF70-469A-8BBB-9F503F5C8A38}">
      <dgm:prSet phldrT="[Text]"/>
      <dgm:spPr/>
      <dgm:t>
        <a:bodyPr/>
        <a:lstStyle/>
        <a:p>
          <a:r>
            <a:rPr lang="en-US" dirty="0" smtClean="0"/>
            <a:t>Hello.tokens</a:t>
          </a:r>
          <a:endParaRPr lang="en-US" dirty="0"/>
        </a:p>
      </dgm:t>
    </dgm:pt>
    <dgm:pt modelId="{0B962A3D-5FA0-47AA-8F7C-65F7E59A7002}" type="parTrans" cxnId="{CAC39C8B-DE8A-434C-B601-878D1D7EBB39}">
      <dgm:prSet/>
      <dgm:spPr/>
      <dgm:t>
        <a:bodyPr/>
        <a:lstStyle/>
        <a:p>
          <a:endParaRPr lang="en-US"/>
        </a:p>
      </dgm:t>
    </dgm:pt>
    <dgm:pt modelId="{8F79BA5C-CE83-4D0D-A827-827A72571153}" type="sibTrans" cxnId="{CAC39C8B-DE8A-434C-B601-878D1D7EBB39}">
      <dgm:prSet/>
      <dgm:spPr/>
      <dgm:t>
        <a:bodyPr/>
        <a:lstStyle/>
        <a:p>
          <a:endParaRPr lang="en-US"/>
        </a:p>
      </dgm:t>
    </dgm:pt>
    <dgm:pt modelId="{AFD250D7-4C64-4B13-995F-7EE369BECF98}">
      <dgm:prSet phldrT="[Text]"/>
      <dgm:spPr/>
      <dgm:t>
        <a:bodyPr/>
        <a:lstStyle/>
        <a:p>
          <a:r>
            <a:rPr lang="en-US" dirty="0" smtClean="0"/>
            <a:t>HelloLexer.tokens</a:t>
          </a:r>
          <a:endParaRPr lang="en-US" dirty="0"/>
        </a:p>
      </dgm:t>
    </dgm:pt>
    <dgm:pt modelId="{44D21645-B61D-4D12-8925-3ABDDBCDEBD4}" type="parTrans" cxnId="{C1CB4536-4BA8-4092-9B79-324D0DC66147}">
      <dgm:prSet/>
      <dgm:spPr/>
      <dgm:t>
        <a:bodyPr/>
        <a:lstStyle/>
        <a:p>
          <a:endParaRPr lang="en-US"/>
        </a:p>
      </dgm:t>
    </dgm:pt>
    <dgm:pt modelId="{BFD7297D-3B9A-4EFC-9202-EE0FF4C26287}" type="sibTrans" cxnId="{C1CB4536-4BA8-4092-9B79-324D0DC66147}">
      <dgm:prSet/>
      <dgm:spPr/>
      <dgm:t>
        <a:bodyPr/>
        <a:lstStyle/>
        <a:p>
          <a:endParaRPr lang="en-US"/>
        </a:p>
      </dgm:t>
    </dgm:pt>
    <dgm:pt modelId="{2F2604C8-9112-4B04-BD2A-1BAE75B01DCD}">
      <dgm:prSet phldrT="[Text]"/>
      <dgm:spPr/>
      <dgm:t>
        <a:bodyPr/>
        <a:lstStyle/>
        <a:p>
          <a:r>
            <a:rPr lang="en-US" dirty="0" smtClean="0"/>
            <a:t>HelloListener.java</a:t>
          </a:r>
          <a:endParaRPr lang="en-US" dirty="0"/>
        </a:p>
      </dgm:t>
    </dgm:pt>
    <dgm:pt modelId="{6E57DD2E-2512-4DBB-BD71-FE4CC26B34FE}" type="parTrans" cxnId="{C9DFF4DD-8EEA-428D-9A0E-DE3603394936}">
      <dgm:prSet/>
      <dgm:spPr/>
      <dgm:t>
        <a:bodyPr/>
        <a:lstStyle/>
        <a:p>
          <a:endParaRPr lang="en-US"/>
        </a:p>
      </dgm:t>
    </dgm:pt>
    <dgm:pt modelId="{DAD34322-B74A-40A8-BD17-1B8C17D4E818}" type="sibTrans" cxnId="{C9DFF4DD-8EEA-428D-9A0E-DE3603394936}">
      <dgm:prSet/>
      <dgm:spPr/>
      <dgm:t>
        <a:bodyPr/>
        <a:lstStyle/>
        <a:p>
          <a:endParaRPr lang="en-US"/>
        </a:p>
      </dgm:t>
    </dgm:pt>
    <dgm:pt modelId="{E3459AE7-C2E1-4056-B9C6-917ABB884B89}">
      <dgm:prSet phldrT="[Text]"/>
      <dgm:spPr/>
      <dgm:t>
        <a:bodyPr/>
        <a:lstStyle/>
        <a:p>
          <a:r>
            <a:rPr lang="en-US" dirty="0" smtClean="0"/>
            <a:t>HelloBaseListener.java</a:t>
          </a:r>
          <a:endParaRPr lang="en-US" dirty="0"/>
        </a:p>
      </dgm:t>
    </dgm:pt>
    <dgm:pt modelId="{6BFA3C05-B5ED-4765-90ED-E0762D99A1F1}" type="parTrans" cxnId="{C35ADB72-E7F4-4B47-A2DF-89EFD3429852}">
      <dgm:prSet/>
      <dgm:spPr/>
      <dgm:t>
        <a:bodyPr/>
        <a:lstStyle/>
        <a:p>
          <a:endParaRPr lang="en-US"/>
        </a:p>
      </dgm:t>
    </dgm:pt>
    <dgm:pt modelId="{653514A7-4FBD-4A11-82A1-E69DE668D618}" type="sibTrans" cxnId="{C35ADB72-E7F4-4B47-A2DF-89EFD3429852}">
      <dgm:prSet/>
      <dgm:spPr/>
      <dgm:t>
        <a:bodyPr/>
        <a:lstStyle/>
        <a:p>
          <a:endParaRPr lang="en-US"/>
        </a:p>
      </dgm:t>
    </dgm:pt>
    <dgm:pt modelId="{F730847D-18F1-4DC7-B055-826FA33143B1}" type="pres">
      <dgm:prSet presAssocID="{70B85CFE-82E1-41A0-AD8B-864DE794DD2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5CA268-5F76-4A33-B85E-A1E0F6A513FC}" type="pres">
      <dgm:prSet presAssocID="{1D3394EB-39B4-4C2E-A3B8-2FFFF3CCC647}" presName="root1" presStyleCnt="0"/>
      <dgm:spPr/>
    </dgm:pt>
    <dgm:pt modelId="{759C222B-8037-46CA-9A12-233C5C40C0F6}" type="pres">
      <dgm:prSet presAssocID="{1D3394EB-39B4-4C2E-A3B8-2FFFF3CCC64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67C3A3-43A3-434B-8D6F-116380072909}" type="pres">
      <dgm:prSet presAssocID="{1D3394EB-39B4-4C2E-A3B8-2FFFF3CCC647}" presName="level2hierChild" presStyleCnt="0"/>
      <dgm:spPr/>
    </dgm:pt>
    <dgm:pt modelId="{DCA5D1EA-9295-4F1D-BCC7-4E3DB3A7CF50}" type="pres">
      <dgm:prSet presAssocID="{5FBBB75D-4CFE-436C-B019-9028B399F525}" presName="conn2-1" presStyleLbl="parChTrans1D2" presStyleIdx="0" presStyleCnt="6"/>
      <dgm:spPr/>
      <dgm:t>
        <a:bodyPr/>
        <a:lstStyle/>
        <a:p>
          <a:endParaRPr lang="en-US"/>
        </a:p>
      </dgm:t>
    </dgm:pt>
    <dgm:pt modelId="{0B524671-B95B-4D08-88FC-625E73A859C8}" type="pres">
      <dgm:prSet presAssocID="{5FBBB75D-4CFE-436C-B019-9028B399F525}" presName="connTx" presStyleLbl="parChTrans1D2" presStyleIdx="0" presStyleCnt="6"/>
      <dgm:spPr/>
      <dgm:t>
        <a:bodyPr/>
        <a:lstStyle/>
        <a:p>
          <a:endParaRPr lang="en-US"/>
        </a:p>
      </dgm:t>
    </dgm:pt>
    <dgm:pt modelId="{090D1CF6-06ED-4409-9A96-DD768C5F69BB}" type="pres">
      <dgm:prSet presAssocID="{AF8386CE-A60B-4FEA-8FB6-86D7BC4E266F}" presName="root2" presStyleCnt="0"/>
      <dgm:spPr/>
    </dgm:pt>
    <dgm:pt modelId="{29E88C9A-6DB6-4066-ACA4-01D92DBE7B79}" type="pres">
      <dgm:prSet presAssocID="{AF8386CE-A60B-4FEA-8FB6-86D7BC4E266F}" presName="LevelTwoTextNode" presStyleLbl="node2" presStyleIdx="0" presStyleCnt="6" custLinFactNeighborX="1230" custLinFactNeighborY="-156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BD14F4-8D43-4D52-96B4-D3211B61D9F3}" type="pres">
      <dgm:prSet presAssocID="{AF8386CE-A60B-4FEA-8FB6-86D7BC4E266F}" presName="level3hierChild" presStyleCnt="0"/>
      <dgm:spPr/>
    </dgm:pt>
    <dgm:pt modelId="{F3F46E3D-ED4F-453C-BB83-25B1091ED608}" type="pres">
      <dgm:prSet presAssocID="{E1D2ABD7-B531-4DF1-B3C9-C6D2C46135A7}" presName="conn2-1" presStyleLbl="parChTrans1D2" presStyleIdx="1" presStyleCnt="6"/>
      <dgm:spPr/>
      <dgm:t>
        <a:bodyPr/>
        <a:lstStyle/>
        <a:p>
          <a:endParaRPr lang="en-US"/>
        </a:p>
      </dgm:t>
    </dgm:pt>
    <dgm:pt modelId="{67BB6008-E78E-4DA0-BB96-E0694499E295}" type="pres">
      <dgm:prSet presAssocID="{E1D2ABD7-B531-4DF1-B3C9-C6D2C46135A7}" presName="connTx" presStyleLbl="parChTrans1D2" presStyleIdx="1" presStyleCnt="6"/>
      <dgm:spPr/>
      <dgm:t>
        <a:bodyPr/>
        <a:lstStyle/>
        <a:p>
          <a:endParaRPr lang="en-US"/>
        </a:p>
      </dgm:t>
    </dgm:pt>
    <dgm:pt modelId="{748D3DF4-DE7F-4AD8-8BD8-F70E999CA519}" type="pres">
      <dgm:prSet presAssocID="{8CB61B1B-E87A-4532-BBE0-CF382C4961D3}" presName="root2" presStyleCnt="0"/>
      <dgm:spPr/>
    </dgm:pt>
    <dgm:pt modelId="{D52CC5DB-2483-4004-90FE-39B9852C8AD7}" type="pres">
      <dgm:prSet presAssocID="{8CB61B1B-E87A-4532-BBE0-CF382C4961D3}" presName="LevelTwoTextNode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2E828C-AA5A-46F8-B53D-7AA5DBE2809E}" type="pres">
      <dgm:prSet presAssocID="{8CB61B1B-E87A-4532-BBE0-CF382C4961D3}" presName="level3hierChild" presStyleCnt="0"/>
      <dgm:spPr/>
    </dgm:pt>
    <dgm:pt modelId="{9E057494-5421-4904-8AC0-B56D1BFA2CD4}" type="pres">
      <dgm:prSet presAssocID="{0B962A3D-5FA0-47AA-8F7C-65F7E59A7002}" presName="conn2-1" presStyleLbl="parChTrans1D2" presStyleIdx="2" presStyleCnt="6"/>
      <dgm:spPr/>
      <dgm:t>
        <a:bodyPr/>
        <a:lstStyle/>
        <a:p>
          <a:endParaRPr lang="en-US"/>
        </a:p>
      </dgm:t>
    </dgm:pt>
    <dgm:pt modelId="{D26658FF-D07F-4304-864C-B3EF704C0D30}" type="pres">
      <dgm:prSet presAssocID="{0B962A3D-5FA0-47AA-8F7C-65F7E59A7002}" presName="connTx" presStyleLbl="parChTrans1D2" presStyleIdx="2" presStyleCnt="6"/>
      <dgm:spPr/>
      <dgm:t>
        <a:bodyPr/>
        <a:lstStyle/>
        <a:p>
          <a:endParaRPr lang="en-US"/>
        </a:p>
      </dgm:t>
    </dgm:pt>
    <dgm:pt modelId="{DFAD7133-6B86-4FEA-B83F-32EDE6B5AAA7}" type="pres">
      <dgm:prSet presAssocID="{315A33DA-EF70-469A-8BBB-9F503F5C8A38}" presName="root2" presStyleCnt="0"/>
      <dgm:spPr/>
    </dgm:pt>
    <dgm:pt modelId="{2056CCA4-3B85-47D2-8821-D0800CEBF58F}" type="pres">
      <dgm:prSet presAssocID="{315A33DA-EF70-469A-8BBB-9F503F5C8A38}" presName="LevelTwoTextNode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1BECD6-D8E3-40BC-91EF-340E0977AC99}" type="pres">
      <dgm:prSet presAssocID="{315A33DA-EF70-469A-8BBB-9F503F5C8A38}" presName="level3hierChild" presStyleCnt="0"/>
      <dgm:spPr/>
    </dgm:pt>
    <dgm:pt modelId="{50F5BC50-2713-4D1C-9B0E-202D0D4920C1}" type="pres">
      <dgm:prSet presAssocID="{44D21645-B61D-4D12-8925-3ABDDBCDEBD4}" presName="conn2-1" presStyleLbl="parChTrans1D2" presStyleIdx="3" presStyleCnt="6"/>
      <dgm:spPr/>
      <dgm:t>
        <a:bodyPr/>
        <a:lstStyle/>
        <a:p>
          <a:endParaRPr lang="en-US"/>
        </a:p>
      </dgm:t>
    </dgm:pt>
    <dgm:pt modelId="{1BB4C246-140B-4BE1-8995-19FA496A6665}" type="pres">
      <dgm:prSet presAssocID="{44D21645-B61D-4D12-8925-3ABDDBCDEBD4}" presName="connTx" presStyleLbl="parChTrans1D2" presStyleIdx="3" presStyleCnt="6"/>
      <dgm:spPr/>
      <dgm:t>
        <a:bodyPr/>
        <a:lstStyle/>
        <a:p>
          <a:endParaRPr lang="en-US"/>
        </a:p>
      </dgm:t>
    </dgm:pt>
    <dgm:pt modelId="{3A067979-A5B8-4C5E-9D3D-9A22D8327BF6}" type="pres">
      <dgm:prSet presAssocID="{AFD250D7-4C64-4B13-995F-7EE369BECF98}" presName="root2" presStyleCnt="0"/>
      <dgm:spPr/>
    </dgm:pt>
    <dgm:pt modelId="{B412A003-129A-4D46-8E52-3C6506D04713}" type="pres">
      <dgm:prSet presAssocID="{AFD250D7-4C64-4B13-995F-7EE369BECF98}" presName="LevelTwoTextNode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8A4A57-1740-4467-B3C4-F2B3B055F54B}" type="pres">
      <dgm:prSet presAssocID="{AFD250D7-4C64-4B13-995F-7EE369BECF98}" presName="level3hierChild" presStyleCnt="0"/>
      <dgm:spPr/>
    </dgm:pt>
    <dgm:pt modelId="{21D76E93-6815-420F-9957-996BE4AEA08A}" type="pres">
      <dgm:prSet presAssocID="{6E57DD2E-2512-4DBB-BD71-FE4CC26B34FE}" presName="conn2-1" presStyleLbl="parChTrans1D2" presStyleIdx="4" presStyleCnt="6"/>
      <dgm:spPr/>
      <dgm:t>
        <a:bodyPr/>
        <a:lstStyle/>
        <a:p>
          <a:endParaRPr lang="en-US"/>
        </a:p>
      </dgm:t>
    </dgm:pt>
    <dgm:pt modelId="{A0BEB808-1A00-4778-941B-033D864F6D66}" type="pres">
      <dgm:prSet presAssocID="{6E57DD2E-2512-4DBB-BD71-FE4CC26B34FE}" presName="connTx" presStyleLbl="parChTrans1D2" presStyleIdx="4" presStyleCnt="6"/>
      <dgm:spPr/>
      <dgm:t>
        <a:bodyPr/>
        <a:lstStyle/>
        <a:p>
          <a:endParaRPr lang="en-US"/>
        </a:p>
      </dgm:t>
    </dgm:pt>
    <dgm:pt modelId="{41D50D73-28F5-4FA3-8B30-1FE6B55699AA}" type="pres">
      <dgm:prSet presAssocID="{2F2604C8-9112-4B04-BD2A-1BAE75B01DCD}" presName="root2" presStyleCnt="0"/>
      <dgm:spPr/>
    </dgm:pt>
    <dgm:pt modelId="{3773EC7D-18C9-4D45-9248-7E0055930057}" type="pres">
      <dgm:prSet presAssocID="{2F2604C8-9112-4B04-BD2A-1BAE75B01DCD}" presName="LevelTwoTextNode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7B18E8-ABB0-47E5-81AB-A50134922030}" type="pres">
      <dgm:prSet presAssocID="{2F2604C8-9112-4B04-BD2A-1BAE75B01DCD}" presName="level3hierChild" presStyleCnt="0"/>
      <dgm:spPr/>
    </dgm:pt>
    <dgm:pt modelId="{DC9A8C53-0DD5-499D-BAA7-2019B052DF07}" type="pres">
      <dgm:prSet presAssocID="{6BFA3C05-B5ED-4765-90ED-E0762D99A1F1}" presName="conn2-1" presStyleLbl="parChTrans1D2" presStyleIdx="5" presStyleCnt="6"/>
      <dgm:spPr/>
      <dgm:t>
        <a:bodyPr/>
        <a:lstStyle/>
        <a:p>
          <a:endParaRPr lang="en-US"/>
        </a:p>
      </dgm:t>
    </dgm:pt>
    <dgm:pt modelId="{A48DBC41-2B00-4023-BCD9-207BF9AAC013}" type="pres">
      <dgm:prSet presAssocID="{6BFA3C05-B5ED-4765-90ED-E0762D99A1F1}" presName="connTx" presStyleLbl="parChTrans1D2" presStyleIdx="5" presStyleCnt="6"/>
      <dgm:spPr/>
      <dgm:t>
        <a:bodyPr/>
        <a:lstStyle/>
        <a:p>
          <a:endParaRPr lang="en-US"/>
        </a:p>
      </dgm:t>
    </dgm:pt>
    <dgm:pt modelId="{DC75C9F6-BCF3-40A4-971C-86BD048A3563}" type="pres">
      <dgm:prSet presAssocID="{E3459AE7-C2E1-4056-B9C6-917ABB884B89}" presName="root2" presStyleCnt="0"/>
      <dgm:spPr/>
    </dgm:pt>
    <dgm:pt modelId="{E2DE71C1-E334-48E6-92CE-A4F7DB1E45EA}" type="pres">
      <dgm:prSet presAssocID="{E3459AE7-C2E1-4056-B9C6-917ABB884B89}" presName="LevelTwoTextNode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DFA5A6-0BBD-4F6B-B408-2B0B4B0B7F22}" type="pres">
      <dgm:prSet presAssocID="{E3459AE7-C2E1-4056-B9C6-917ABB884B89}" presName="level3hierChild" presStyleCnt="0"/>
      <dgm:spPr/>
    </dgm:pt>
  </dgm:ptLst>
  <dgm:cxnLst>
    <dgm:cxn modelId="{740FAABE-13A8-4E37-A3A7-4701F063E0CA}" type="presOf" srcId="{44D21645-B61D-4D12-8925-3ABDDBCDEBD4}" destId="{50F5BC50-2713-4D1C-9B0E-202D0D4920C1}" srcOrd="0" destOrd="0" presId="urn:microsoft.com/office/officeart/2008/layout/HorizontalMultiLevelHierarchy"/>
    <dgm:cxn modelId="{D2ECFE32-AEA8-4AA6-B77C-C7BA0DA7971D}" type="presOf" srcId="{44D21645-B61D-4D12-8925-3ABDDBCDEBD4}" destId="{1BB4C246-140B-4BE1-8995-19FA496A6665}" srcOrd="1" destOrd="0" presId="urn:microsoft.com/office/officeart/2008/layout/HorizontalMultiLevelHierarchy"/>
    <dgm:cxn modelId="{76C277F2-21B9-468C-804F-C41B266EA5F3}" srcId="{1D3394EB-39B4-4C2E-A3B8-2FFFF3CCC647}" destId="{8CB61B1B-E87A-4532-BBE0-CF382C4961D3}" srcOrd="1" destOrd="0" parTransId="{E1D2ABD7-B531-4DF1-B3C9-C6D2C46135A7}" sibTransId="{C3011974-BC71-425E-8B4B-72A1DE9B808C}"/>
    <dgm:cxn modelId="{4433F595-3692-4E27-B48A-E03BB28DF70B}" type="presOf" srcId="{AF8386CE-A60B-4FEA-8FB6-86D7BC4E266F}" destId="{29E88C9A-6DB6-4066-ACA4-01D92DBE7B79}" srcOrd="0" destOrd="0" presId="urn:microsoft.com/office/officeart/2008/layout/HorizontalMultiLevelHierarchy"/>
    <dgm:cxn modelId="{2F8613BC-4665-4F8D-AE80-84F9F415449A}" srcId="{70B85CFE-82E1-41A0-AD8B-864DE794DD2F}" destId="{1D3394EB-39B4-4C2E-A3B8-2FFFF3CCC647}" srcOrd="0" destOrd="0" parTransId="{7A63C992-E531-4DB1-8D85-0CDAE3B0A050}" sibTransId="{676D6B88-2928-40B4-938C-21EDD2320138}"/>
    <dgm:cxn modelId="{4EC383CF-98EC-4364-88EF-3741E978CBFF}" type="presOf" srcId="{6E57DD2E-2512-4DBB-BD71-FE4CC26B34FE}" destId="{A0BEB808-1A00-4778-941B-033D864F6D66}" srcOrd="1" destOrd="0" presId="urn:microsoft.com/office/officeart/2008/layout/HorizontalMultiLevelHierarchy"/>
    <dgm:cxn modelId="{BBE5C5B1-22AE-4C28-A875-575B3846D37F}" type="presOf" srcId="{1D3394EB-39B4-4C2E-A3B8-2FFFF3CCC647}" destId="{759C222B-8037-46CA-9A12-233C5C40C0F6}" srcOrd="0" destOrd="0" presId="urn:microsoft.com/office/officeart/2008/layout/HorizontalMultiLevelHierarchy"/>
    <dgm:cxn modelId="{1822413E-09C1-4561-AEE4-C69835800894}" type="presOf" srcId="{70B85CFE-82E1-41A0-AD8B-864DE794DD2F}" destId="{F730847D-18F1-4DC7-B055-826FA33143B1}" srcOrd="0" destOrd="0" presId="urn:microsoft.com/office/officeart/2008/layout/HorizontalMultiLevelHierarchy"/>
    <dgm:cxn modelId="{F2919A55-EB53-4939-B081-F52914F5CBBC}" type="presOf" srcId="{6E57DD2E-2512-4DBB-BD71-FE4CC26B34FE}" destId="{21D76E93-6815-420F-9957-996BE4AEA08A}" srcOrd="0" destOrd="0" presId="urn:microsoft.com/office/officeart/2008/layout/HorizontalMultiLevelHierarchy"/>
    <dgm:cxn modelId="{0EEFE3A3-2E92-4198-B800-5007C5CBF55D}" type="presOf" srcId="{6BFA3C05-B5ED-4765-90ED-E0762D99A1F1}" destId="{DC9A8C53-0DD5-499D-BAA7-2019B052DF07}" srcOrd="0" destOrd="0" presId="urn:microsoft.com/office/officeart/2008/layout/HorizontalMultiLevelHierarchy"/>
    <dgm:cxn modelId="{B906A970-DA52-4420-B99E-A53B7FBEB7D2}" srcId="{1D3394EB-39B4-4C2E-A3B8-2FFFF3CCC647}" destId="{AF8386CE-A60B-4FEA-8FB6-86D7BC4E266F}" srcOrd="0" destOrd="0" parTransId="{5FBBB75D-4CFE-436C-B019-9028B399F525}" sibTransId="{808AA17D-A0C9-44AA-9B4F-07B467541805}"/>
    <dgm:cxn modelId="{C35ADB72-E7F4-4B47-A2DF-89EFD3429852}" srcId="{1D3394EB-39B4-4C2E-A3B8-2FFFF3CCC647}" destId="{E3459AE7-C2E1-4056-B9C6-917ABB884B89}" srcOrd="5" destOrd="0" parTransId="{6BFA3C05-B5ED-4765-90ED-E0762D99A1F1}" sibTransId="{653514A7-4FBD-4A11-82A1-E69DE668D618}"/>
    <dgm:cxn modelId="{A2D40B21-4CC7-4283-9AC7-F8A7CADD08A4}" type="presOf" srcId="{8CB61B1B-E87A-4532-BBE0-CF382C4961D3}" destId="{D52CC5DB-2483-4004-90FE-39B9852C8AD7}" srcOrd="0" destOrd="0" presId="urn:microsoft.com/office/officeart/2008/layout/HorizontalMultiLevelHierarchy"/>
    <dgm:cxn modelId="{AB2D855E-CFF2-4D65-9711-D00D2018BCFF}" type="presOf" srcId="{AFD250D7-4C64-4B13-995F-7EE369BECF98}" destId="{B412A003-129A-4D46-8E52-3C6506D04713}" srcOrd="0" destOrd="0" presId="urn:microsoft.com/office/officeart/2008/layout/HorizontalMultiLevelHierarchy"/>
    <dgm:cxn modelId="{C9DFF4DD-8EEA-428D-9A0E-DE3603394936}" srcId="{1D3394EB-39B4-4C2E-A3B8-2FFFF3CCC647}" destId="{2F2604C8-9112-4B04-BD2A-1BAE75B01DCD}" srcOrd="4" destOrd="0" parTransId="{6E57DD2E-2512-4DBB-BD71-FE4CC26B34FE}" sibTransId="{DAD34322-B74A-40A8-BD17-1B8C17D4E818}"/>
    <dgm:cxn modelId="{6195DDE0-37C9-4D62-A675-867BB250DA60}" type="presOf" srcId="{5FBBB75D-4CFE-436C-B019-9028B399F525}" destId="{0B524671-B95B-4D08-88FC-625E73A859C8}" srcOrd="1" destOrd="0" presId="urn:microsoft.com/office/officeart/2008/layout/HorizontalMultiLevelHierarchy"/>
    <dgm:cxn modelId="{EDB84C0C-921B-4738-9CF2-AC583D798DC4}" type="presOf" srcId="{E1D2ABD7-B531-4DF1-B3C9-C6D2C46135A7}" destId="{F3F46E3D-ED4F-453C-BB83-25B1091ED608}" srcOrd="0" destOrd="0" presId="urn:microsoft.com/office/officeart/2008/layout/HorizontalMultiLevelHierarchy"/>
    <dgm:cxn modelId="{781D208C-88E6-4927-9FFB-8D3085843C6D}" type="presOf" srcId="{2F2604C8-9112-4B04-BD2A-1BAE75B01DCD}" destId="{3773EC7D-18C9-4D45-9248-7E0055930057}" srcOrd="0" destOrd="0" presId="urn:microsoft.com/office/officeart/2008/layout/HorizontalMultiLevelHierarchy"/>
    <dgm:cxn modelId="{61C1560E-E444-4301-88CA-383928A8234D}" type="presOf" srcId="{E1D2ABD7-B531-4DF1-B3C9-C6D2C46135A7}" destId="{67BB6008-E78E-4DA0-BB96-E0694499E295}" srcOrd="1" destOrd="0" presId="urn:microsoft.com/office/officeart/2008/layout/HorizontalMultiLevelHierarchy"/>
    <dgm:cxn modelId="{CAC39C8B-DE8A-434C-B601-878D1D7EBB39}" srcId="{1D3394EB-39B4-4C2E-A3B8-2FFFF3CCC647}" destId="{315A33DA-EF70-469A-8BBB-9F503F5C8A38}" srcOrd="2" destOrd="0" parTransId="{0B962A3D-5FA0-47AA-8F7C-65F7E59A7002}" sibTransId="{8F79BA5C-CE83-4D0D-A827-827A72571153}"/>
    <dgm:cxn modelId="{1B45CC0D-E159-4241-B1B6-DA9E086A49BB}" type="presOf" srcId="{5FBBB75D-4CFE-436C-B019-9028B399F525}" destId="{DCA5D1EA-9295-4F1D-BCC7-4E3DB3A7CF50}" srcOrd="0" destOrd="0" presId="urn:microsoft.com/office/officeart/2008/layout/HorizontalMultiLevelHierarchy"/>
    <dgm:cxn modelId="{C1CB4536-4BA8-4092-9B79-324D0DC66147}" srcId="{1D3394EB-39B4-4C2E-A3B8-2FFFF3CCC647}" destId="{AFD250D7-4C64-4B13-995F-7EE369BECF98}" srcOrd="3" destOrd="0" parTransId="{44D21645-B61D-4D12-8925-3ABDDBCDEBD4}" sibTransId="{BFD7297D-3B9A-4EFC-9202-EE0FF4C26287}"/>
    <dgm:cxn modelId="{12FB2D16-B68F-4D94-8E97-05A45891B559}" type="presOf" srcId="{6BFA3C05-B5ED-4765-90ED-E0762D99A1F1}" destId="{A48DBC41-2B00-4023-BCD9-207BF9AAC013}" srcOrd="1" destOrd="0" presId="urn:microsoft.com/office/officeart/2008/layout/HorizontalMultiLevelHierarchy"/>
    <dgm:cxn modelId="{9FF4FDB0-6A2E-4DFD-B76B-9BEB3BB9B705}" type="presOf" srcId="{0B962A3D-5FA0-47AA-8F7C-65F7E59A7002}" destId="{9E057494-5421-4904-8AC0-B56D1BFA2CD4}" srcOrd="0" destOrd="0" presId="urn:microsoft.com/office/officeart/2008/layout/HorizontalMultiLevelHierarchy"/>
    <dgm:cxn modelId="{2F926A0E-357F-4BA4-AF71-FB460B009016}" type="presOf" srcId="{315A33DA-EF70-469A-8BBB-9F503F5C8A38}" destId="{2056CCA4-3B85-47D2-8821-D0800CEBF58F}" srcOrd="0" destOrd="0" presId="urn:microsoft.com/office/officeart/2008/layout/HorizontalMultiLevelHierarchy"/>
    <dgm:cxn modelId="{FA9470BC-1DB1-495D-A58B-4F1654EF53E1}" type="presOf" srcId="{0B962A3D-5FA0-47AA-8F7C-65F7E59A7002}" destId="{D26658FF-D07F-4304-864C-B3EF704C0D30}" srcOrd="1" destOrd="0" presId="urn:microsoft.com/office/officeart/2008/layout/HorizontalMultiLevelHierarchy"/>
    <dgm:cxn modelId="{759EB7CE-4E8C-46DD-987E-F8A8E558F71B}" type="presOf" srcId="{E3459AE7-C2E1-4056-B9C6-917ABB884B89}" destId="{E2DE71C1-E334-48E6-92CE-A4F7DB1E45EA}" srcOrd="0" destOrd="0" presId="urn:microsoft.com/office/officeart/2008/layout/HorizontalMultiLevelHierarchy"/>
    <dgm:cxn modelId="{80FB2FA3-A231-406E-96EF-D11F4964F82E}" type="presParOf" srcId="{F730847D-18F1-4DC7-B055-826FA33143B1}" destId="{F05CA268-5F76-4A33-B85E-A1E0F6A513FC}" srcOrd="0" destOrd="0" presId="urn:microsoft.com/office/officeart/2008/layout/HorizontalMultiLevelHierarchy"/>
    <dgm:cxn modelId="{38B1C68A-50C0-4600-A0C5-E6CF1C74A63E}" type="presParOf" srcId="{F05CA268-5F76-4A33-B85E-A1E0F6A513FC}" destId="{759C222B-8037-46CA-9A12-233C5C40C0F6}" srcOrd="0" destOrd="0" presId="urn:microsoft.com/office/officeart/2008/layout/HorizontalMultiLevelHierarchy"/>
    <dgm:cxn modelId="{447A7EEC-7F97-4C72-8C77-6D0E15B601B2}" type="presParOf" srcId="{F05CA268-5F76-4A33-B85E-A1E0F6A513FC}" destId="{9367C3A3-43A3-434B-8D6F-116380072909}" srcOrd="1" destOrd="0" presId="urn:microsoft.com/office/officeart/2008/layout/HorizontalMultiLevelHierarchy"/>
    <dgm:cxn modelId="{768AB29A-098C-4DC4-BF35-73C017B9DE66}" type="presParOf" srcId="{9367C3A3-43A3-434B-8D6F-116380072909}" destId="{DCA5D1EA-9295-4F1D-BCC7-4E3DB3A7CF50}" srcOrd="0" destOrd="0" presId="urn:microsoft.com/office/officeart/2008/layout/HorizontalMultiLevelHierarchy"/>
    <dgm:cxn modelId="{7C6B632F-0432-4DC8-AF72-7AD5CA8253B1}" type="presParOf" srcId="{DCA5D1EA-9295-4F1D-BCC7-4E3DB3A7CF50}" destId="{0B524671-B95B-4D08-88FC-625E73A859C8}" srcOrd="0" destOrd="0" presId="urn:microsoft.com/office/officeart/2008/layout/HorizontalMultiLevelHierarchy"/>
    <dgm:cxn modelId="{AFA9AD6A-4702-4026-9723-2705A0DD460B}" type="presParOf" srcId="{9367C3A3-43A3-434B-8D6F-116380072909}" destId="{090D1CF6-06ED-4409-9A96-DD768C5F69BB}" srcOrd="1" destOrd="0" presId="urn:microsoft.com/office/officeart/2008/layout/HorizontalMultiLevelHierarchy"/>
    <dgm:cxn modelId="{4F810C4D-7B79-4470-914B-C0B0214EFCFC}" type="presParOf" srcId="{090D1CF6-06ED-4409-9A96-DD768C5F69BB}" destId="{29E88C9A-6DB6-4066-ACA4-01D92DBE7B79}" srcOrd="0" destOrd="0" presId="urn:microsoft.com/office/officeart/2008/layout/HorizontalMultiLevelHierarchy"/>
    <dgm:cxn modelId="{B465473D-245B-4823-995A-5EDFF5B683D0}" type="presParOf" srcId="{090D1CF6-06ED-4409-9A96-DD768C5F69BB}" destId="{5BBD14F4-8D43-4D52-96B4-D3211B61D9F3}" srcOrd="1" destOrd="0" presId="urn:microsoft.com/office/officeart/2008/layout/HorizontalMultiLevelHierarchy"/>
    <dgm:cxn modelId="{A2CA468A-32D9-43BE-AD71-2063F9A5196A}" type="presParOf" srcId="{9367C3A3-43A3-434B-8D6F-116380072909}" destId="{F3F46E3D-ED4F-453C-BB83-25B1091ED608}" srcOrd="2" destOrd="0" presId="urn:microsoft.com/office/officeart/2008/layout/HorizontalMultiLevelHierarchy"/>
    <dgm:cxn modelId="{3CB8D0F1-51AF-42C8-B46C-9CFF805590F5}" type="presParOf" srcId="{F3F46E3D-ED4F-453C-BB83-25B1091ED608}" destId="{67BB6008-E78E-4DA0-BB96-E0694499E295}" srcOrd="0" destOrd="0" presId="urn:microsoft.com/office/officeart/2008/layout/HorizontalMultiLevelHierarchy"/>
    <dgm:cxn modelId="{8CDC69DF-8135-4495-9AF5-57D544AA19F3}" type="presParOf" srcId="{9367C3A3-43A3-434B-8D6F-116380072909}" destId="{748D3DF4-DE7F-4AD8-8BD8-F70E999CA519}" srcOrd="3" destOrd="0" presId="urn:microsoft.com/office/officeart/2008/layout/HorizontalMultiLevelHierarchy"/>
    <dgm:cxn modelId="{93F55F08-6C0A-4475-A05A-686CB608D42D}" type="presParOf" srcId="{748D3DF4-DE7F-4AD8-8BD8-F70E999CA519}" destId="{D52CC5DB-2483-4004-90FE-39B9852C8AD7}" srcOrd="0" destOrd="0" presId="urn:microsoft.com/office/officeart/2008/layout/HorizontalMultiLevelHierarchy"/>
    <dgm:cxn modelId="{1EAC50EA-7925-4E06-9DE5-C0DDA28B4323}" type="presParOf" srcId="{748D3DF4-DE7F-4AD8-8BD8-F70E999CA519}" destId="{902E828C-AA5A-46F8-B53D-7AA5DBE2809E}" srcOrd="1" destOrd="0" presId="urn:microsoft.com/office/officeart/2008/layout/HorizontalMultiLevelHierarchy"/>
    <dgm:cxn modelId="{D5676B4A-4991-4366-82F0-0AB4AF173361}" type="presParOf" srcId="{9367C3A3-43A3-434B-8D6F-116380072909}" destId="{9E057494-5421-4904-8AC0-B56D1BFA2CD4}" srcOrd="4" destOrd="0" presId="urn:microsoft.com/office/officeart/2008/layout/HorizontalMultiLevelHierarchy"/>
    <dgm:cxn modelId="{49D6B249-02B0-4A7F-A4C6-6F8D495B823C}" type="presParOf" srcId="{9E057494-5421-4904-8AC0-B56D1BFA2CD4}" destId="{D26658FF-D07F-4304-864C-B3EF704C0D30}" srcOrd="0" destOrd="0" presId="urn:microsoft.com/office/officeart/2008/layout/HorizontalMultiLevelHierarchy"/>
    <dgm:cxn modelId="{1C835332-5F83-4970-9BD2-5031E4B32DC6}" type="presParOf" srcId="{9367C3A3-43A3-434B-8D6F-116380072909}" destId="{DFAD7133-6B86-4FEA-B83F-32EDE6B5AAA7}" srcOrd="5" destOrd="0" presId="urn:microsoft.com/office/officeart/2008/layout/HorizontalMultiLevelHierarchy"/>
    <dgm:cxn modelId="{568FB249-C32C-4E4D-B6AB-4E3A5B0C12A9}" type="presParOf" srcId="{DFAD7133-6B86-4FEA-B83F-32EDE6B5AAA7}" destId="{2056CCA4-3B85-47D2-8821-D0800CEBF58F}" srcOrd="0" destOrd="0" presId="urn:microsoft.com/office/officeart/2008/layout/HorizontalMultiLevelHierarchy"/>
    <dgm:cxn modelId="{331101C3-DFB6-4184-9574-C9F9B561F5F2}" type="presParOf" srcId="{DFAD7133-6B86-4FEA-B83F-32EDE6B5AAA7}" destId="{781BECD6-D8E3-40BC-91EF-340E0977AC99}" srcOrd="1" destOrd="0" presId="urn:microsoft.com/office/officeart/2008/layout/HorizontalMultiLevelHierarchy"/>
    <dgm:cxn modelId="{25451784-7031-4B65-A43A-E539C86C92B3}" type="presParOf" srcId="{9367C3A3-43A3-434B-8D6F-116380072909}" destId="{50F5BC50-2713-4D1C-9B0E-202D0D4920C1}" srcOrd="6" destOrd="0" presId="urn:microsoft.com/office/officeart/2008/layout/HorizontalMultiLevelHierarchy"/>
    <dgm:cxn modelId="{0935C3B1-0910-4C77-A0BE-31F8F6190F7A}" type="presParOf" srcId="{50F5BC50-2713-4D1C-9B0E-202D0D4920C1}" destId="{1BB4C246-140B-4BE1-8995-19FA496A6665}" srcOrd="0" destOrd="0" presId="urn:microsoft.com/office/officeart/2008/layout/HorizontalMultiLevelHierarchy"/>
    <dgm:cxn modelId="{E584935E-E8E2-42ED-8B2A-E15E55F668B5}" type="presParOf" srcId="{9367C3A3-43A3-434B-8D6F-116380072909}" destId="{3A067979-A5B8-4C5E-9D3D-9A22D8327BF6}" srcOrd="7" destOrd="0" presId="urn:microsoft.com/office/officeart/2008/layout/HorizontalMultiLevelHierarchy"/>
    <dgm:cxn modelId="{773ABE22-D104-4B9C-99EB-44E6DF02872C}" type="presParOf" srcId="{3A067979-A5B8-4C5E-9D3D-9A22D8327BF6}" destId="{B412A003-129A-4D46-8E52-3C6506D04713}" srcOrd="0" destOrd="0" presId="urn:microsoft.com/office/officeart/2008/layout/HorizontalMultiLevelHierarchy"/>
    <dgm:cxn modelId="{8E65ED4A-6806-4051-B0B3-65FDBCFB8197}" type="presParOf" srcId="{3A067979-A5B8-4C5E-9D3D-9A22D8327BF6}" destId="{308A4A57-1740-4467-B3C4-F2B3B055F54B}" srcOrd="1" destOrd="0" presId="urn:microsoft.com/office/officeart/2008/layout/HorizontalMultiLevelHierarchy"/>
    <dgm:cxn modelId="{A3D40DD6-2180-4FBE-B729-84044F79907E}" type="presParOf" srcId="{9367C3A3-43A3-434B-8D6F-116380072909}" destId="{21D76E93-6815-420F-9957-996BE4AEA08A}" srcOrd="8" destOrd="0" presId="urn:microsoft.com/office/officeart/2008/layout/HorizontalMultiLevelHierarchy"/>
    <dgm:cxn modelId="{9D40014B-8309-444C-A0DE-B36CA419D822}" type="presParOf" srcId="{21D76E93-6815-420F-9957-996BE4AEA08A}" destId="{A0BEB808-1A00-4778-941B-033D864F6D66}" srcOrd="0" destOrd="0" presId="urn:microsoft.com/office/officeart/2008/layout/HorizontalMultiLevelHierarchy"/>
    <dgm:cxn modelId="{D07B1ECB-B356-409D-85F4-BAD816BFFC34}" type="presParOf" srcId="{9367C3A3-43A3-434B-8D6F-116380072909}" destId="{41D50D73-28F5-4FA3-8B30-1FE6B55699AA}" srcOrd="9" destOrd="0" presId="urn:microsoft.com/office/officeart/2008/layout/HorizontalMultiLevelHierarchy"/>
    <dgm:cxn modelId="{9575967E-73D8-4617-B3D7-3F6A28DF311A}" type="presParOf" srcId="{41D50D73-28F5-4FA3-8B30-1FE6B55699AA}" destId="{3773EC7D-18C9-4D45-9248-7E0055930057}" srcOrd="0" destOrd="0" presId="urn:microsoft.com/office/officeart/2008/layout/HorizontalMultiLevelHierarchy"/>
    <dgm:cxn modelId="{5D7A674C-0BD3-4AC3-A04E-866330A1C29A}" type="presParOf" srcId="{41D50D73-28F5-4FA3-8B30-1FE6B55699AA}" destId="{217B18E8-ABB0-47E5-81AB-A50134922030}" srcOrd="1" destOrd="0" presId="urn:microsoft.com/office/officeart/2008/layout/HorizontalMultiLevelHierarchy"/>
    <dgm:cxn modelId="{EC72A076-7DC0-4DDF-9829-842B938DB62D}" type="presParOf" srcId="{9367C3A3-43A3-434B-8D6F-116380072909}" destId="{DC9A8C53-0DD5-499D-BAA7-2019B052DF07}" srcOrd="10" destOrd="0" presId="urn:microsoft.com/office/officeart/2008/layout/HorizontalMultiLevelHierarchy"/>
    <dgm:cxn modelId="{8B127C37-13A9-44BB-BEF1-882D945CC55D}" type="presParOf" srcId="{DC9A8C53-0DD5-499D-BAA7-2019B052DF07}" destId="{A48DBC41-2B00-4023-BCD9-207BF9AAC013}" srcOrd="0" destOrd="0" presId="urn:microsoft.com/office/officeart/2008/layout/HorizontalMultiLevelHierarchy"/>
    <dgm:cxn modelId="{2382621A-0CFB-43B4-8915-AFFBD8C7D231}" type="presParOf" srcId="{9367C3A3-43A3-434B-8D6F-116380072909}" destId="{DC75C9F6-BCF3-40A4-971C-86BD048A3563}" srcOrd="11" destOrd="0" presId="urn:microsoft.com/office/officeart/2008/layout/HorizontalMultiLevelHierarchy"/>
    <dgm:cxn modelId="{0D879C9C-2505-44C0-8F43-D5D30D3CC580}" type="presParOf" srcId="{DC75C9F6-BCF3-40A4-971C-86BD048A3563}" destId="{E2DE71C1-E334-48E6-92CE-A4F7DB1E45EA}" srcOrd="0" destOrd="0" presId="urn:microsoft.com/office/officeart/2008/layout/HorizontalMultiLevelHierarchy"/>
    <dgm:cxn modelId="{D10FF407-74C8-44F6-B310-F3A3A146FC0B}" type="presParOf" srcId="{DC75C9F6-BCF3-40A4-971C-86BD048A3563}" destId="{D1DFA5A6-0BBD-4F6B-B408-2B0B4B0B7F2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A8C53-0DD5-499D-BAA7-2019B052DF07}">
      <dsp:nvSpPr>
        <dsp:cNvPr id="0" name=""/>
        <dsp:cNvSpPr/>
      </dsp:nvSpPr>
      <dsp:spPr>
        <a:xfrm>
          <a:off x="3434445" y="2057399"/>
          <a:ext cx="372130" cy="1772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6065" y="0"/>
              </a:lnTo>
              <a:lnTo>
                <a:pt x="186065" y="1772724"/>
              </a:lnTo>
              <a:lnTo>
                <a:pt x="372130" y="177272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575226" y="2898478"/>
        <a:ext cx="90568" cy="90568"/>
      </dsp:txXfrm>
    </dsp:sp>
    <dsp:sp modelId="{21D76E93-6815-420F-9957-996BE4AEA08A}">
      <dsp:nvSpPr>
        <dsp:cNvPr id="0" name=""/>
        <dsp:cNvSpPr/>
      </dsp:nvSpPr>
      <dsp:spPr>
        <a:xfrm>
          <a:off x="3434445" y="2057399"/>
          <a:ext cx="372130" cy="1063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6065" y="0"/>
              </a:lnTo>
              <a:lnTo>
                <a:pt x="186065" y="1063634"/>
              </a:lnTo>
              <a:lnTo>
                <a:pt x="372130" y="106363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92338" y="2561045"/>
        <a:ext cx="56342" cy="56342"/>
      </dsp:txXfrm>
    </dsp:sp>
    <dsp:sp modelId="{50F5BC50-2713-4D1C-9B0E-202D0D4920C1}">
      <dsp:nvSpPr>
        <dsp:cNvPr id="0" name=""/>
        <dsp:cNvSpPr/>
      </dsp:nvSpPr>
      <dsp:spPr>
        <a:xfrm>
          <a:off x="3434445" y="2057399"/>
          <a:ext cx="372130" cy="3545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6065" y="0"/>
              </a:lnTo>
              <a:lnTo>
                <a:pt x="186065" y="354544"/>
              </a:lnTo>
              <a:lnTo>
                <a:pt x="372130" y="35454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07660" y="2221822"/>
        <a:ext cx="25699" cy="25699"/>
      </dsp:txXfrm>
    </dsp:sp>
    <dsp:sp modelId="{9E057494-5421-4904-8AC0-B56D1BFA2CD4}">
      <dsp:nvSpPr>
        <dsp:cNvPr id="0" name=""/>
        <dsp:cNvSpPr/>
      </dsp:nvSpPr>
      <dsp:spPr>
        <a:xfrm>
          <a:off x="3434445" y="1702855"/>
          <a:ext cx="372130" cy="354544"/>
        </a:xfrm>
        <a:custGeom>
          <a:avLst/>
          <a:gdLst/>
          <a:ahLst/>
          <a:cxnLst/>
          <a:rect l="0" t="0" r="0" b="0"/>
          <a:pathLst>
            <a:path>
              <a:moveTo>
                <a:pt x="0" y="354544"/>
              </a:moveTo>
              <a:lnTo>
                <a:pt x="186065" y="354544"/>
              </a:lnTo>
              <a:lnTo>
                <a:pt x="186065" y="0"/>
              </a:lnTo>
              <a:lnTo>
                <a:pt x="372130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07660" y="1867277"/>
        <a:ext cx="25699" cy="25699"/>
      </dsp:txXfrm>
    </dsp:sp>
    <dsp:sp modelId="{F3F46E3D-ED4F-453C-BB83-25B1091ED608}">
      <dsp:nvSpPr>
        <dsp:cNvPr id="0" name=""/>
        <dsp:cNvSpPr/>
      </dsp:nvSpPr>
      <dsp:spPr>
        <a:xfrm>
          <a:off x="3434445" y="993765"/>
          <a:ext cx="372130" cy="1063634"/>
        </a:xfrm>
        <a:custGeom>
          <a:avLst/>
          <a:gdLst/>
          <a:ahLst/>
          <a:cxnLst/>
          <a:rect l="0" t="0" r="0" b="0"/>
          <a:pathLst>
            <a:path>
              <a:moveTo>
                <a:pt x="0" y="1063634"/>
              </a:moveTo>
              <a:lnTo>
                <a:pt x="186065" y="1063634"/>
              </a:lnTo>
              <a:lnTo>
                <a:pt x="186065" y="0"/>
              </a:lnTo>
              <a:lnTo>
                <a:pt x="372130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92338" y="1497411"/>
        <a:ext cx="56342" cy="56342"/>
      </dsp:txXfrm>
    </dsp:sp>
    <dsp:sp modelId="{DCA5D1EA-9295-4F1D-BCC7-4E3DB3A7CF50}">
      <dsp:nvSpPr>
        <dsp:cNvPr id="0" name=""/>
        <dsp:cNvSpPr/>
      </dsp:nvSpPr>
      <dsp:spPr>
        <a:xfrm>
          <a:off x="3434445" y="283635"/>
          <a:ext cx="395016" cy="1773764"/>
        </a:xfrm>
        <a:custGeom>
          <a:avLst/>
          <a:gdLst/>
          <a:ahLst/>
          <a:cxnLst/>
          <a:rect l="0" t="0" r="0" b="0"/>
          <a:pathLst>
            <a:path>
              <a:moveTo>
                <a:pt x="0" y="1773764"/>
              </a:moveTo>
              <a:lnTo>
                <a:pt x="197508" y="1773764"/>
              </a:lnTo>
              <a:lnTo>
                <a:pt x="197508" y="0"/>
              </a:lnTo>
              <a:lnTo>
                <a:pt x="395016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586522" y="1125087"/>
        <a:ext cx="90860" cy="90860"/>
      </dsp:txXfrm>
    </dsp:sp>
    <dsp:sp modelId="{759C222B-8037-46CA-9A12-233C5C40C0F6}">
      <dsp:nvSpPr>
        <dsp:cNvPr id="0" name=""/>
        <dsp:cNvSpPr/>
      </dsp:nvSpPr>
      <dsp:spPr>
        <a:xfrm rot="16200000">
          <a:off x="1657988" y="1773764"/>
          <a:ext cx="2985641" cy="5672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ANTLR</a:t>
          </a:r>
          <a:endParaRPr lang="en-US" sz="3700" kern="1200" dirty="0"/>
        </a:p>
      </dsp:txBody>
      <dsp:txXfrm>
        <a:off x="1657988" y="1773764"/>
        <a:ext cx="2985641" cy="567271"/>
      </dsp:txXfrm>
    </dsp:sp>
    <dsp:sp modelId="{29E88C9A-6DB6-4066-ACA4-01D92DBE7B79}">
      <dsp:nvSpPr>
        <dsp:cNvPr id="0" name=""/>
        <dsp:cNvSpPr/>
      </dsp:nvSpPr>
      <dsp:spPr>
        <a:xfrm>
          <a:off x="3829461" y="0"/>
          <a:ext cx="1860651" cy="5672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HelloLexer.java</a:t>
          </a:r>
          <a:endParaRPr lang="en-US" sz="1600" kern="1200" dirty="0"/>
        </a:p>
      </dsp:txBody>
      <dsp:txXfrm>
        <a:off x="3829461" y="0"/>
        <a:ext cx="1860651" cy="567271"/>
      </dsp:txXfrm>
    </dsp:sp>
    <dsp:sp modelId="{D52CC5DB-2483-4004-90FE-39B9852C8AD7}">
      <dsp:nvSpPr>
        <dsp:cNvPr id="0" name=""/>
        <dsp:cNvSpPr/>
      </dsp:nvSpPr>
      <dsp:spPr>
        <a:xfrm>
          <a:off x="3806575" y="710129"/>
          <a:ext cx="1860651" cy="5672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HelloParser.java</a:t>
          </a:r>
          <a:endParaRPr lang="en-US" sz="1600" kern="1200" dirty="0"/>
        </a:p>
      </dsp:txBody>
      <dsp:txXfrm>
        <a:off x="3806575" y="710129"/>
        <a:ext cx="1860651" cy="567271"/>
      </dsp:txXfrm>
    </dsp:sp>
    <dsp:sp modelId="{2056CCA4-3B85-47D2-8821-D0800CEBF58F}">
      <dsp:nvSpPr>
        <dsp:cNvPr id="0" name=""/>
        <dsp:cNvSpPr/>
      </dsp:nvSpPr>
      <dsp:spPr>
        <a:xfrm>
          <a:off x="3806575" y="1419219"/>
          <a:ext cx="1860651" cy="5672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Hello.tokens</a:t>
          </a:r>
          <a:endParaRPr lang="en-US" sz="1600" kern="1200" dirty="0"/>
        </a:p>
      </dsp:txBody>
      <dsp:txXfrm>
        <a:off x="3806575" y="1419219"/>
        <a:ext cx="1860651" cy="567271"/>
      </dsp:txXfrm>
    </dsp:sp>
    <dsp:sp modelId="{B412A003-129A-4D46-8E52-3C6506D04713}">
      <dsp:nvSpPr>
        <dsp:cNvPr id="0" name=""/>
        <dsp:cNvSpPr/>
      </dsp:nvSpPr>
      <dsp:spPr>
        <a:xfrm>
          <a:off x="3806575" y="2128308"/>
          <a:ext cx="1860651" cy="5672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HelloLexer.tokens</a:t>
          </a:r>
          <a:endParaRPr lang="en-US" sz="1600" kern="1200" dirty="0"/>
        </a:p>
      </dsp:txBody>
      <dsp:txXfrm>
        <a:off x="3806575" y="2128308"/>
        <a:ext cx="1860651" cy="567271"/>
      </dsp:txXfrm>
    </dsp:sp>
    <dsp:sp modelId="{3773EC7D-18C9-4D45-9248-7E0055930057}">
      <dsp:nvSpPr>
        <dsp:cNvPr id="0" name=""/>
        <dsp:cNvSpPr/>
      </dsp:nvSpPr>
      <dsp:spPr>
        <a:xfrm>
          <a:off x="3806575" y="2837398"/>
          <a:ext cx="1860651" cy="5672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HelloListener.java</a:t>
          </a:r>
          <a:endParaRPr lang="en-US" sz="1600" kern="1200" dirty="0"/>
        </a:p>
      </dsp:txBody>
      <dsp:txXfrm>
        <a:off x="3806575" y="2837398"/>
        <a:ext cx="1860651" cy="567271"/>
      </dsp:txXfrm>
    </dsp:sp>
    <dsp:sp modelId="{E2DE71C1-E334-48E6-92CE-A4F7DB1E45EA}">
      <dsp:nvSpPr>
        <dsp:cNvPr id="0" name=""/>
        <dsp:cNvSpPr/>
      </dsp:nvSpPr>
      <dsp:spPr>
        <a:xfrm>
          <a:off x="3806575" y="3546488"/>
          <a:ext cx="1860651" cy="5672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HelloBaseListener.java</a:t>
          </a:r>
          <a:endParaRPr lang="en-US" sz="1600" kern="1200" dirty="0"/>
        </a:p>
      </dsp:txBody>
      <dsp:txXfrm>
        <a:off x="3806575" y="3546488"/>
        <a:ext cx="1860651" cy="5672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A2A5E33-BF68-46D5-BE1D-EA43721A2BA2}" type="datetimeFigureOut">
              <a:rPr lang="en-US"/>
              <a:pPr>
                <a:defRPr/>
              </a:pPr>
              <a:t>10/11/2016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30C737B-A92A-4558-AC39-C985132FE2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3540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E4CB77B-D613-489C-8829-34A1CB674919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75087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476C8B2-24EE-4B6D-ABC4-6F676230131C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64244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D44723C-71D9-45C5-84D5-76F3AA5B9ED8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39065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75EA38A-EC5B-406C-89E9-DCCEFB4E6E32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43519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5A414B7-E85F-4A5B-8936-93F1128C02BE}" type="slidenum">
              <a:rPr lang="en-US" altLang="en-US" smtClean="0"/>
              <a:pPr/>
              <a:t>23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41094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7E6F5C1-229A-4053-8C27-F9D9E23D3177}" type="datetime8">
              <a:rPr lang="en-US"/>
              <a:pPr>
                <a:defRPr/>
              </a:pPr>
              <a:t>10/11/2016 1:14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0CB7AE4-7F54-4942-B625-75A30DBDCDBC}" type="slidenum">
              <a:rPr lang="en-US" altLang="en-US"/>
              <a:pPr>
                <a:defRPr/>
              </a:pPr>
              <a:t>‹#›</a:t>
            </a:fld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08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3F7B8-ED12-4500-8017-5A7F774A2D29}" type="datetime8">
              <a:rPr lang="en-US"/>
              <a:pPr>
                <a:defRPr/>
              </a:pPr>
              <a:t>10/11/2016 1:14 PM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7901F8BB-7225-4490-973D-F512ADBA7C08}" type="slidenum">
              <a:rPr lang="en-US" altLang="en-US"/>
              <a:pPr>
                <a:defRPr/>
              </a:pPr>
              <a:t>‹#›</a:t>
            </a:fld>
            <a:endParaRPr lang="en-US" altLang="en-US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649EB-48D0-4564-A792-8B90D71B5975}" type="datetime8">
              <a:rPr lang="en-US"/>
              <a:pPr>
                <a:defRPr/>
              </a:pPr>
              <a:t>10/11/2016 1:14 PM</a:t>
            </a:fld>
            <a:endParaRPr lang="en-US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193DF397-DCAA-4C76-8EBE-68C44BFA4079}" type="slidenum">
              <a:rPr lang="en-US" altLang="en-US"/>
              <a:pPr>
                <a:defRPr/>
              </a:pPr>
              <a:t>‹#›</a:t>
            </a:fld>
            <a:endParaRPr lang="en-US" altLang="en-US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3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C0CBC85-2CF4-4FFD-9A07-EB67502A0616}" type="datetime8">
              <a:rPr lang="en-US"/>
              <a:pPr>
                <a:defRPr/>
              </a:pPr>
              <a:t>10/11/2016 1:14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ECDD5C2-3903-456D-B14C-DB976A973A94}" type="slidenum">
              <a:rPr lang="en-US" altLang="en-US"/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90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176FF6F-2C20-476B-8304-0C796F196E3E}" type="datetime8">
              <a:rPr lang="en-US"/>
              <a:pPr>
                <a:defRPr/>
              </a:pPr>
              <a:t>10/11/2016 1:14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3CBC42E-AEDC-4762-A7EA-4425C83BD023}" type="slidenum">
              <a:rPr lang="en-US" altLang="en-US"/>
              <a:pPr>
                <a:defRPr/>
              </a:pPr>
              <a:t>‹#›</a:t>
            </a:fld>
            <a:endParaRPr lang="en-US" alt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36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F96987-E4A9-47F5-B5FD-AF876D8C2163}" type="datetime8">
              <a:rPr lang="en-US"/>
              <a:pPr>
                <a:defRPr/>
              </a:pPr>
              <a:t>10/11/2016 1:14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47059F4-55E7-481E-B195-F1CC091F4F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58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F1682C0-DD3C-4044-8534-7E8F8CD28E0E}" type="datetime8">
              <a:rPr lang="en-US"/>
              <a:pPr>
                <a:defRPr/>
              </a:pPr>
              <a:t>10/11/2016 1:14 PM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4071089-6C7C-40F1-9273-20F6B9EC00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086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B4732D2-D864-4679-AC32-C77B9C4D2177}" type="datetime8">
              <a:rPr lang="en-US"/>
              <a:pPr>
                <a:defRPr/>
              </a:pPr>
              <a:t>10/11/2016 1:14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E0C8EAC-2FA4-4E39-9F88-DF72F5F55AE6}" type="slidenum">
              <a:rPr lang="en-US" altLang="en-US"/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13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622D7C1-2965-491B-B19B-1E2BC70E0740}" type="datetime8">
              <a:rPr lang="en-US"/>
              <a:pPr>
                <a:defRPr/>
              </a:pPr>
              <a:t>10/11/2016 1:14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C2660DD-4D29-4D40-997A-8507F32D62F8}" type="slidenum">
              <a:rPr lang="en-US" altLang="en-US"/>
              <a:pPr>
                <a:defRPr/>
              </a:pPr>
              <a:t>‹#›</a:t>
            </a:fld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13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9E3F087-4C3E-4BDC-A3CA-307C3688CFB3}" type="datetime8">
              <a:rPr lang="en-US"/>
              <a:pPr>
                <a:defRPr/>
              </a:pPr>
              <a:t>10/11/2016 1:14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E88FB49-7801-4CFA-ABC9-8909D530D5BB}" type="slidenum">
              <a:rPr lang="en-US" altLang="en-US"/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043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2362CC5-B7F2-4275-8AB0-A6DD29512B77}" type="datetime8">
              <a:rPr lang="en-US"/>
              <a:pPr>
                <a:defRPr/>
              </a:pPr>
              <a:t>10/11/2016 1:14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A06652E-9CC9-4871-A3FD-4F650B65DB2D}" type="slidenum">
              <a:rPr lang="en-US" altLang="en-US"/>
              <a:pPr>
                <a:defRPr/>
              </a:pPr>
              <a:t>‹#›</a:t>
            </a:fld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903823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004102F-DD4C-4B72-9CE0-A20B2B584D19}" type="datetime8">
              <a:rPr lang="en-US"/>
              <a:pPr>
                <a:defRPr/>
              </a:pPr>
              <a:t>10/11/2016 1:14 PM</a:t>
            </a:fld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C68B478-C0DE-4E3D-BEBE-0C31997A0982}" type="slidenum">
              <a:rPr lang="en-US" altLang="en-US"/>
              <a:pPr>
                <a:defRPr/>
              </a:pPr>
              <a:t>‹#›</a:t>
            </a:fld>
            <a:endParaRPr lang="en-US" altLang="en-US" sz="1400" b="1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7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tlr.org/about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4r7wHMg5Yj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antlr.org/download/antlr-4.5.1-complete.ja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/>
          </p:cNvSpPr>
          <p:nvPr>
            <p:ph type="ctrTitle"/>
          </p:nvPr>
        </p:nvSpPr>
        <p:spPr>
          <a:xfrm>
            <a:off x="2362200" y="2514600"/>
            <a:ext cx="6248400" cy="3048000"/>
          </a:xfrm>
        </p:spPr>
        <p:txBody>
          <a:bodyPr/>
          <a:lstStyle/>
          <a:p>
            <a:pPr eaLnBrk="1" hangingPunct="1"/>
            <a:r>
              <a:rPr lang="en-US" altLang="en-US" sz="4800" b="1" smtClean="0"/>
              <a:t>ANTLR - Introduction</a:t>
            </a:r>
            <a:r>
              <a:rPr lang="en-US" altLang="en-US" sz="4900" smtClean="0"/>
              <a:t/>
            </a:r>
            <a:br>
              <a:rPr lang="en-US" altLang="en-US" sz="4900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z="3600" smtClean="0"/>
              <a:t/>
            </a:r>
            <a:br>
              <a:rPr lang="en-US" altLang="en-US" sz="3600" smtClean="0"/>
            </a:br>
            <a:endParaRPr lang="en-US" altLang="en-US" sz="2200" i="1" smtClean="0"/>
          </a:p>
        </p:txBody>
      </p:sp>
      <p:sp>
        <p:nvSpPr>
          <p:cNvPr id="14339" name="Rectangle 2"/>
          <p:cNvSpPr>
            <a:spLocks noGrp="1"/>
          </p:cNvSpPr>
          <p:nvPr>
            <p:ph type="subTitle" idx="1"/>
          </p:nvPr>
        </p:nvSpPr>
        <p:spPr>
          <a:xfrm>
            <a:off x="2362200" y="4038600"/>
            <a:ext cx="6621463" cy="862013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FF0000"/>
                </a:solidFill>
              </a:rPr>
              <a:t>  </a:t>
            </a:r>
            <a:r>
              <a:rPr lang="en-US" altLang="en-US" b="1" smtClean="0"/>
              <a:t>(ANother Tool for Language Recognition)</a:t>
            </a:r>
            <a:endParaRPr lang="en-US" altLang="en-US" smtClean="0">
              <a:solidFill>
                <a:srgbClr val="FF0000"/>
              </a:solidFill>
            </a:endParaRPr>
          </a:p>
        </p:txBody>
      </p:sp>
      <p:sp>
        <p:nvSpPr>
          <p:cNvPr id="14340" name="Rectangle 2"/>
          <p:cNvSpPr txBox="1">
            <a:spLocks/>
          </p:cNvSpPr>
          <p:nvPr/>
        </p:nvSpPr>
        <p:spPr bwMode="auto">
          <a:xfrm>
            <a:off x="0" y="6096000"/>
            <a:ext cx="2209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endParaRPr lang="en-US" altLang="en-US" sz="2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304800" y="200025"/>
            <a:ext cx="7054850" cy="790575"/>
          </a:xfrm>
        </p:spPr>
        <p:txBody>
          <a:bodyPr/>
          <a:lstStyle/>
          <a:p>
            <a:pPr eaLnBrk="1" hangingPunct="1"/>
            <a:r>
              <a:rPr lang="en-US" altLang="en-US" smtClean="0"/>
              <a:t>TestRig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4864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A testing </a:t>
            </a:r>
            <a:r>
              <a:rPr lang="en-US" sz="2800" dirty="0"/>
              <a:t>tool in the runtime </a:t>
            </a:r>
            <a:r>
              <a:rPr lang="en-US" sz="2800" dirty="0" smtClean="0"/>
              <a:t>library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/>
              <a:t>display lots of information about how a recognizer matches </a:t>
            </a:r>
            <a:r>
              <a:rPr lang="en-US" sz="2400" dirty="0" smtClean="0"/>
              <a:t>input</a:t>
            </a:r>
          </a:p>
          <a:p>
            <a:pPr marL="457207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2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600" dirty="0" smtClean="0"/>
              <a:t>Setup alias ‘grun’ for ‘</a:t>
            </a:r>
            <a:r>
              <a:rPr lang="en-US" sz="2600" dirty="0" err="1" smtClean="0"/>
              <a:t>TestRig</a:t>
            </a:r>
            <a:r>
              <a:rPr lang="en-US" sz="2600" dirty="0" smtClean="0"/>
              <a:t>’ (in antlr4.bat)</a:t>
            </a:r>
          </a:p>
          <a:p>
            <a:pPr marL="3429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 err="1" smtClean="0"/>
              <a:t>doskey</a:t>
            </a:r>
            <a:r>
              <a:rPr lang="en-US" sz="2400" b="1" dirty="0" smtClean="0"/>
              <a:t> </a:t>
            </a:r>
            <a:r>
              <a:rPr lang="en-US" sz="2400" b="1" dirty="0" err="1"/>
              <a:t>grun</a:t>
            </a:r>
            <a:r>
              <a:rPr lang="en-US" sz="2400" b="1" dirty="0"/>
              <a:t>=java </a:t>
            </a:r>
            <a:r>
              <a:rPr lang="en-US" sz="2400" b="1" dirty="0" smtClean="0"/>
              <a:t>org.antlr.v4.gui.TestRig </a:t>
            </a:r>
            <a:r>
              <a:rPr lang="en-US" sz="2400" b="1" dirty="0"/>
              <a:t>$*</a:t>
            </a:r>
            <a:endParaRPr lang="en-US" sz="2400" b="1" dirty="0" smtClean="0"/>
          </a:p>
          <a:p>
            <a:pPr marL="457207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b="1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The </a:t>
            </a:r>
            <a:r>
              <a:rPr lang="en-US" sz="2800" dirty="0" err="1" smtClean="0"/>
              <a:t>testRig</a:t>
            </a:r>
            <a:r>
              <a:rPr lang="en-US" sz="2800" dirty="0" smtClean="0"/>
              <a:t> </a:t>
            </a:r>
            <a:r>
              <a:rPr lang="en-US" sz="2800" dirty="0"/>
              <a:t>takes a grammar name, </a:t>
            </a:r>
            <a:r>
              <a:rPr lang="en-US" sz="2800" dirty="0" smtClean="0"/>
              <a:t>the start symbol and </a:t>
            </a:r>
            <a:r>
              <a:rPr lang="en-US" sz="2800" dirty="0"/>
              <a:t>various </a:t>
            </a:r>
            <a:r>
              <a:rPr lang="en-US" sz="2800" dirty="0" smtClean="0"/>
              <a:t>options, </a:t>
            </a:r>
            <a:r>
              <a:rPr lang="en-US" sz="2800" dirty="0" err="1" smtClean="0"/>
              <a:t>e.x</a:t>
            </a:r>
            <a:r>
              <a:rPr lang="en-US" sz="2800" dirty="0" smtClean="0"/>
              <a:t>., -</a:t>
            </a:r>
            <a:r>
              <a:rPr lang="en-US" sz="2800" dirty="0" err="1" smtClean="0"/>
              <a:t>gui</a:t>
            </a:r>
            <a:r>
              <a:rPr lang="en-US" sz="2800" dirty="0" smtClean="0"/>
              <a:t>, -tree, -tokens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800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z="2400" b="1" dirty="0" smtClean="0"/>
          </a:p>
          <a:p>
            <a:pPr marL="457207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381000" y="200025"/>
            <a:ext cx="7054850" cy="942975"/>
          </a:xfrm>
        </p:spPr>
        <p:txBody>
          <a:bodyPr/>
          <a:lstStyle/>
          <a:p>
            <a:pPr eaLnBrk="1" hangingPunct="1"/>
            <a:r>
              <a:rPr lang="en-US" altLang="en-US" smtClean="0"/>
              <a:t>TestRig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4864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Let’s say </a:t>
            </a:r>
            <a:r>
              <a:rPr lang="en-US" sz="2800" dirty="0" smtClean="0"/>
              <a:t>we’d like </a:t>
            </a:r>
            <a:r>
              <a:rPr lang="en-US" sz="2800" dirty="0"/>
              <a:t>to print the tokens created during </a:t>
            </a:r>
            <a:r>
              <a:rPr lang="en-US" sz="2800" dirty="0" smtClean="0"/>
              <a:t>recognition</a:t>
            </a:r>
          </a:p>
          <a:p>
            <a:pPr marL="3429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b="1" dirty="0" smtClean="0"/>
              <a:t>&gt; </a:t>
            </a:r>
            <a:r>
              <a:rPr lang="en-US" sz="2000" b="1" dirty="0" err="1" smtClean="0"/>
              <a:t>grun</a:t>
            </a:r>
            <a:r>
              <a:rPr lang="en-US" sz="2000" b="1" dirty="0" smtClean="0"/>
              <a:t> </a:t>
            </a:r>
            <a:r>
              <a:rPr lang="en-US" sz="2000" b="1" dirty="0"/>
              <a:t>Hello r -tokens </a:t>
            </a:r>
            <a:r>
              <a:rPr lang="en-US" sz="2000" b="1" dirty="0" smtClean="0"/>
              <a:t>//start </a:t>
            </a:r>
            <a:r>
              <a:rPr lang="en-US" sz="2000" b="1" dirty="0"/>
              <a:t>the TestRig on grammar Hello at rule r</a:t>
            </a:r>
          </a:p>
          <a:p>
            <a:pPr marL="457207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smtClean="0"/>
              <a:t>    </a:t>
            </a:r>
            <a:r>
              <a:rPr lang="en-US" sz="2000" b="1" dirty="0" smtClean="0"/>
              <a:t>hello </a:t>
            </a:r>
            <a:r>
              <a:rPr lang="en-US" sz="2000" b="1" dirty="0"/>
              <a:t>parrt </a:t>
            </a:r>
            <a:r>
              <a:rPr lang="en-US" sz="2000" b="1" dirty="0" smtClean="0"/>
              <a:t>	     //input </a:t>
            </a:r>
            <a:r>
              <a:rPr lang="en-US" sz="2000" b="1" dirty="0"/>
              <a:t>for the recognizer that you </a:t>
            </a:r>
            <a:r>
              <a:rPr lang="en-US" sz="2000" b="1" dirty="0" smtClean="0"/>
              <a:t>type</a:t>
            </a:r>
          </a:p>
          <a:p>
            <a:pPr marL="457207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b="1" dirty="0"/>
              <a:t> </a:t>
            </a:r>
            <a:r>
              <a:rPr lang="en-US" sz="2000" b="1" dirty="0" smtClean="0"/>
              <a:t>     EOF		    </a:t>
            </a:r>
            <a:r>
              <a:rPr lang="en-US" sz="2000" b="1" dirty="0"/>
              <a:t>//type ctrl-D on Unix or Ctrl+Z on Windows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//these </a:t>
            </a:r>
            <a:r>
              <a:rPr lang="en-US" sz="2000" dirty="0"/>
              <a:t>three lines are output from </a:t>
            </a:r>
            <a:r>
              <a:rPr lang="en-US" sz="2000" dirty="0" smtClean="0"/>
              <a:t>grun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000" dirty="0"/>
              <a:t>[@0,0:4='hello',&lt;1&gt;,1:0]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000" dirty="0"/>
              <a:t>[@1,6:10</a:t>
            </a:r>
            <a:r>
              <a:rPr lang="en-US" sz="2000" dirty="0" smtClean="0"/>
              <a:t>=‘parrt',&lt;</a:t>
            </a:r>
            <a:r>
              <a:rPr lang="en-US" sz="2000" dirty="0"/>
              <a:t>2&gt;,1:6]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000" dirty="0"/>
              <a:t>[@2,12:11='&lt;EOF&gt;',&lt;-1&gt;,2:0]</a:t>
            </a:r>
            <a:endParaRPr lang="en-US" sz="2000" b="1" dirty="0" smtClean="0"/>
          </a:p>
          <a:p>
            <a:pPr marL="457207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054850" cy="838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TestRig (3)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4864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We can print the parse tree in LISP-style text form or gui form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b="1" dirty="0"/>
              <a:t>$ grun Hello r </a:t>
            </a:r>
            <a:r>
              <a:rPr lang="en-US" b="1" dirty="0" smtClean="0"/>
              <a:t>–tree    //start </a:t>
            </a:r>
            <a:r>
              <a:rPr lang="en-US" b="1" dirty="0"/>
              <a:t>the TestRig on grammar Hello at rule r</a:t>
            </a:r>
          </a:p>
          <a:p>
            <a:pPr marL="457207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dirty="0" smtClean="0"/>
              <a:t>    </a:t>
            </a:r>
            <a:r>
              <a:rPr lang="en-US" b="1" dirty="0" smtClean="0"/>
              <a:t>hello </a:t>
            </a:r>
            <a:r>
              <a:rPr lang="en-US" b="1" dirty="0"/>
              <a:t>parrt </a:t>
            </a:r>
            <a:r>
              <a:rPr lang="en-US" b="1" dirty="0" smtClean="0"/>
              <a:t>		     //input </a:t>
            </a:r>
            <a:r>
              <a:rPr lang="en-US" b="1" dirty="0"/>
              <a:t>for the recognizer that you </a:t>
            </a:r>
            <a:r>
              <a:rPr lang="en-US" b="1" dirty="0" smtClean="0"/>
              <a:t>type</a:t>
            </a:r>
          </a:p>
          <a:p>
            <a:pPr marL="457207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 </a:t>
            </a:r>
            <a:r>
              <a:rPr lang="en-US" b="1" dirty="0" smtClean="0"/>
              <a:t>     EOF				    </a:t>
            </a:r>
            <a:r>
              <a:rPr lang="en-US" b="1" dirty="0"/>
              <a:t>//type ctrl-D on Unix or Ctrl+Z on Windows</a:t>
            </a:r>
          </a:p>
          <a:p>
            <a:pPr marL="457207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 (r </a:t>
            </a:r>
            <a:r>
              <a:rPr lang="en-US" dirty="0"/>
              <a:t>hello parrt</a:t>
            </a:r>
            <a:r>
              <a:rPr lang="en-US" dirty="0" smtClean="0"/>
              <a:t>)                 //</a:t>
            </a:r>
            <a:r>
              <a:rPr lang="en-US" b="1" dirty="0"/>
              <a:t>parse tree in text form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b="1" dirty="0"/>
              <a:t>$ grun Hello r </a:t>
            </a:r>
            <a:r>
              <a:rPr lang="en-US" b="1" dirty="0" smtClean="0"/>
              <a:t>–gui </a:t>
            </a:r>
          </a:p>
          <a:p>
            <a:pPr marL="457207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 </a:t>
            </a:r>
            <a:r>
              <a:rPr lang="en-US" b="1" dirty="0" smtClean="0"/>
              <a:t>    hello </a:t>
            </a:r>
            <a:r>
              <a:rPr lang="en-US" b="1" dirty="0"/>
              <a:t>parrt 		 </a:t>
            </a:r>
            <a:endParaRPr lang="en-US" b="1" dirty="0" smtClean="0"/>
          </a:p>
          <a:p>
            <a:pPr marL="457207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 </a:t>
            </a:r>
            <a:r>
              <a:rPr lang="en-US" b="1" dirty="0" smtClean="0"/>
              <a:t>    EOF</a:t>
            </a:r>
            <a:r>
              <a:rPr lang="en-US" b="1" dirty="0"/>
              <a:t>				</a:t>
            </a:r>
            <a:endParaRPr lang="en-US" sz="2600" dirty="0" smtClean="0"/>
          </a:p>
        </p:txBody>
      </p:sp>
      <p:pic>
        <p:nvPicPr>
          <p:cNvPr id="2867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886200"/>
            <a:ext cx="3429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304800" y="185738"/>
            <a:ext cx="6858000" cy="652462"/>
          </a:xfrm>
        </p:spPr>
        <p:txBody>
          <a:bodyPr/>
          <a:lstStyle/>
          <a:p>
            <a:pPr eaLnBrk="1" hangingPunct="1"/>
            <a:r>
              <a:rPr lang="en-US" altLang="en-US" smtClean="0"/>
              <a:t>Expression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4864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600" dirty="0" smtClean="0"/>
              <a:t>File Expr.g4 contains the Expr expression grammar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600" dirty="0"/>
          </a:p>
        </p:txBody>
      </p:sp>
      <p:pic>
        <p:nvPicPr>
          <p:cNvPr id="2970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19263"/>
            <a:ext cx="8839200" cy="504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ANTLR - Expression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4864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600" dirty="0" smtClean="0"/>
              <a:t>Steps</a:t>
            </a:r>
          </a:p>
          <a:p>
            <a:pPr lvl="1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b="1" dirty="0" smtClean="0"/>
              <a:t>Antlr4 </a:t>
            </a:r>
            <a:r>
              <a:rPr lang="en-US" b="1" dirty="0"/>
              <a:t>Expr.g4      </a:t>
            </a:r>
            <a:r>
              <a:rPr lang="en-US" b="1" dirty="0" smtClean="0"/>
              <a:t>		    //</a:t>
            </a:r>
            <a:r>
              <a:rPr lang="en-US" b="1" dirty="0"/>
              <a:t>generates parser, lexer in </a:t>
            </a:r>
            <a:r>
              <a:rPr lang="en-US" b="1" dirty="0" smtClean="0"/>
              <a:t>java</a:t>
            </a:r>
          </a:p>
          <a:p>
            <a:pPr lvl="1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b="1" dirty="0" err="1" smtClean="0"/>
              <a:t>javac</a:t>
            </a:r>
            <a:r>
              <a:rPr lang="en-US" b="1" dirty="0" smtClean="0"/>
              <a:t>  *.</a:t>
            </a:r>
            <a:r>
              <a:rPr lang="en-US" b="1" dirty="0"/>
              <a:t>java   </a:t>
            </a:r>
            <a:r>
              <a:rPr lang="en-US" b="1" dirty="0" smtClean="0"/>
              <a:t>		    	//</a:t>
            </a:r>
            <a:r>
              <a:rPr lang="en-US" b="1" dirty="0"/>
              <a:t>compiles all java files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600" dirty="0" smtClean="0"/>
              <a:t>Testing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$ </a:t>
            </a:r>
            <a:r>
              <a:rPr lang="en-US" b="1" dirty="0"/>
              <a:t>grun Expr prog –gui </a:t>
            </a:r>
            <a:r>
              <a:rPr lang="en-US" b="1" dirty="0" smtClean="0"/>
              <a:t>		</a:t>
            </a:r>
            <a:endParaRPr lang="en-US" b="1" dirty="0"/>
          </a:p>
          <a:p>
            <a:pPr marL="457207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     </a:t>
            </a:r>
            <a:r>
              <a:rPr lang="en-US" b="1" dirty="0" smtClean="0"/>
              <a:t>a+b*c                      		 </a:t>
            </a:r>
          </a:p>
          <a:p>
            <a:pPr marL="457207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 </a:t>
            </a:r>
            <a:r>
              <a:rPr lang="en-US" b="1" dirty="0" smtClean="0"/>
              <a:t>    EOF</a:t>
            </a:r>
            <a:r>
              <a:rPr lang="en-US" b="1" dirty="0"/>
              <a:t>				</a:t>
            </a:r>
          </a:p>
        </p:txBody>
      </p:sp>
      <p:pic>
        <p:nvPicPr>
          <p:cNvPr id="3072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971800"/>
            <a:ext cx="4800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5"/>
          <p:cNvSpPr>
            <a:spLocks noGrp="1"/>
          </p:cNvSpPr>
          <p:nvPr>
            <p:ph type="title"/>
          </p:nvPr>
        </p:nvSpPr>
        <p:spPr>
          <a:xfrm>
            <a:off x="87313" y="206375"/>
            <a:ext cx="7054850" cy="860425"/>
          </a:xfrm>
        </p:spPr>
        <p:txBody>
          <a:bodyPr/>
          <a:lstStyle/>
          <a:p>
            <a:pPr eaLnBrk="1" hangingPunct="1"/>
            <a:r>
              <a:rPr lang="en-US" altLang="en-US" smtClean="0"/>
              <a:t>Advantages of ANTLR</a:t>
            </a:r>
          </a:p>
        </p:txBody>
      </p:sp>
      <p:sp>
        <p:nvSpPr>
          <p:cNvPr id="31747" name="Content Placeholder 8"/>
          <p:cNvSpPr>
            <a:spLocks noGrp="1"/>
          </p:cNvSpPr>
          <p:nvPr>
            <p:ph idx="1"/>
          </p:nvPr>
        </p:nvSpPr>
        <p:spPr>
          <a:xfrm>
            <a:off x="76200" y="1219200"/>
            <a:ext cx="8991600" cy="5410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700" smtClean="0"/>
              <a:t>With ANTLR you can specify your grammar and let ANTLR do the hard work of generating the compiler.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smtClean="0"/>
              <a:t>The generated Java code is similar to what you would write manually: it is possible (and easy!) to read and debug Java files generated by ANTLR.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700" smtClean="0"/>
              <a:t>The syntax for specifying scanners, parsers and tree walkers is the same.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700" smtClean="0"/>
              <a:t>ANTLR can generate recognizers for many programming </a:t>
            </a:r>
            <a:r>
              <a:rPr lang="fr-FR" altLang="en-US" sz="2700" smtClean="0"/>
              <a:t>languages (e.g. Java, C#, Python, (Objective) C, etc.)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700" smtClean="0"/>
              <a:t>ANTLR is well supported and has an active user community.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5"/>
          <p:cNvSpPr>
            <a:spLocks noGrp="1"/>
          </p:cNvSpPr>
          <p:nvPr>
            <p:ph type="title"/>
          </p:nvPr>
        </p:nvSpPr>
        <p:spPr>
          <a:xfrm>
            <a:off x="138113" y="200025"/>
            <a:ext cx="7054850" cy="942975"/>
          </a:xfrm>
        </p:spPr>
        <p:txBody>
          <a:bodyPr/>
          <a:lstStyle/>
          <a:p>
            <a:pPr eaLnBrk="1" hangingPunct="1"/>
            <a:r>
              <a:rPr lang="en-US" altLang="en-US" smtClean="0"/>
              <a:t>Some ANTLR tips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" y="1219200"/>
            <a:ext cx="8915400" cy="5410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left associative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right associative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operator precedence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5"/>
          <p:cNvSpPr>
            <a:spLocks noGrp="1"/>
          </p:cNvSpPr>
          <p:nvPr>
            <p:ph type="title"/>
          </p:nvPr>
        </p:nvSpPr>
        <p:spPr>
          <a:xfrm>
            <a:off x="79375" y="192088"/>
            <a:ext cx="7056438" cy="874712"/>
          </a:xfrm>
        </p:spPr>
        <p:txBody>
          <a:bodyPr/>
          <a:lstStyle/>
          <a:p>
            <a:pPr eaLnBrk="1" hangingPunct="1"/>
            <a:r>
              <a:rPr lang="en-US" altLang="en-US" smtClean="0"/>
              <a:t>Left associative by default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6200" y="1143000"/>
            <a:ext cx="8991600" cy="5486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rgbClr val="CD0000"/>
                </a:solidFill>
                <a:latin typeface="ArialMT"/>
              </a:rPr>
              <a:t>Left associative </a:t>
            </a:r>
            <a:r>
              <a:rPr lang="en-US" sz="2800" dirty="0" smtClean="0">
                <a:solidFill>
                  <a:srgbClr val="000066"/>
                </a:solidFill>
                <a:latin typeface="ArialMT"/>
              </a:rPr>
              <a:t>operator </a:t>
            </a:r>
            <a:r>
              <a:rPr lang="en-US" altLang="zh-CN" sz="2800" dirty="0" smtClean="0">
                <a:solidFill>
                  <a:srgbClr val="000066"/>
                </a:solidFill>
                <a:latin typeface="ArialMT"/>
                <a:ea typeface="Yu Gothic Light" panose="020B0300000000000000" pitchFamily="34" charset="-128"/>
              </a:rPr>
              <a:t>Ⓧ</a:t>
            </a:r>
            <a:r>
              <a:rPr lang="en-US" sz="2800" dirty="0" smtClean="0">
                <a:solidFill>
                  <a:srgbClr val="000066"/>
                </a:solidFill>
                <a:latin typeface="ArialMT"/>
              </a:rPr>
              <a:t> :</a:t>
            </a:r>
            <a:endParaRPr lang="en-US" sz="2800" dirty="0">
              <a:solidFill>
                <a:srgbClr val="000066"/>
              </a:solidFill>
              <a:latin typeface="ArialMT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t-BR" sz="2500" dirty="0">
                <a:solidFill>
                  <a:srgbClr val="000066"/>
                </a:solidFill>
                <a:latin typeface="ArialMT"/>
              </a:rPr>
              <a:t>a </a:t>
            </a:r>
            <a:r>
              <a:rPr lang="en-US" altLang="zh-CN" sz="2400" dirty="0">
                <a:solidFill>
                  <a:srgbClr val="000066"/>
                </a:solidFill>
                <a:latin typeface="ArialMT"/>
                <a:ea typeface="Yu Gothic Light" panose="020B0300000000000000" pitchFamily="34" charset="-128"/>
              </a:rPr>
              <a:t>Ⓧ</a:t>
            </a:r>
            <a:r>
              <a:rPr lang="pt-BR" sz="2500" dirty="0" smtClean="0">
                <a:solidFill>
                  <a:srgbClr val="000066"/>
                </a:solidFill>
                <a:latin typeface="ArialMT"/>
              </a:rPr>
              <a:t> b </a:t>
            </a:r>
            <a:r>
              <a:rPr lang="en-US" altLang="zh-CN" sz="2400" dirty="0">
                <a:solidFill>
                  <a:srgbClr val="000066"/>
                </a:solidFill>
                <a:latin typeface="ArialMT"/>
                <a:ea typeface="Yu Gothic Light" panose="020B0300000000000000" pitchFamily="34" charset="-128"/>
              </a:rPr>
              <a:t>Ⓧ</a:t>
            </a:r>
            <a:r>
              <a:rPr lang="pt-BR" sz="2500" dirty="0" smtClean="0">
                <a:solidFill>
                  <a:srgbClr val="000066"/>
                </a:solidFill>
                <a:latin typeface="Symbol" panose="05050102010706020507" pitchFamily="18" charset="2"/>
              </a:rPr>
              <a:t> </a:t>
            </a:r>
            <a:r>
              <a:rPr lang="pt-BR" sz="2500" dirty="0" smtClean="0">
                <a:solidFill>
                  <a:srgbClr val="000066"/>
                </a:solidFill>
                <a:latin typeface="ArialMT"/>
              </a:rPr>
              <a:t>c </a:t>
            </a:r>
            <a:r>
              <a:rPr lang="pt-BR" sz="2500" dirty="0" smtClean="0">
                <a:solidFill>
                  <a:srgbClr val="000066"/>
                </a:solidFill>
                <a:latin typeface="Symbol" panose="05050102010706020507" pitchFamily="18" charset="2"/>
              </a:rPr>
              <a:t>= </a:t>
            </a:r>
            <a:r>
              <a:rPr lang="pt-BR" sz="2500" dirty="0">
                <a:solidFill>
                  <a:srgbClr val="000066"/>
                </a:solidFill>
                <a:latin typeface="ArialMT"/>
              </a:rPr>
              <a:t>(a </a:t>
            </a:r>
            <a:r>
              <a:rPr lang="en-US" altLang="zh-CN" sz="2400" dirty="0">
                <a:solidFill>
                  <a:srgbClr val="000066"/>
                </a:solidFill>
                <a:latin typeface="ArialMT"/>
                <a:ea typeface="Yu Gothic Light" panose="020B0300000000000000" pitchFamily="34" charset="-128"/>
              </a:rPr>
              <a:t>Ⓧ</a:t>
            </a:r>
            <a:r>
              <a:rPr lang="pt-BR" sz="2500" dirty="0" smtClean="0">
                <a:solidFill>
                  <a:srgbClr val="000066"/>
                </a:solidFill>
                <a:latin typeface="Symbol" panose="05050102010706020507" pitchFamily="18" charset="2"/>
              </a:rPr>
              <a:t> </a:t>
            </a:r>
            <a:r>
              <a:rPr lang="pt-BR" sz="2500" dirty="0" smtClean="0">
                <a:solidFill>
                  <a:srgbClr val="000066"/>
                </a:solidFill>
                <a:latin typeface="ArialMT"/>
              </a:rPr>
              <a:t>b</a:t>
            </a:r>
            <a:r>
              <a:rPr lang="pt-BR" sz="2500" dirty="0">
                <a:solidFill>
                  <a:srgbClr val="000066"/>
                </a:solidFill>
                <a:latin typeface="ArialMT"/>
              </a:rPr>
              <a:t>) </a:t>
            </a:r>
            <a:r>
              <a:rPr lang="en-US" altLang="zh-CN" sz="2400" dirty="0">
                <a:solidFill>
                  <a:srgbClr val="000066"/>
                </a:solidFill>
                <a:latin typeface="ArialMT"/>
                <a:ea typeface="Yu Gothic Light" panose="020B0300000000000000" pitchFamily="34" charset="-128"/>
              </a:rPr>
              <a:t>Ⓧ</a:t>
            </a:r>
            <a:r>
              <a:rPr lang="pt-BR" sz="2500" dirty="0" smtClean="0">
                <a:solidFill>
                  <a:srgbClr val="000066"/>
                </a:solidFill>
                <a:latin typeface="Symbol" panose="05050102010706020507" pitchFamily="18" charset="2"/>
              </a:rPr>
              <a:t> </a:t>
            </a:r>
            <a:r>
              <a:rPr lang="pt-BR" sz="2500" dirty="0" smtClean="0">
                <a:solidFill>
                  <a:srgbClr val="000066"/>
                </a:solidFill>
                <a:latin typeface="ArialMT"/>
              </a:rPr>
              <a:t>c</a:t>
            </a:r>
            <a:endParaRPr lang="pt-BR" sz="2500" dirty="0">
              <a:solidFill>
                <a:srgbClr val="000066"/>
              </a:solidFill>
              <a:latin typeface="ArialMT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000066"/>
                </a:solidFill>
                <a:latin typeface="ArialMT"/>
              </a:rPr>
              <a:t>Production rule (necessary in ANTLR v3):</a:t>
            </a:r>
            <a:endParaRPr lang="en-US" sz="2800" dirty="0">
              <a:solidFill>
                <a:srgbClr val="000066"/>
              </a:solidFill>
              <a:latin typeface="ArialMT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500" dirty="0">
                <a:solidFill>
                  <a:srgbClr val="CD0000"/>
                </a:solidFill>
                <a:latin typeface="ArialMT"/>
              </a:rPr>
              <a:t>E </a:t>
            </a:r>
            <a:r>
              <a:rPr lang="en-US" sz="2500" dirty="0" smtClean="0">
                <a:solidFill>
                  <a:srgbClr val="CD0000"/>
                </a:solidFill>
                <a:latin typeface="ArialMT"/>
              </a:rPr>
              <a:t>: </a:t>
            </a:r>
            <a:r>
              <a:rPr lang="en-US" sz="2500" dirty="0">
                <a:solidFill>
                  <a:srgbClr val="CD0000"/>
                </a:solidFill>
                <a:latin typeface="ArialMT"/>
              </a:rPr>
              <a:t>E </a:t>
            </a:r>
            <a:r>
              <a:rPr lang="en-US" altLang="zh-CN" sz="2400" dirty="0">
                <a:solidFill>
                  <a:srgbClr val="000066"/>
                </a:solidFill>
                <a:latin typeface="ArialMT"/>
                <a:ea typeface="Yu Gothic Light" panose="020B0300000000000000" pitchFamily="34" charset="-128"/>
              </a:rPr>
              <a:t>Ⓧ</a:t>
            </a:r>
            <a:r>
              <a:rPr lang="en-US" sz="2500" dirty="0" smtClean="0">
                <a:solidFill>
                  <a:srgbClr val="CD0000"/>
                </a:solidFill>
                <a:latin typeface="Symbol" panose="05050102010706020507" pitchFamily="18" charset="2"/>
              </a:rPr>
              <a:t> </a:t>
            </a:r>
            <a:r>
              <a:rPr lang="en-US" sz="2500" dirty="0" smtClean="0">
                <a:solidFill>
                  <a:srgbClr val="CD0000"/>
                </a:solidFill>
                <a:latin typeface="ArialMT"/>
              </a:rPr>
              <a:t>T </a:t>
            </a:r>
            <a:r>
              <a:rPr lang="en-US" sz="2500" dirty="0">
                <a:solidFill>
                  <a:srgbClr val="CD0000"/>
                </a:solidFill>
                <a:latin typeface="ArialMT"/>
              </a:rPr>
              <a:t>| T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 smtClean="0">
                <a:solidFill>
                  <a:srgbClr val="000066"/>
                </a:solidFill>
                <a:latin typeface="ArialMT"/>
              </a:rPr>
              <a:t>	which </a:t>
            </a:r>
            <a:r>
              <a:rPr lang="en-US" sz="2800" dirty="0">
                <a:solidFill>
                  <a:srgbClr val="000066"/>
                </a:solidFill>
                <a:latin typeface="ArialMT"/>
              </a:rPr>
              <a:t>can be </a:t>
            </a:r>
            <a:r>
              <a:rPr lang="en-US" sz="2800" dirty="0" smtClean="0">
                <a:solidFill>
                  <a:srgbClr val="000066"/>
                </a:solidFill>
                <a:latin typeface="ArialMT"/>
              </a:rPr>
              <a:t>rewritten </a:t>
            </a:r>
            <a:r>
              <a:rPr lang="en-US" sz="2800" dirty="0">
                <a:solidFill>
                  <a:srgbClr val="000066"/>
                </a:solidFill>
                <a:latin typeface="ArialMT"/>
              </a:rPr>
              <a:t>(by </a:t>
            </a:r>
            <a:r>
              <a:rPr lang="en-US" sz="2800" dirty="0">
                <a:solidFill>
                  <a:srgbClr val="CD0000"/>
                </a:solidFill>
                <a:latin typeface="ArialMT"/>
              </a:rPr>
              <a:t>eliminating left recursion</a:t>
            </a:r>
            <a:r>
              <a:rPr lang="en-US" sz="2800" dirty="0">
                <a:solidFill>
                  <a:srgbClr val="000066"/>
                </a:solidFill>
                <a:latin typeface="ArialMT"/>
              </a:rPr>
              <a:t>) as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500" dirty="0">
                <a:solidFill>
                  <a:srgbClr val="000066"/>
                </a:solidFill>
                <a:latin typeface="ArialMT"/>
              </a:rPr>
              <a:t>E </a:t>
            </a:r>
            <a:r>
              <a:rPr lang="en-US" sz="2500" dirty="0" smtClean="0">
                <a:solidFill>
                  <a:srgbClr val="000066"/>
                </a:solidFill>
                <a:latin typeface="ArialMT"/>
              </a:rPr>
              <a:t>: </a:t>
            </a:r>
            <a:r>
              <a:rPr lang="en-US" sz="2500" dirty="0">
                <a:solidFill>
                  <a:srgbClr val="000066"/>
                </a:solidFill>
                <a:latin typeface="ArialMT"/>
              </a:rPr>
              <a:t>X 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500" dirty="0">
                <a:solidFill>
                  <a:srgbClr val="000066"/>
                </a:solidFill>
                <a:latin typeface="ArialMT"/>
              </a:rPr>
              <a:t>X :</a:t>
            </a:r>
            <a:r>
              <a:rPr lang="en-US" sz="2500" dirty="0" smtClean="0">
                <a:solidFill>
                  <a:srgbClr val="000066"/>
                </a:solidFill>
                <a:latin typeface="ArialMT"/>
              </a:rPr>
              <a:t> </a:t>
            </a:r>
            <a:r>
              <a:rPr lang="en-US" sz="2500" dirty="0">
                <a:solidFill>
                  <a:srgbClr val="000066"/>
                </a:solidFill>
                <a:latin typeface="ArialMT"/>
              </a:rPr>
              <a:t>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500" dirty="0">
                <a:solidFill>
                  <a:srgbClr val="000066"/>
                </a:solidFill>
                <a:latin typeface="ArialMT"/>
              </a:rPr>
              <a:t>Y </a:t>
            </a:r>
            <a:r>
              <a:rPr lang="en-US" sz="2500" dirty="0" smtClean="0">
                <a:solidFill>
                  <a:srgbClr val="000066"/>
                </a:solidFill>
                <a:latin typeface="ArialMT"/>
              </a:rPr>
              <a:t>: </a:t>
            </a:r>
            <a:r>
              <a:rPr lang="en-US" altLang="zh-CN" sz="2400" dirty="0">
                <a:solidFill>
                  <a:srgbClr val="000066"/>
                </a:solidFill>
                <a:latin typeface="ArialMT"/>
                <a:ea typeface="Yu Gothic Light" panose="020B0300000000000000" pitchFamily="34" charset="-128"/>
              </a:rPr>
              <a:t>Ⓧ</a:t>
            </a:r>
            <a:r>
              <a:rPr lang="en-US" sz="2500" dirty="0" smtClean="0">
                <a:solidFill>
                  <a:srgbClr val="000066"/>
                </a:solidFill>
                <a:latin typeface="Symbol" panose="05050102010706020507" pitchFamily="18" charset="2"/>
              </a:rPr>
              <a:t> </a:t>
            </a:r>
            <a:r>
              <a:rPr lang="en-US" sz="2500" dirty="0">
                <a:solidFill>
                  <a:srgbClr val="000066"/>
                </a:solidFill>
                <a:latin typeface="ArialMT"/>
              </a:rPr>
              <a:t>T Y</a:t>
            </a:r>
          </a:p>
          <a:p>
            <a:pPr marL="1143000" lvl="3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900" dirty="0" smtClean="0">
                <a:solidFill>
                  <a:srgbClr val="000066"/>
                </a:solidFill>
                <a:latin typeface="ArialMT"/>
              </a:rPr>
              <a:t>    | empty</a:t>
            </a:r>
            <a:endParaRPr lang="en-US" sz="1900" dirty="0">
              <a:solidFill>
                <a:srgbClr val="000066"/>
              </a:solidFill>
              <a:latin typeface="HiraKakuPro-W3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000066"/>
                </a:solidFill>
                <a:latin typeface="ArialMT"/>
              </a:rPr>
              <a:t>or </a:t>
            </a:r>
            <a:r>
              <a:rPr lang="en-US" sz="2800" dirty="0">
                <a:solidFill>
                  <a:srgbClr val="000066"/>
                </a:solidFill>
                <a:latin typeface="ArialMT"/>
              </a:rPr>
              <a:t>using EBNF: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500" dirty="0">
                <a:solidFill>
                  <a:srgbClr val="CD0000"/>
                </a:solidFill>
                <a:latin typeface="ArialMT"/>
              </a:rPr>
              <a:t>E </a:t>
            </a:r>
            <a:r>
              <a:rPr lang="en-US" sz="2500" dirty="0" smtClean="0">
                <a:solidFill>
                  <a:srgbClr val="CD0000"/>
                </a:solidFill>
                <a:latin typeface="ArialMT"/>
              </a:rPr>
              <a:t>: </a:t>
            </a:r>
            <a:r>
              <a:rPr lang="en-US" sz="2500" dirty="0">
                <a:solidFill>
                  <a:srgbClr val="CD0000"/>
                </a:solidFill>
                <a:latin typeface="ArialMT"/>
              </a:rPr>
              <a:t>T </a:t>
            </a:r>
            <a:r>
              <a:rPr lang="en-US" sz="2500" dirty="0" smtClean="0">
                <a:solidFill>
                  <a:srgbClr val="CD0000"/>
                </a:solidFill>
                <a:latin typeface="ArialMT"/>
              </a:rPr>
              <a:t>(</a:t>
            </a:r>
            <a:r>
              <a:rPr lang="en-US" altLang="zh-CN" sz="2400" dirty="0">
                <a:solidFill>
                  <a:srgbClr val="000066"/>
                </a:solidFill>
                <a:latin typeface="ArialMT"/>
                <a:ea typeface="Yu Gothic Light" panose="020B0300000000000000" pitchFamily="34" charset="-128"/>
              </a:rPr>
              <a:t>Ⓧ</a:t>
            </a:r>
            <a:r>
              <a:rPr lang="en-US" sz="2500" dirty="0" smtClean="0">
                <a:solidFill>
                  <a:srgbClr val="CD0000"/>
                </a:solidFill>
                <a:latin typeface="Symbol" panose="05050102010706020507" pitchFamily="18" charset="2"/>
              </a:rPr>
              <a:t> </a:t>
            </a:r>
            <a:r>
              <a:rPr lang="en-US" sz="2500" dirty="0">
                <a:solidFill>
                  <a:srgbClr val="CD0000"/>
                </a:solidFill>
                <a:latin typeface="ArialMT"/>
              </a:rPr>
              <a:t>T)*</a:t>
            </a:r>
            <a:endParaRPr lang="en-US" sz="2400" dirty="0"/>
          </a:p>
        </p:txBody>
      </p:sp>
      <p:pic>
        <p:nvPicPr>
          <p:cNvPr id="3482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886200"/>
            <a:ext cx="2895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5"/>
          <p:cNvSpPr>
            <a:spLocks noGrp="1"/>
          </p:cNvSpPr>
          <p:nvPr>
            <p:ph type="title"/>
          </p:nvPr>
        </p:nvSpPr>
        <p:spPr>
          <a:xfrm>
            <a:off x="76200" y="206375"/>
            <a:ext cx="7054850" cy="860425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Right associative by design (ANTLR 3.x)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6200" y="1219200"/>
            <a:ext cx="8991600" cy="5410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CD0000"/>
                </a:solidFill>
                <a:latin typeface="ArialMT"/>
              </a:rPr>
              <a:t>Right associative </a:t>
            </a:r>
            <a:r>
              <a:rPr lang="en-US" sz="2800" dirty="0" smtClean="0">
                <a:solidFill>
                  <a:srgbClr val="000066"/>
                </a:solidFill>
                <a:latin typeface="ArialMT"/>
              </a:rPr>
              <a:t>operator </a:t>
            </a:r>
            <a:r>
              <a:rPr lang="en-US" altLang="zh-CN" sz="2800" dirty="0">
                <a:solidFill>
                  <a:srgbClr val="000066"/>
                </a:solidFill>
                <a:latin typeface="ArialMT"/>
                <a:ea typeface="Yu Gothic Light" panose="020B0300000000000000" pitchFamily="34" charset="-128"/>
              </a:rPr>
              <a:t>Ⓧ</a:t>
            </a:r>
            <a:r>
              <a:rPr lang="en-US" sz="2800" dirty="0" smtClean="0">
                <a:solidFill>
                  <a:srgbClr val="000066"/>
                </a:solidFill>
                <a:latin typeface="ArialMT"/>
              </a:rPr>
              <a:t> :</a:t>
            </a:r>
            <a:endParaRPr lang="en-US" sz="2800" dirty="0">
              <a:solidFill>
                <a:srgbClr val="000066"/>
              </a:solidFill>
              <a:latin typeface="ArialMT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t-BR" sz="2500" dirty="0">
                <a:solidFill>
                  <a:srgbClr val="000066"/>
                </a:solidFill>
                <a:latin typeface="ArialMT"/>
              </a:rPr>
              <a:t>a </a:t>
            </a:r>
            <a:r>
              <a:rPr lang="en-US" altLang="zh-CN" sz="2400" dirty="0">
                <a:solidFill>
                  <a:srgbClr val="000066"/>
                </a:solidFill>
                <a:latin typeface="ArialMT"/>
                <a:ea typeface="Yu Gothic Light" panose="020B0300000000000000" pitchFamily="34" charset="-128"/>
              </a:rPr>
              <a:t>Ⓧ</a:t>
            </a:r>
            <a:r>
              <a:rPr lang="pt-BR" sz="2500" dirty="0" smtClean="0">
                <a:solidFill>
                  <a:srgbClr val="000066"/>
                </a:solidFill>
                <a:latin typeface="ArialMT"/>
              </a:rPr>
              <a:t> b </a:t>
            </a:r>
            <a:r>
              <a:rPr lang="en-US" altLang="zh-CN" sz="2400" dirty="0">
                <a:solidFill>
                  <a:srgbClr val="000066"/>
                </a:solidFill>
                <a:latin typeface="ArialMT"/>
                <a:ea typeface="Yu Gothic Light" panose="020B0300000000000000" pitchFamily="34" charset="-128"/>
              </a:rPr>
              <a:t>Ⓧ</a:t>
            </a:r>
            <a:r>
              <a:rPr lang="pt-BR" sz="2500" dirty="0" smtClean="0">
                <a:solidFill>
                  <a:srgbClr val="000066"/>
                </a:solidFill>
                <a:latin typeface="Symbol" panose="05050102010706020507" pitchFamily="18" charset="2"/>
              </a:rPr>
              <a:t> </a:t>
            </a:r>
            <a:r>
              <a:rPr lang="pt-BR" sz="2500" dirty="0" smtClean="0">
                <a:solidFill>
                  <a:srgbClr val="000066"/>
                </a:solidFill>
                <a:latin typeface="ArialMT"/>
              </a:rPr>
              <a:t>c </a:t>
            </a:r>
            <a:r>
              <a:rPr lang="pt-BR" sz="2500" dirty="0" smtClean="0">
                <a:solidFill>
                  <a:srgbClr val="000066"/>
                </a:solidFill>
                <a:latin typeface="Symbol" panose="05050102010706020507" pitchFamily="18" charset="2"/>
              </a:rPr>
              <a:t>= </a:t>
            </a:r>
            <a:r>
              <a:rPr lang="pt-BR" sz="2500" dirty="0" smtClean="0">
                <a:solidFill>
                  <a:srgbClr val="000066"/>
                </a:solidFill>
                <a:latin typeface="ArialMT"/>
              </a:rPr>
              <a:t>a </a:t>
            </a:r>
            <a:r>
              <a:rPr lang="en-US" altLang="zh-CN" sz="2400" dirty="0">
                <a:solidFill>
                  <a:srgbClr val="000066"/>
                </a:solidFill>
                <a:latin typeface="ArialMT"/>
                <a:ea typeface="Yu Gothic Light" panose="020B0300000000000000" pitchFamily="34" charset="-128"/>
              </a:rPr>
              <a:t>Ⓧ</a:t>
            </a:r>
            <a:r>
              <a:rPr lang="pt-BR" sz="2500" dirty="0" smtClean="0">
                <a:solidFill>
                  <a:srgbClr val="000066"/>
                </a:solidFill>
                <a:latin typeface="Symbol" panose="05050102010706020507" pitchFamily="18" charset="2"/>
              </a:rPr>
              <a:t> (</a:t>
            </a:r>
            <a:r>
              <a:rPr lang="pt-BR" sz="2500" dirty="0" smtClean="0">
                <a:solidFill>
                  <a:srgbClr val="000066"/>
                </a:solidFill>
                <a:latin typeface="ArialMT"/>
              </a:rPr>
              <a:t>b</a:t>
            </a:r>
            <a:r>
              <a:rPr lang="en-US" altLang="zh-CN" sz="2400" dirty="0">
                <a:solidFill>
                  <a:srgbClr val="000066"/>
                </a:solidFill>
                <a:latin typeface="ArialMT"/>
                <a:ea typeface="Yu Gothic Light" panose="020B0300000000000000" pitchFamily="34" charset="-128"/>
              </a:rPr>
              <a:t>Ⓧ</a:t>
            </a:r>
            <a:r>
              <a:rPr lang="pt-BR" sz="2500" dirty="0" smtClean="0">
                <a:solidFill>
                  <a:srgbClr val="000066"/>
                </a:solidFill>
                <a:latin typeface="ArialMT"/>
              </a:rPr>
              <a:t>c)</a:t>
            </a:r>
            <a:endParaRPr lang="pt-BR" sz="2500" dirty="0">
              <a:solidFill>
                <a:srgbClr val="000066"/>
              </a:solidFill>
              <a:latin typeface="ArialMT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000066"/>
                </a:solidFill>
                <a:latin typeface="ArialMT"/>
              </a:rPr>
              <a:t>Production </a:t>
            </a:r>
            <a:r>
              <a:rPr lang="en-US" sz="2800" dirty="0">
                <a:solidFill>
                  <a:srgbClr val="000066"/>
                </a:solidFill>
                <a:latin typeface="ArialMT"/>
              </a:rPr>
              <a:t>rule: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500" dirty="0">
                <a:solidFill>
                  <a:srgbClr val="CD0000"/>
                </a:solidFill>
                <a:latin typeface="ArialMT"/>
              </a:rPr>
              <a:t>E </a:t>
            </a:r>
            <a:r>
              <a:rPr lang="en-US" sz="2500" dirty="0" smtClean="0">
                <a:solidFill>
                  <a:srgbClr val="CD0000"/>
                </a:solidFill>
                <a:latin typeface="ArialMT"/>
              </a:rPr>
              <a:t>: T</a:t>
            </a:r>
            <a:r>
              <a:rPr lang="en-US" altLang="zh-CN" sz="2400" dirty="0">
                <a:solidFill>
                  <a:srgbClr val="000066"/>
                </a:solidFill>
                <a:latin typeface="ArialMT"/>
                <a:ea typeface="Yu Gothic Light" panose="020B0300000000000000" pitchFamily="34" charset="-128"/>
              </a:rPr>
              <a:t> Ⓧ</a:t>
            </a:r>
            <a:r>
              <a:rPr lang="en-US" sz="2500" dirty="0" smtClean="0">
                <a:solidFill>
                  <a:srgbClr val="CD0000"/>
                </a:solidFill>
                <a:latin typeface="Symbol" panose="05050102010706020507" pitchFamily="18" charset="2"/>
              </a:rPr>
              <a:t> </a:t>
            </a:r>
            <a:r>
              <a:rPr lang="en-US" sz="2500" dirty="0">
                <a:solidFill>
                  <a:srgbClr val="CD0000"/>
                </a:solidFill>
                <a:latin typeface="ArialMT"/>
              </a:rPr>
              <a:t>E</a:t>
            </a:r>
            <a:r>
              <a:rPr lang="en-US" sz="2500" dirty="0" smtClean="0">
                <a:solidFill>
                  <a:srgbClr val="CD0000"/>
                </a:solidFill>
                <a:latin typeface="ArialMT"/>
              </a:rPr>
              <a:t> </a:t>
            </a:r>
            <a:r>
              <a:rPr lang="en-US" sz="2500" dirty="0">
                <a:solidFill>
                  <a:srgbClr val="CD0000"/>
                </a:solidFill>
                <a:latin typeface="ArialMT"/>
              </a:rPr>
              <a:t>| T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 smtClean="0">
                <a:solidFill>
                  <a:srgbClr val="000066"/>
                </a:solidFill>
                <a:latin typeface="ArialMT"/>
              </a:rPr>
              <a:t>	which </a:t>
            </a:r>
            <a:r>
              <a:rPr lang="en-US" sz="2800" dirty="0">
                <a:solidFill>
                  <a:srgbClr val="000066"/>
                </a:solidFill>
                <a:latin typeface="ArialMT"/>
              </a:rPr>
              <a:t>can be written </a:t>
            </a:r>
            <a:r>
              <a:rPr lang="en-US" sz="2800" dirty="0" smtClean="0">
                <a:solidFill>
                  <a:srgbClr val="000066"/>
                </a:solidFill>
                <a:latin typeface="ArialMT"/>
              </a:rPr>
              <a:t>(using </a:t>
            </a:r>
            <a:r>
              <a:rPr lang="en-US" sz="2800" dirty="0" smtClean="0">
                <a:solidFill>
                  <a:srgbClr val="CD0000"/>
                </a:solidFill>
                <a:latin typeface="ArialMT"/>
              </a:rPr>
              <a:t>left factorization</a:t>
            </a:r>
            <a:r>
              <a:rPr lang="en-US" sz="2800" dirty="0" smtClean="0">
                <a:solidFill>
                  <a:srgbClr val="000066"/>
                </a:solidFill>
                <a:latin typeface="ArialMT"/>
              </a:rPr>
              <a:t>) </a:t>
            </a:r>
            <a:r>
              <a:rPr lang="en-US" sz="2800" dirty="0">
                <a:solidFill>
                  <a:srgbClr val="000066"/>
                </a:solidFill>
                <a:latin typeface="ArialMT"/>
              </a:rPr>
              <a:t>as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500" dirty="0">
                <a:solidFill>
                  <a:srgbClr val="000066"/>
                </a:solidFill>
                <a:latin typeface="ArialMT"/>
              </a:rPr>
              <a:t>E </a:t>
            </a:r>
            <a:r>
              <a:rPr lang="en-US" sz="2500" dirty="0" smtClean="0">
                <a:solidFill>
                  <a:srgbClr val="000066"/>
                </a:solidFill>
                <a:latin typeface="ArialMT"/>
              </a:rPr>
              <a:t>: T X </a:t>
            </a:r>
            <a:endParaRPr lang="en-US" sz="2500" dirty="0">
              <a:solidFill>
                <a:srgbClr val="000066"/>
              </a:solidFill>
              <a:latin typeface="ArialMT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500" dirty="0">
                <a:solidFill>
                  <a:srgbClr val="000066"/>
                </a:solidFill>
                <a:latin typeface="ArialMT"/>
              </a:rPr>
              <a:t>X </a:t>
            </a:r>
            <a:r>
              <a:rPr lang="en-US" sz="2500" dirty="0" smtClean="0">
                <a:solidFill>
                  <a:srgbClr val="000066"/>
                </a:solidFill>
                <a:latin typeface="ArialMT"/>
              </a:rPr>
              <a:t>: </a:t>
            </a:r>
            <a:r>
              <a:rPr lang="en-US" altLang="zh-CN" sz="2400" dirty="0">
                <a:solidFill>
                  <a:srgbClr val="000066"/>
                </a:solidFill>
                <a:latin typeface="ArialMT"/>
                <a:ea typeface="Yu Gothic Light" panose="020B0300000000000000" pitchFamily="34" charset="-128"/>
              </a:rPr>
              <a:t>Ⓧ</a:t>
            </a:r>
            <a:r>
              <a:rPr lang="en-US" sz="2500" dirty="0" smtClean="0">
                <a:solidFill>
                  <a:srgbClr val="000066"/>
                </a:solidFill>
                <a:latin typeface="ArialMT"/>
              </a:rPr>
              <a:t> E</a:t>
            </a:r>
          </a:p>
          <a:p>
            <a:pPr marL="3429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500" dirty="0">
                <a:solidFill>
                  <a:srgbClr val="000066"/>
                </a:solidFill>
                <a:latin typeface="ArialMT"/>
              </a:rPr>
              <a:t>	</a:t>
            </a:r>
            <a:r>
              <a:rPr lang="en-US" sz="2500" dirty="0" smtClean="0">
                <a:solidFill>
                  <a:srgbClr val="000066"/>
                </a:solidFill>
                <a:latin typeface="ArialMT"/>
              </a:rPr>
              <a:t>	| empty;</a:t>
            </a:r>
            <a:endParaRPr lang="en-US" sz="1300" dirty="0" smtClean="0">
              <a:solidFill>
                <a:srgbClr val="000066"/>
              </a:solidFill>
              <a:latin typeface="HiraKakuPro-W3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000066"/>
                </a:solidFill>
                <a:latin typeface="ArialMT"/>
              </a:rPr>
              <a:t>or </a:t>
            </a:r>
            <a:r>
              <a:rPr lang="en-US" sz="2800" dirty="0">
                <a:solidFill>
                  <a:srgbClr val="000066"/>
                </a:solidFill>
                <a:latin typeface="ArialMT"/>
              </a:rPr>
              <a:t>using EBNF: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500" dirty="0">
                <a:solidFill>
                  <a:srgbClr val="CD0000"/>
                </a:solidFill>
                <a:latin typeface="ArialMT"/>
              </a:rPr>
              <a:t>E </a:t>
            </a:r>
            <a:r>
              <a:rPr lang="en-US" sz="2500" dirty="0" smtClean="0">
                <a:solidFill>
                  <a:srgbClr val="CD0000"/>
                </a:solidFill>
                <a:latin typeface="ArialMT"/>
              </a:rPr>
              <a:t>: </a:t>
            </a:r>
            <a:r>
              <a:rPr lang="en-US" sz="2500" dirty="0">
                <a:solidFill>
                  <a:srgbClr val="CD0000"/>
                </a:solidFill>
                <a:latin typeface="ArialMT"/>
              </a:rPr>
              <a:t>T </a:t>
            </a:r>
            <a:r>
              <a:rPr lang="en-US" sz="2500" dirty="0" smtClean="0">
                <a:solidFill>
                  <a:srgbClr val="CD0000"/>
                </a:solidFill>
                <a:latin typeface="ArialMT"/>
              </a:rPr>
              <a:t>(</a:t>
            </a:r>
            <a:r>
              <a:rPr lang="en-US" altLang="zh-CN" sz="2400" dirty="0">
                <a:solidFill>
                  <a:srgbClr val="000066"/>
                </a:solidFill>
                <a:latin typeface="ArialMT"/>
                <a:ea typeface="Yu Gothic Light" panose="020B0300000000000000" pitchFamily="34" charset="-128"/>
              </a:rPr>
              <a:t>Ⓧ</a:t>
            </a:r>
            <a:r>
              <a:rPr lang="en-US" sz="2500" dirty="0" smtClean="0">
                <a:solidFill>
                  <a:srgbClr val="CD0000"/>
                </a:solidFill>
                <a:latin typeface="Symbol" panose="05050102010706020507" pitchFamily="18" charset="2"/>
              </a:rPr>
              <a:t> </a:t>
            </a:r>
            <a:r>
              <a:rPr lang="en-US" sz="2500" dirty="0" smtClean="0">
                <a:solidFill>
                  <a:srgbClr val="CD0000"/>
                </a:solidFill>
                <a:latin typeface="ArialMT"/>
              </a:rPr>
              <a:t>E)*</a:t>
            </a:r>
            <a:endParaRPr lang="en-US" sz="2400" dirty="0"/>
          </a:p>
        </p:txBody>
      </p:sp>
      <p:pic>
        <p:nvPicPr>
          <p:cNvPr id="3584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114800"/>
            <a:ext cx="2895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Right Associative by directive (ANTLR4)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ANTLR 4.1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800" smtClean="0"/>
              <a:t>expr:	expr ‘^’&lt;assoc=right&gt; expr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z="280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800" smtClean="0"/>
              <a:t>ANTLR4.2-4.5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z="280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800" smtClean="0"/>
              <a:t>expr:	&lt;assoc=right&gt; expr ‘^’expr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05485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Overview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51816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700" dirty="0" smtClean="0">
                <a:latin typeface="+mj-lt"/>
              </a:rPr>
              <a:t>Introduction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700" dirty="0">
              <a:latin typeface="+mj-lt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700" dirty="0" smtClean="0">
                <a:latin typeface="+mj-lt"/>
              </a:rPr>
              <a:t>ANTLR 4.x </a:t>
            </a:r>
            <a:r>
              <a:rPr lang="en-US" sz="2700" dirty="0">
                <a:latin typeface="+mj-lt"/>
              </a:rPr>
              <a:t>by </a:t>
            </a:r>
            <a:r>
              <a:rPr lang="en-US" sz="2700" dirty="0" smtClean="0">
                <a:latin typeface="+mj-lt"/>
              </a:rPr>
              <a:t>Example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700" dirty="0">
              <a:latin typeface="+mj-lt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700" dirty="0" smtClean="0">
                <a:latin typeface="+mj-lt"/>
              </a:rPr>
              <a:t>Some </a:t>
            </a:r>
            <a:r>
              <a:rPr lang="en-US" sz="2700" dirty="0">
                <a:latin typeface="+mj-lt"/>
              </a:rPr>
              <a:t>ANTLR grammar patterns</a:t>
            </a:r>
            <a:endParaRPr lang="en-US" sz="2700" dirty="0" smtClean="0">
              <a:latin typeface="+mj-lt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z="2000" dirty="0" smtClean="0">
              <a:latin typeface="Cambria" pitchFamily="18" charset="0"/>
            </a:endParaRP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5"/>
          <p:cNvSpPr>
            <a:spLocks noGrp="1"/>
          </p:cNvSpPr>
          <p:nvPr>
            <p:ph type="title"/>
          </p:nvPr>
        </p:nvSpPr>
        <p:spPr>
          <a:xfrm>
            <a:off x="109538" y="130175"/>
            <a:ext cx="7054850" cy="936625"/>
          </a:xfrm>
        </p:spPr>
        <p:txBody>
          <a:bodyPr/>
          <a:lstStyle/>
          <a:p>
            <a:pPr eaLnBrk="1" hangingPunct="1"/>
            <a:r>
              <a:rPr lang="en-US" altLang="en-US" smtClean="0"/>
              <a:t>Operator precedence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6200" y="1219200"/>
            <a:ext cx="8991600" cy="5410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rgbClr val="000066"/>
                </a:solidFill>
                <a:latin typeface="ArialMT"/>
              </a:rPr>
              <a:t>Consider the following example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100" dirty="0">
                <a:solidFill>
                  <a:srgbClr val="000066"/>
                </a:solidFill>
                <a:latin typeface="ArialMT"/>
              </a:rPr>
              <a:t>a </a:t>
            </a:r>
            <a:r>
              <a:rPr lang="en-US" sz="2100" dirty="0">
                <a:solidFill>
                  <a:srgbClr val="CD0000"/>
                </a:solidFill>
                <a:latin typeface="ArialMT"/>
              </a:rPr>
              <a:t>+ </a:t>
            </a:r>
            <a:r>
              <a:rPr lang="en-US" sz="2100" dirty="0">
                <a:solidFill>
                  <a:srgbClr val="000066"/>
                </a:solidFill>
                <a:latin typeface="ArialMT"/>
              </a:rPr>
              <a:t>b </a:t>
            </a:r>
            <a:r>
              <a:rPr lang="en-US" sz="2100" dirty="0">
                <a:solidFill>
                  <a:srgbClr val="CD0000"/>
                </a:solidFill>
                <a:latin typeface="ArialMT"/>
              </a:rPr>
              <a:t>* </a:t>
            </a:r>
            <a:r>
              <a:rPr lang="en-US" sz="2100" dirty="0">
                <a:solidFill>
                  <a:srgbClr val="000066"/>
                </a:solidFill>
                <a:latin typeface="ArialMT"/>
              </a:rPr>
              <a:t>c </a:t>
            </a:r>
            <a:r>
              <a:rPr lang="en-US" sz="2100" dirty="0">
                <a:solidFill>
                  <a:srgbClr val="CD0000"/>
                </a:solidFill>
                <a:latin typeface="ArialMT"/>
              </a:rPr>
              <a:t>- </a:t>
            </a:r>
            <a:r>
              <a:rPr lang="en-US" sz="2100" dirty="0">
                <a:solidFill>
                  <a:srgbClr val="000066"/>
                </a:solidFill>
                <a:latin typeface="ArialMT"/>
              </a:rPr>
              <a:t>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rgbClr val="000066"/>
                </a:solidFill>
                <a:latin typeface="ArialMT"/>
              </a:rPr>
              <a:t>which </a:t>
            </a:r>
            <a:r>
              <a:rPr lang="en-US" sz="2400" dirty="0">
                <a:solidFill>
                  <a:srgbClr val="000066"/>
                </a:solidFill>
                <a:latin typeface="ArialMT"/>
              </a:rPr>
              <a:t>should be parsed as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100" dirty="0">
                <a:solidFill>
                  <a:srgbClr val="000066"/>
                </a:solidFill>
                <a:latin typeface="ArialMT"/>
              </a:rPr>
              <a:t>(a </a:t>
            </a:r>
            <a:r>
              <a:rPr lang="en-US" sz="2100" dirty="0">
                <a:solidFill>
                  <a:srgbClr val="CD0000"/>
                </a:solidFill>
                <a:latin typeface="ArialMT"/>
              </a:rPr>
              <a:t>+ </a:t>
            </a:r>
            <a:r>
              <a:rPr lang="en-US" sz="2100" dirty="0">
                <a:solidFill>
                  <a:srgbClr val="000066"/>
                </a:solidFill>
                <a:latin typeface="ArialMT"/>
              </a:rPr>
              <a:t>(b </a:t>
            </a:r>
            <a:r>
              <a:rPr lang="en-US" sz="2100" dirty="0">
                <a:solidFill>
                  <a:srgbClr val="CD0000"/>
                </a:solidFill>
                <a:latin typeface="ArialMT"/>
              </a:rPr>
              <a:t>* </a:t>
            </a:r>
            <a:r>
              <a:rPr lang="en-US" sz="2100" dirty="0">
                <a:solidFill>
                  <a:srgbClr val="000066"/>
                </a:solidFill>
                <a:latin typeface="ArialMT"/>
              </a:rPr>
              <a:t>c)) </a:t>
            </a:r>
            <a:r>
              <a:rPr lang="en-US" sz="2100" dirty="0" smtClean="0">
                <a:solidFill>
                  <a:srgbClr val="CD0000"/>
                </a:solidFill>
                <a:latin typeface="ArialMT"/>
              </a:rPr>
              <a:t>– </a:t>
            </a:r>
            <a:r>
              <a:rPr lang="en-US" sz="2100" dirty="0" smtClean="0">
                <a:solidFill>
                  <a:srgbClr val="000066"/>
                </a:solidFill>
                <a:latin typeface="ArialMT"/>
              </a:rPr>
              <a:t>d</a:t>
            </a:r>
          </a:p>
          <a:p>
            <a:pPr marL="36576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100" dirty="0" smtClean="0">
              <a:solidFill>
                <a:srgbClr val="000066"/>
              </a:solidFill>
              <a:latin typeface="ArialMT"/>
            </a:endParaRPr>
          </a:p>
          <a:p>
            <a:pPr marL="36576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100" dirty="0">
              <a:solidFill>
                <a:srgbClr val="000066"/>
              </a:solidFill>
              <a:latin typeface="ArialMT"/>
            </a:endParaRPr>
          </a:p>
          <a:p>
            <a:pPr marL="36576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100" dirty="0">
              <a:solidFill>
                <a:srgbClr val="000066"/>
              </a:solidFill>
              <a:latin typeface="ArialMT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rgbClr val="000066"/>
                </a:solidFill>
                <a:latin typeface="ArialMT"/>
              </a:rPr>
              <a:t>This </a:t>
            </a:r>
            <a:r>
              <a:rPr lang="en-US" sz="2400" dirty="0">
                <a:solidFill>
                  <a:srgbClr val="000066"/>
                </a:solidFill>
                <a:latin typeface="ArialMT"/>
              </a:rPr>
              <a:t>means that the operator </a:t>
            </a:r>
            <a:r>
              <a:rPr lang="en-US" sz="2400" dirty="0">
                <a:solidFill>
                  <a:srgbClr val="CD0000"/>
                </a:solidFill>
                <a:latin typeface="ArialMT"/>
              </a:rPr>
              <a:t>* </a:t>
            </a:r>
            <a:r>
              <a:rPr lang="en-US" sz="2400" dirty="0">
                <a:solidFill>
                  <a:srgbClr val="000066"/>
                </a:solidFill>
                <a:latin typeface="ArialMT"/>
              </a:rPr>
              <a:t>has </a:t>
            </a:r>
            <a:r>
              <a:rPr lang="en-US" sz="2400" dirty="0">
                <a:solidFill>
                  <a:srgbClr val="CD0000"/>
                </a:solidFill>
                <a:latin typeface="ArialMT"/>
              </a:rPr>
              <a:t>precedence </a:t>
            </a:r>
            <a:r>
              <a:rPr lang="en-US" sz="2400" dirty="0">
                <a:solidFill>
                  <a:srgbClr val="000066"/>
                </a:solidFill>
                <a:latin typeface="ArialMT"/>
              </a:rPr>
              <a:t>over </a:t>
            </a:r>
            <a:r>
              <a:rPr lang="en-US" sz="2400" dirty="0" smtClean="0">
                <a:solidFill>
                  <a:srgbClr val="000066"/>
                </a:solidFill>
                <a:latin typeface="ArialMT"/>
              </a:rPr>
              <a:t>the operators </a:t>
            </a:r>
            <a:r>
              <a:rPr lang="en-US" sz="2400" dirty="0">
                <a:solidFill>
                  <a:srgbClr val="CD0000"/>
                </a:solidFill>
                <a:latin typeface="ArialMT"/>
              </a:rPr>
              <a:t>+ </a:t>
            </a:r>
            <a:r>
              <a:rPr lang="en-US" sz="2400" dirty="0">
                <a:solidFill>
                  <a:srgbClr val="000066"/>
                </a:solidFill>
                <a:latin typeface="ArialMT"/>
              </a:rPr>
              <a:t>and </a:t>
            </a:r>
            <a:r>
              <a:rPr lang="en-US" sz="2400" dirty="0">
                <a:solidFill>
                  <a:srgbClr val="CD0000"/>
                </a:solidFill>
                <a:latin typeface="ArialMT"/>
              </a:rPr>
              <a:t>-</a:t>
            </a:r>
            <a:r>
              <a:rPr lang="en-US" sz="2400" dirty="0">
                <a:solidFill>
                  <a:srgbClr val="000066"/>
                </a:solidFill>
                <a:latin typeface="ArialMT"/>
              </a:rPr>
              <a:t>. This can be reflected in the grammar </a:t>
            </a:r>
            <a:r>
              <a:rPr lang="en-US" sz="2400" dirty="0" smtClean="0">
                <a:solidFill>
                  <a:srgbClr val="000066"/>
                </a:solidFill>
                <a:latin typeface="ArialMT"/>
              </a:rPr>
              <a:t>by making </a:t>
            </a:r>
            <a:r>
              <a:rPr lang="en-US" sz="2400" dirty="0">
                <a:solidFill>
                  <a:srgbClr val="000066"/>
                </a:solidFill>
                <a:latin typeface="ArialMT"/>
              </a:rPr>
              <a:t>sure that </a:t>
            </a:r>
            <a:r>
              <a:rPr lang="en-US" sz="2400" dirty="0">
                <a:solidFill>
                  <a:srgbClr val="CD0000"/>
                </a:solidFill>
                <a:latin typeface="ArialMT"/>
              </a:rPr>
              <a:t>* </a:t>
            </a:r>
            <a:r>
              <a:rPr lang="en-US" sz="2400" dirty="0">
                <a:solidFill>
                  <a:srgbClr val="000066"/>
                </a:solidFill>
                <a:latin typeface="ArialMT"/>
              </a:rPr>
              <a:t>is </a:t>
            </a:r>
            <a:r>
              <a:rPr lang="en-US" sz="2400" i="1" dirty="0">
                <a:solidFill>
                  <a:srgbClr val="000066"/>
                </a:solidFill>
                <a:latin typeface="Arial-ItalicMT"/>
              </a:rPr>
              <a:t>‘closer to the operands’ </a:t>
            </a:r>
            <a:r>
              <a:rPr lang="en-US" sz="2400" i="1" dirty="0" smtClean="0">
                <a:solidFill>
                  <a:srgbClr val="000066"/>
                </a:solidFill>
                <a:latin typeface="Arial-ItalicMT"/>
              </a:rPr>
              <a:t>(i.e., appear later in grammar rule chain) </a:t>
            </a:r>
            <a:r>
              <a:rPr lang="en-US" sz="2400" dirty="0" smtClean="0">
                <a:solidFill>
                  <a:srgbClr val="000066"/>
                </a:solidFill>
                <a:latin typeface="ArialMT"/>
              </a:rPr>
              <a:t>than </a:t>
            </a:r>
            <a:r>
              <a:rPr lang="en-US" sz="2400" dirty="0">
                <a:solidFill>
                  <a:srgbClr val="CD0000"/>
                </a:solidFill>
                <a:latin typeface="ArialMT"/>
              </a:rPr>
              <a:t>+ </a:t>
            </a:r>
            <a:r>
              <a:rPr lang="en-US" sz="2400" dirty="0">
                <a:solidFill>
                  <a:srgbClr val="000066"/>
                </a:solidFill>
                <a:latin typeface="ArialMT"/>
              </a:rPr>
              <a:t>and </a:t>
            </a:r>
            <a:r>
              <a:rPr lang="en-US" sz="2400" dirty="0" smtClean="0">
                <a:solidFill>
                  <a:srgbClr val="CD0000"/>
                </a:solidFill>
                <a:latin typeface="ArialMT"/>
              </a:rPr>
              <a:t>–</a:t>
            </a:r>
            <a:endParaRPr lang="en-US" sz="2400" dirty="0" smtClean="0">
              <a:solidFill>
                <a:srgbClr val="000066"/>
              </a:solidFill>
              <a:latin typeface="ArialMT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sz="1800" b="1" dirty="0" smtClean="0">
              <a:solidFill>
                <a:srgbClr val="000066"/>
              </a:solidFill>
              <a:latin typeface="CourierNewPS-BoldMT"/>
            </a:endParaRPr>
          </a:p>
        </p:txBody>
      </p:sp>
      <p:pic>
        <p:nvPicPr>
          <p:cNvPr id="3789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371600"/>
            <a:ext cx="3124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smtClean="0"/>
              <a:t>Operator Precedence by design (ANTLR 3.x)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800" dirty="0" smtClean="0">
                <a:solidFill>
                  <a:srgbClr val="000066"/>
                </a:solidFill>
                <a:latin typeface="ArialMT"/>
              </a:rPr>
              <a:t>	expr1 : expr2 ((‘+’|’- ’) expr2)*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 smtClean="0">
                <a:solidFill>
                  <a:srgbClr val="000066"/>
                </a:solidFill>
                <a:latin typeface="ArialMT"/>
              </a:rPr>
              <a:t>    	expr2 : operand ((‘*’|’/’)operand)*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800" dirty="0" smtClean="0">
                <a:solidFill>
                  <a:srgbClr val="000066"/>
                </a:solidFill>
                <a:latin typeface="ArialMT"/>
              </a:rPr>
              <a:t>   	operand : IDENTIFIER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smtClean="0"/>
              <a:t>Operator Precedence by rule order (ANTLR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2800" dirty="0" smtClean="0">
                <a:solidFill>
                  <a:srgbClr val="000066"/>
                </a:solidFill>
                <a:latin typeface="ArialMT"/>
              </a:rPr>
              <a:t>	</a:t>
            </a:r>
            <a:r>
              <a:rPr lang="fr-FR" sz="2800" dirty="0" err="1" smtClean="0">
                <a:solidFill>
                  <a:srgbClr val="000066"/>
                </a:solidFill>
                <a:latin typeface="ArialMT"/>
              </a:rPr>
              <a:t>expr</a:t>
            </a:r>
            <a:r>
              <a:rPr lang="fr-FR" sz="2800" dirty="0" smtClean="0">
                <a:solidFill>
                  <a:srgbClr val="000066"/>
                </a:solidFill>
                <a:latin typeface="ArialMT"/>
              </a:rPr>
              <a:t> : </a:t>
            </a:r>
            <a:r>
              <a:rPr lang="fr-FR" sz="2800" dirty="0" err="1" smtClean="0">
                <a:solidFill>
                  <a:srgbClr val="000066"/>
                </a:solidFill>
                <a:latin typeface="ArialMT"/>
              </a:rPr>
              <a:t>expr</a:t>
            </a:r>
            <a:r>
              <a:rPr lang="fr-FR" sz="2800" dirty="0" smtClean="0">
                <a:solidFill>
                  <a:srgbClr val="000066"/>
                </a:solidFill>
                <a:latin typeface="ArialMT"/>
              </a:rPr>
              <a:t> (‘*’|’/ ’) </a:t>
            </a:r>
            <a:r>
              <a:rPr lang="fr-FR" sz="2800" dirty="0" err="1" smtClean="0">
                <a:solidFill>
                  <a:srgbClr val="000066"/>
                </a:solidFill>
                <a:latin typeface="ArialMT"/>
              </a:rPr>
              <a:t>expr</a:t>
            </a:r>
            <a:endParaRPr lang="fr-FR" sz="2800" dirty="0" smtClean="0">
              <a:solidFill>
                <a:srgbClr val="000066"/>
              </a:solidFill>
              <a:latin typeface="ArialMT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 smtClean="0">
                <a:solidFill>
                  <a:srgbClr val="000066"/>
                </a:solidFill>
                <a:latin typeface="ArialMT"/>
              </a:rPr>
              <a:t>    		 | expr (‘+’|’-’) expr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800" dirty="0" smtClean="0">
                <a:solidFill>
                  <a:srgbClr val="000066"/>
                </a:solidFill>
                <a:latin typeface="ArialMT"/>
              </a:rPr>
              <a:t>   		 | IDENTIFIER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800" dirty="0">
                <a:solidFill>
                  <a:srgbClr val="000066"/>
                </a:solidFill>
                <a:latin typeface="ArialMT"/>
              </a:rPr>
              <a:t>	</a:t>
            </a:r>
            <a:r>
              <a:rPr lang="en-US" sz="2800" dirty="0" smtClean="0">
                <a:solidFill>
                  <a:srgbClr val="000066"/>
                </a:solidFill>
                <a:latin typeface="ArialMT"/>
              </a:rPr>
              <a:t>	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// Rules appear earlier have higher precedence</a:t>
            </a:r>
            <a:endParaRPr 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http://t1.gstatic.com/images?q=tbn:ANd9GcSwAvj_NIwf1XgNjLYD0mP-VP24Rq43NDRHyBV7bucBJS1hRKCc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62000"/>
            <a:ext cx="5638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/>
          </p:cNvSpPr>
          <p:nvPr>
            <p:ph type="title"/>
          </p:nvPr>
        </p:nvSpPr>
        <p:spPr>
          <a:xfrm>
            <a:off x="152400" y="192088"/>
            <a:ext cx="7054850" cy="798512"/>
          </a:xfrm>
        </p:spPr>
        <p:txBody>
          <a:bodyPr/>
          <a:lstStyle/>
          <a:p>
            <a:pPr eaLnBrk="1" hangingPunct="1"/>
            <a:r>
              <a:rPr lang="en-US" altLang="en-US" smtClean="0"/>
              <a:t>ANTLR - Introduction (1)</a:t>
            </a:r>
          </a:p>
        </p:txBody>
      </p:sp>
      <p:sp>
        <p:nvSpPr>
          <p:cNvPr id="18435" name="Rectangle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562600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ANTLR</a:t>
            </a:r>
          </a:p>
          <a:p>
            <a:pPr lvl="1" eaLnBrk="1" hangingPunct="1"/>
            <a:r>
              <a:rPr lang="en-US" altLang="en-US" sz="2000" dirty="0" smtClean="0"/>
              <a:t>input: language descriptions using EBNF (i.e., CFG) grammar</a:t>
            </a:r>
          </a:p>
          <a:p>
            <a:pPr lvl="1" eaLnBrk="1" hangingPunct="1"/>
            <a:r>
              <a:rPr lang="en-US" altLang="en-US" sz="2000" dirty="0" smtClean="0"/>
              <a:t>output: a recognizer (</a:t>
            </a:r>
            <a:r>
              <a:rPr lang="en-US" altLang="en-US" sz="2000" dirty="0" err="1" smtClean="0"/>
              <a:t>scanner+parser+treeWalker</a:t>
            </a:r>
            <a:r>
              <a:rPr lang="en-US" altLang="en-US" sz="2000" dirty="0" smtClean="0"/>
              <a:t>) for the language</a:t>
            </a:r>
          </a:p>
          <a:p>
            <a:pPr eaLnBrk="1" hangingPunct="1"/>
            <a:r>
              <a:rPr lang="en-US" altLang="en-US" sz="2000" dirty="0" smtClean="0"/>
              <a:t>ANTLR can build recognizers for three kinds of input:</a:t>
            </a:r>
          </a:p>
          <a:p>
            <a:pPr lvl="1" eaLnBrk="1" hangingPunct="1"/>
            <a:r>
              <a:rPr lang="en-US" altLang="en-US" sz="2000" dirty="0" smtClean="0"/>
              <a:t>character streams (i.e. by generating a scanner)</a:t>
            </a:r>
          </a:p>
          <a:p>
            <a:pPr lvl="1" eaLnBrk="1" hangingPunct="1"/>
            <a:r>
              <a:rPr lang="en-US" altLang="en-US" sz="2000" dirty="0" smtClean="0"/>
              <a:t>token streams (i.e. by generating a parser)</a:t>
            </a:r>
          </a:p>
          <a:p>
            <a:pPr lvl="1" eaLnBrk="1" hangingPunct="1"/>
            <a:r>
              <a:rPr lang="en-US" altLang="en-US" sz="2000" dirty="0" smtClean="0"/>
              <a:t>node streams (i.e. by generating a tree walker)</a:t>
            </a:r>
          </a:p>
          <a:p>
            <a:pPr eaLnBrk="1" hangingPunct="1"/>
            <a:r>
              <a:rPr lang="en-US" altLang="en-US" sz="2000" dirty="0" smtClean="0"/>
              <a:t>ANTLR uses the </a:t>
            </a:r>
            <a:r>
              <a:rPr lang="en-US" altLang="en-US" sz="2000" u="sng" dirty="0" smtClean="0"/>
              <a:t>same syntax </a:t>
            </a:r>
            <a:r>
              <a:rPr lang="en-US" altLang="en-US" sz="2000" dirty="0" smtClean="0"/>
              <a:t>for all its recognizer descriptions.</a:t>
            </a:r>
          </a:p>
          <a:p>
            <a:pPr eaLnBrk="1" hangingPunct="1"/>
            <a:r>
              <a:rPr lang="en-US" altLang="en-US" sz="2000" dirty="0" smtClean="0"/>
              <a:t>ANTLR 4.x</a:t>
            </a:r>
          </a:p>
          <a:p>
            <a:pPr lvl="1" eaLnBrk="1" hangingPunct="1"/>
            <a:r>
              <a:rPr lang="en-US" altLang="en-US" sz="2000" dirty="0" smtClean="0"/>
              <a:t>ALL(*) compiler generator</a:t>
            </a:r>
          </a:p>
          <a:p>
            <a:pPr lvl="1" eaLnBrk="1" hangingPunct="1"/>
            <a:r>
              <a:rPr lang="en-US" altLang="en-US" sz="2000" dirty="0" smtClean="0"/>
              <a:t>generates recognizers in Java, C#, Python, etc.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05485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ANTLR - Introduction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4102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500" dirty="0"/>
              <a:t>ANTLR generates </a:t>
            </a:r>
            <a:r>
              <a:rPr lang="en-US" sz="3500" dirty="0" smtClean="0"/>
              <a:t>(</a:t>
            </a:r>
            <a:r>
              <a:rPr lang="en-US" sz="3500" dirty="0" smtClean="0">
                <a:solidFill>
                  <a:srgbClr val="FF0000"/>
                </a:solidFill>
              </a:rPr>
              <a:t>Adaptive</a:t>
            </a:r>
            <a:r>
              <a:rPr lang="en-US" sz="3500" dirty="0" smtClean="0"/>
              <a:t>) </a:t>
            </a:r>
            <a:r>
              <a:rPr lang="en-US" sz="3500" dirty="0"/>
              <a:t>LL(k) or LL(*) recognizers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3100" dirty="0"/>
              <a:t>ANTLR computes </a:t>
            </a:r>
            <a:r>
              <a:rPr lang="en-US" sz="3100" dirty="0">
                <a:solidFill>
                  <a:srgbClr val="FF0000"/>
                </a:solidFill>
              </a:rPr>
              <a:t>first</a:t>
            </a:r>
            <a:r>
              <a:rPr lang="en-US" sz="3100" dirty="0"/>
              <a:t>, </a:t>
            </a:r>
            <a:r>
              <a:rPr lang="en-US" sz="3100" dirty="0">
                <a:solidFill>
                  <a:srgbClr val="FF0000"/>
                </a:solidFill>
              </a:rPr>
              <a:t>follow</a:t>
            </a:r>
            <a:r>
              <a:rPr lang="en-US" sz="3100" dirty="0"/>
              <a:t> and </a:t>
            </a:r>
            <a:r>
              <a:rPr lang="en-US" sz="3100" dirty="0" smtClean="0">
                <a:solidFill>
                  <a:srgbClr val="FF0000"/>
                </a:solidFill>
              </a:rPr>
              <a:t>predict sets</a:t>
            </a:r>
            <a:endParaRPr lang="en-US" sz="3100" dirty="0">
              <a:solidFill>
                <a:srgbClr val="FF0000"/>
              </a:solidFill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3100" dirty="0"/>
              <a:t>ANTLR verifies </a:t>
            </a:r>
            <a:r>
              <a:rPr lang="en-US" sz="3100" dirty="0" smtClean="0"/>
              <a:t>syntax </a:t>
            </a:r>
            <a:r>
              <a:rPr lang="en-US" sz="3100" dirty="0"/>
              <a:t>conditions (e.g. LL(k) test)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3100" dirty="0" smtClean="0"/>
              <a:t>ANTLR uses recursive-descent parsing technique</a:t>
            </a:r>
            <a:endParaRPr lang="en-US" sz="31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500" dirty="0"/>
              <a:t>Other well-known compiler generators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3100" dirty="0"/>
              <a:t>scanner: lex/flex, JFlex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3100" dirty="0"/>
              <a:t>parser: yacc/Bison, JCup, javaCC, sableCC, </a:t>
            </a:r>
            <a:r>
              <a:rPr lang="en-US" sz="3100" dirty="0" smtClean="0"/>
              <a:t>SLADE</a:t>
            </a:r>
            <a:endParaRPr lang="en-US" sz="31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500" dirty="0"/>
              <a:t>Terminology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3100" dirty="0"/>
              <a:t>lexer = scanner, lexical analyser, tokenizer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3100" dirty="0"/>
              <a:t>parser = syntactical analyser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3100" dirty="0"/>
              <a:t>tree parser = tree walker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latin typeface="Cambria" pitchFamily="18" charset="0"/>
              </a:rPr>
              <a:t>     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 smtClean="0">
              <a:latin typeface="Cambria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  ANTLR - Introduction (3)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0292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Material on ANTLR:</a:t>
            </a:r>
          </a:p>
          <a:p>
            <a:pPr lvl="1" eaLnBrk="1" hangingPunct="1"/>
            <a:r>
              <a:rPr lang="en-US" altLang="en-US" sz="2400" dirty="0" smtClean="0"/>
              <a:t>See ANTLR’s website - </a:t>
            </a:r>
            <a:r>
              <a:rPr lang="en-US" altLang="en-US" sz="2400" dirty="0" smtClean="0">
                <a:hlinkClick r:id="rId2"/>
              </a:rPr>
              <a:t>http://www.antlr.org/about.html</a:t>
            </a:r>
            <a:endParaRPr lang="en-US" altLang="en-US" sz="2400" dirty="0" smtClean="0"/>
          </a:p>
          <a:p>
            <a:pPr lvl="2" eaLnBrk="1" hangingPunct="1"/>
            <a:r>
              <a:rPr lang="en-US" altLang="en-US" sz="2400" dirty="0" smtClean="0"/>
              <a:t>There is a wealth of information on ANTLR. Unfortunately, the documentation is not very well structured and might be overwhelming for beginners.</a:t>
            </a:r>
          </a:p>
          <a:p>
            <a:pPr lvl="2" eaLnBrk="1" hangingPunct="1"/>
            <a:r>
              <a:rPr lang="en-US" altLang="en-US" sz="2400" dirty="0" smtClean="0"/>
              <a:t>Spend some time browsing the documentation to get an overview of what is available, however</a:t>
            </a:r>
          </a:p>
          <a:p>
            <a:pPr lvl="2" eaLnBrk="1" hangingPunct="1"/>
            <a:r>
              <a:rPr lang="en-US" altLang="en-US" sz="2400" dirty="0" smtClean="0"/>
              <a:t>It is easier to start with the book!</a:t>
            </a:r>
          </a:p>
          <a:p>
            <a:pPr eaLnBrk="1" hangingPunct="1"/>
            <a:r>
              <a:rPr lang="en-US" altLang="en-US" sz="2400" dirty="0" smtClean="0"/>
              <a:t>Book:</a:t>
            </a:r>
          </a:p>
          <a:p>
            <a:pPr lvl="1" eaLnBrk="1" hangingPunct="1"/>
            <a:r>
              <a:rPr lang="en-US" altLang="en-US" sz="2400" dirty="0" smtClean="0"/>
              <a:t>The Definitive ANTLR 4 Reference - by Terence Parr.</a:t>
            </a:r>
          </a:p>
          <a:p>
            <a:pPr lvl="1"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5"/>
          <p:cNvSpPr>
            <a:spLocks noGrp="1"/>
          </p:cNvSpPr>
          <p:nvPr>
            <p:ph type="title"/>
          </p:nvPr>
        </p:nvSpPr>
        <p:spPr>
          <a:xfrm>
            <a:off x="163513" y="228600"/>
            <a:ext cx="7516812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ANTLR 4.x vs. ANTLR 3.x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" y="1219200"/>
            <a:ext cx="8915400" cy="51816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New parsing </a:t>
            </a:r>
            <a:r>
              <a:rPr lang="en-US" sz="2400" dirty="0" smtClean="0"/>
              <a:t>techniques called </a:t>
            </a:r>
            <a:r>
              <a:rPr lang="en-US" sz="2400" dirty="0"/>
              <a:t>Adaptive LL(*) or ALL</a:t>
            </a:r>
            <a:r>
              <a:rPr lang="en-US" sz="2400" dirty="0" smtClean="0"/>
              <a:t>(*)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ALL(*) is an extension to v3’s LL(*), called a </a:t>
            </a:r>
            <a:r>
              <a:rPr lang="en-US" sz="2400" dirty="0" err="1" smtClean="0">
                <a:hlinkClick r:id="rId2"/>
              </a:rPr>
              <a:t>honeybadger</a:t>
            </a:r>
            <a:r>
              <a:rPr lang="en-US" sz="2400" dirty="0" smtClean="0">
                <a:hlinkClick r:id="rId2"/>
              </a:rPr>
              <a:t> </a:t>
            </a:r>
            <a:r>
              <a:rPr lang="en-US" sz="2400" dirty="0" smtClean="0"/>
              <a:t>version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Performs grammar analysis dynamically at runtime rather than statically, thus can handle ambiguous, direct left-recursive rules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i="1" dirty="0" smtClean="0"/>
              <a:t>expr:			expr ‘*’ expr</a:t>
            </a:r>
          </a:p>
          <a:p>
            <a:pPr marL="457207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i="1" dirty="0"/>
              <a:t>	</a:t>
            </a:r>
            <a:r>
              <a:rPr lang="en-US" sz="2400" i="1" dirty="0" smtClean="0"/>
              <a:t>		|	expr (‘+’|’-’) expr</a:t>
            </a:r>
          </a:p>
          <a:p>
            <a:pPr marL="457207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		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Easier to build language applications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Automatically generates parse trees and tree walkers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7054850" cy="815975"/>
          </a:xfrm>
        </p:spPr>
        <p:txBody>
          <a:bodyPr/>
          <a:lstStyle/>
          <a:p>
            <a:pPr eaLnBrk="1" hangingPunct="1"/>
            <a:r>
              <a:rPr lang="en-US" altLang="en-US" smtClean="0"/>
              <a:t>Installing ANTLR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44575"/>
            <a:ext cx="8839200" cy="58134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700" dirty="0"/>
              <a:t>ANTLR requires Java version 5</a:t>
            </a:r>
            <a:r>
              <a:rPr lang="en-US" sz="2700" dirty="0" smtClean="0"/>
              <a:t>.0 </a:t>
            </a:r>
            <a:r>
              <a:rPr lang="en-US" sz="2700" dirty="0"/>
              <a:t>or newer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700" dirty="0" smtClean="0"/>
              <a:t>Get stable version 4.5.1 from </a:t>
            </a:r>
            <a:r>
              <a:rPr lang="en-US" sz="2700" dirty="0" err="1" smtClean="0"/>
              <a:t>moodle</a:t>
            </a:r>
            <a:endParaRPr lang="en-US" sz="2700" dirty="0" smtClean="0"/>
          </a:p>
          <a:p>
            <a:pPr marL="3429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hlinkClick r:id="rId2"/>
              </a:rPr>
              <a:t>antlr-4.5.1-complete.jar</a:t>
            </a:r>
            <a:endParaRPr lang="en-US" sz="27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700" dirty="0"/>
              <a:t>Set CLASSPATH environment variable so that Java can find both ANTLR tool and runtime library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700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700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700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800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 smtClean="0"/>
              <a:t>Where </a:t>
            </a:r>
            <a:r>
              <a:rPr lang="en-US" sz="2800" dirty="0"/>
              <a:t>Variable value </a:t>
            </a:r>
            <a:r>
              <a:rPr lang="en-US" sz="2800" dirty="0" smtClean="0"/>
              <a:t>is </a:t>
            </a:r>
            <a:r>
              <a:rPr lang="en-US" sz="2800" dirty="0"/>
              <a:t>set to </a:t>
            </a:r>
            <a:r>
              <a:rPr lang="en-US" sz="2800" dirty="0" smtClean="0"/>
              <a:t>. (current) </a:t>
            </a:r>
            <a:r>
              <a:rPr lang="en-US" sz="2800" dirty="0"/>
              <a:t>and (;) DIR location of </a:t>
            </a:r>
            <a:r>
              <a:rPr lang="en-US" sz="2800" dirty="0" smtClean="0"/>
              <a:t>your ANTLR jar file, ex</a:t>
            </a:r>
            <a:r>
              <a:rPr lang="en-US" sz="2800" dirty="0"/>
              <a:t>.,</a:t>
            </a:r>
            <a:endParaRPr lang="en-US" sz="2800" b="1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/>
              <a:t>.;</a:t>
            </a:r>
            <a:r>
              <a:rPr lang="en-US" sz="2400" dirty="0"/>
              <a:t>C:\</a:t>
            </a:r>
            <a:r>
              <a:rPr lang="en-US" sz="2400" dirty="0" err="1" smtClean="0"/>
              <a:t>newD</a:t>
            </a:r>
            <a:r>
              <a:rPr lang="en-US" sz="2400" dirty="0" smtClean="0"/>
              <a:t>\SIUE\CS330\ANTLR\ANTLR451\antlr-4.5.1-complete.jar</a:t>
            </a:r>
            <a:r>
              <a:rPr lang="en-US" sz="2400" dirty="0"/>
              <a:t>; %CLASSPATH%</a:t>
            </a:r>
            <a:endParaRPr lang="en-US" sz="2400" b="1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700" dirty="0" smtClean="0"/>
          </a:p>
        </p:txBody>
      </p:sp>
      <p:pic>
        <p:nvPicPr>
          <p:cNvPr id="2355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200400"/>
            <a:ext cx="4495800" cy="192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80975" y="192088"/>
            <a:ext cx="7056438" cy="798512"/>
          </a:xfrm>
        </p:spPr>
        <p:txBody>
          <a:bodyPr/>
          <a:lstStyle/>
          <a:p>
            <a:pPr eaLnBrk="1" hangingPunct="1"/>
            <a:r>
              <a:rPr lang="en-US" altLang="en-US" smtClean="0"/>
              <a:t>Running ANTLR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486400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700" dirty="0" smtClean="0"/>
              <a:t>First example Hello.g4 </a:t>
            </a:r>
            <a:r>
              <a:rPr lang="en-US" sz="2700" dirty="0"/>
              <a:t>contain </a:t>
            </a:r>
            <a:r>
              <a:rPr lang="en-US" sz="2700" dirty="0" smtClean="0"/>
              <a:t>the following grammar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700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/>
              <a:t>     // </a:t>
            </a:r>
            <a:r>
              <a:rPr lang="en-US" sz="2400" dirty="0"/>
              <a:t>Define a grammar called </a:t>
            </a:r>
            <a:r>
              <a:rPr lang="en-US" sz="2400" dirty="0" smtClean="0"/>
              <a:t>Hello</a:t>
            </a:r>
          </a:p>
          <a:p>
            <a:pPr marL="3429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/>
              <a:t>grammar </a:t>
            </a:r>
            <a:r>
              <a:rPr lang="en-US" sz="2400" dirty="0"/>
              <a:t>Hello; </a:t>
            </a:r>
            <a:endParaRPr lang="en-US" sz="2400" dirty="0" smtClean="0"/>
          </a:p>
          <a:p>
            <a:pPr marL="3429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/>
              <a:t>r </a:t>
            </a:r>
            <a:r>
              <a:rPr lang="en-US" sz="2400" dirty="0"/>
              <a:t>: 'hello' ID ; // match keyword hello followed by an identifier</a:t>
            </a:r>
          </a:p>
          <a:p>
            <a:pPr marL="3429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/>
              <a:t>ID : [a-z]+ ; // match lower-case identifiers</a:t>
            </a:r>
          </a:p>
          <a:p>
            <a:pPr marL="3429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/>
              <a:t>WS : [ \t\r\n]+ -&gt; skip ; // skip spaces, tabs, newlines</a:t>
            </a:r>
          </a:p>
          <a:p>
            <a:pPr marL="36576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i="1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700" dirty="0"/>
              <a:t>Running the ANTLR tool on Hello.g4 generates an executable </a:t>
            </a:r>
            <a:r>
              <a:rPr lang="en-US" sz="2700" dirty="0" smtClean="0"/>
              <a:t>recognizer</a:t>
            </a:r>
          </a:p>
          <a:p>
            <a:pPr lvl="1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 smtClean="0"/>
              <a:t>Antlr4 Hello.g4</a:t>
            </a:r>
          </a:p>
          <a:p>
            <a:pPr marL="3429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/>
              <a:t>If Antlr4.bat is in same directory as Hello.g4</a:t>
            </a:r>
          </a:p>
          <a:p>
            <a:pPr marL="36576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85738" y="177800"/>
            <a:ext cx="7054850" cy="889000"/>
          </a:xfrm>
        </p:spPr>
        <p:txBody>
          <a:bodyPr/>
          <a:lstStyle/>
          <a:p>
            <a:pPr eaLnBrk="1" hangingPunct="1"/>
            <a:r>
              <a:rPr lang="en-US" altLang="en-US" smtClean="0"/>
              <a:t>Running ANTLR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4864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700" dirty="0" smtClean="0"/>
              <a:t>ANTLR generates java files and tokens for a given input grammar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700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 smtClean="0"/>
          </a:p>
          <a:p>
            <a:pPr marL="36576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/>
          </a:p>
        </p:txBody>
      </p:sp>
      <p:grpSp>
        <p:nvGrpSpPr>
          <p:cNvPr id="25604" name="Group 17"/>
          <p:cNvGrpSpPr>
            <a:grpSpLocks/>
          </p:cNvGrpSpPr>
          <p:nvPr/>
        </p:nvGrpSpPr>
        <p:grpSpPr bwMode="auto">
          <a:xfrm>
            <a:off x="304800" y="2209800"/>
            <a:ext cx="8534400" cy="4114800"/>
            <a:chOff x="0" y="2209800"/>
            <a:chExt cx="8980714" cy="4114800"/>
          </a:xfrm>
        </p:grpSpPr>
        <p:graphicFrame>
          <p:nvGraphicFramePr>
            <p:cNvPr id="4" name="Content Placeholder 3"/>
            <p:cNvGraphicFramePr>
              <a:graphicFrameLocks/>
            </p:cNvGraphicFramePr>
            <p:nvPr/>
          </p:nvGraphicFramePr>
          <p:xfrm>
            <a:off x="0" y="2209800"/>
            <a:ext cx="8980714" cy="41148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Rectangle 4"/>
            <p:cNvSpPr/>
            <p:nvPr/>
          </p:nvSpPr>
          <p:spPr>
            <a:xfrm>
              <a:off x="913775" y="3810000"/>
              <a:ext cx="1371496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Hello.g4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285271" y="4267200"/>
              <a:ext cx="7634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934</Words>
  <Application>Microsoft Office PowerPoint</Application>
  <PresentationFormat>On-screen Show (4:3)</PresentationFormat>
  <Paragraphs>188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Calibri</vt:lpstr>
      <vt:lpstr>Arial</vt:lpstr>
      <vt:lpstr>Calibri Light</vt:lpstr>
      <vt:lpstr>Wingdings</vt:lpstr>
      <vt:lpstr>Cambria</vt:lpstr>
      <vt:lpstr>ArialMT</vt:lpstr>
      <vt:lpstr>Yu Gothic Light</vt:lpstr>
      <vt:lpstr>Symbol</vt:lpstr>
      <vt:lpstr>HiraKakuPro-W3</vt:lpstr>
      <vt:lpstr>Arial-ItalicMT</vt:lpstr>
      <vt:lpstr>CourierNewPS-BoldMT</vt:lpstr>
      <vt:lpstr>Office Theme</vt:lpstr>
      <vt:lpstr>ANTLR - Introduction   </vt:lpstr>
      <vt:lpstr>Overview</vt:lpstr>
      <vt:lpstr>ANTLR - Introduction (1)</vt:lpstr>
      <vt:lpstr>ANTLR - Introduction (2)</vt:lpstr>
      <vt:lpstr>  ANTLR - Introduction (3)</vt:lpstr>
      <vt:lpstr>ANTLR 4.x vs. ANTLR 3.x</vt:lpstr>
      <vt:lpstr>Installing ANTLR</vt:lpstr>
      <vt:lpstr>Running ANTLR (1)</vt:lpstr>
      <vt:lpstr>Running ANTLR (2)</vt:lpstr>
      <vt:lpstr>TestRig (1)</vt:lpstr>
      <vt:lpstr>TestRig (2)</vt:lpstr>
      <vt:lpstr>TestRig (3)  </vt:lpstr>
      <vt:lpstr>Expression Grammar</vt:lpstr>
      <vt:lpstr>ANTLR - Expression Grammar</vt:lpstr>
      <vt:lpstr>Advantages of ANTLR</vt:lpstr>
      <vt:lpstr>Some ANTLR tips</vt:lpstr>
      <vt:lpstr>Left associative by default</vt:lpstr>
      <vt:lpstr>Right associative by design (ANTLR 3.x)</vt:lpstr>
      <vt:lpstr>Right Associative by directive (ANTLR4)</vt:lpstr>
      <vt:lpstr>Operator precedence </vt:lpstr>
      <vt:lpstr>Operator Precedence by design (ANTLR 3.x)</vt:lpstr>
      <vt:lpstr>Operator Precedence by rule order (ANTLR 4)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2013-03-11T02:35:05Z</dcterms:created>
  <dcterms:modified xsi:type="dcterms:W3CDTF">2016-10-11T18:24:31Z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