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1" r:id="rId3"/>
    <p:sldId id="322" r:id="rId4"/>
    <p:sldId id="323" r:id="rId5"/>
    <p:sldId id="324" r:id="rId6"/>
    <p:sldId id="325" r:id="rId7"/>
    <p:sldId id="326" r:id="rId8"/>
    <p:sldId id="328" r:id="rId9"/>
    <p:sldId id="327" r:id="rId10"/>
    <p:sldId id="329" r:id="rId11"/>
    <p:sldId id="330" r:id="rId12"/>
    <p:sldId id="331" r:id="rId13"/>
    <p:sldId id="332" r:id="rId14"/>
    <p:sldId id="333" r:id="rId15"/>
    <p:sldId id="334" r:id="rId16"/>
    <p:sldId id="335"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23FFD-3F3B-4799-BCD4-254F481E4828}" type="datetimeFigureOut">
              <a:rPr lang="id-ID" smtClean="0"/>
              <a:t>03/11/2023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7F91E-DBAD-4225-8FE1-EF1295686802}" type="slidenum">
              <a:rPr lang="id-ID" smtClean="0"/>
              <a:t>‹#›</a:t>
            </a:fld>
            <a:endParaRPr lang="id-ID"/>
          </a:p>
        </p:txBody>
      </p:sp>
    </p:spTree>
    <p:extLst>
      <p:ext uri="{BB962C8B-B14F-4D97-AF65-F5344CB8AC3E}">
        <p14:creationId xmlns:p14="http://schemas.microsoft.com/office/powerpoint/2010/main" val="401643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1"/>
        <p:cNvGrpSpPr/>
        <p:nvPr/>
      </p:nvGrpSpPr>
      <p:grpSpPr>
        <a:xfrm>
          <a:off x="0" y="0"/>
          <a:ext cx="0" cy="0"/>
          <a:chOff x="0" y="0"/>
          <a:chExt cx="0" cy="0"/>
        </a:xfrm>
      </p:grpSpPr>
      <p:sp>
        <p:nvSpPr>
          <p:cNvPr id="18512" name="Google Shape;1851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3" name="Google Shape;1851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00531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366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6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92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4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31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680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885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50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980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26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7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4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1"/>
        <p:cNvGrpSpPr/>
        <p:nvPr/>
      </p:nvGrpSpPr>
      <p:grpSpPr>
        <a:xfrm>
          <a:off x="0" y="0"/>
          <a:ext cx="0" cy="0"/>
          <a:chOff x="0" y="0"/>
          <a:chExt cx="0" cy="0"/>
        </a:xfrm>
      </p:grpSpPr>
      <p:sp>
        <p:nvSpPr>
          <p:cNvPr id="18512" name="Google Shape;1851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3" name="Google Shape;1851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810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3"/>
        <p:cNvGrpSpPr/>
        <p:nvPr/>
      </p:nvGrpSpPr>
      <p:grpSpPr>
        <a:xfrm>
          <a:off x="0" y="0"/>
          <a:ext cx="0" cy="0"/>
          <a:chOff x="0" y="0"/>
          <a:chExt cx="0" cy="0"/>
        </a:xfrm>
      </p:grpSpPr>
      <p:sp>
        <p:nvSpPr>
          <p:cNvPr id="18634" name="Google Shape;1863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5" name="Google Shape;1863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306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EEDD-2645-7C62-25F8-0B30A86D0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56DA861-4D29-B43A-1084-7ECA941C7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26A1A940-FBE6-8364-D766-EF52BA49A6A0}"/>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5" name="Footer Placeholder 4">
            <a:extLst>
              <a:ext uri="{FF2B5EF4-FFF2-40B4-BE49-F238E27FC236}">
                <a16:creationId xmlns:a16="http://schemas.microsoft.com/office/drawing/2014/main" id="{66C5D18C-C693-7E59-8489-D7B90BA9196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32D4A2D-3D83-44FE-1E34-605DBB3F4031}"/>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204977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95E2-840F-47EC-0E17-D5466D07202D}"/>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7A009E3-F8DB-5783-32E0-73CD20F008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BBA83D0-2558-E2B1-AC19-1809DBDA5AAC}"/>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5" name="Footer Placeholder 4">
            <a:extLst>
              <a:ext uri="{FF2B5EF4-FFF2-40B4-BE49-F238E27FC236}">
                <a16:creationId xmlns:a16="http://schemas.microsoft.com/office/drawing/2014/main" id="{8F8BE096-93C4-B371-DD00-F3107541701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54151D4-3614-1094-7675-0C525DC62621}"/>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289937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35120-BCBD-2A54-45EF-930D40485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2DFCAF2-4B21-C602-B379-B0D83AB9A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148EA79-9DB2-72BF-A428-36120C45F38B}"/>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5" name="Footer Placeholder 4">
            <a:extLst>
              <a:ext uri="{FF2B5EF4-FFF2-40B4-BE49-F238E27FC236}">
                <a16:creationId xmlns:a16="http://schemas.microsoft.com/office/drawing/2014/main" id="{6F586E81-9719-7007-F80A-DDC70BD9A69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CE2513C-A865-4392-B34D-E3C8E6523303}"/>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2256439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5938"/>
        <p:cNvGrpSpPr/>
        <p:nvPr/>
      </p:nvGrpSpPr>
      <p:grpSpPr>
        <a:xfrm>
          <a:off x="0" y="0"/>
          <a:ext cx="0" cy="0"/>
          <a:chOff x="0" y="0"/>
          <a:chExt cx="0" cy="0"/>
        </a:xfrm>
      </p:grpSpPr>
      <p:grpSp>
        <p:nvGrpSpPr>
          <p:cNvPr id="5939" name="Google Shape;5939;p13"/>
          <p:cNvGrpSpPr/>
          <p:nvPr/>
        </p:nvGrpSpPr>
        <p:grpSpPr>
          <a:xfrm>
            <a:off x="1" y="-82188"/>
            <a:ext cx="12192145" cy="7022400"/>
            <a:chOff x="0" y="-75191"/>
            <a:chExt cx="9144109" cy="5266800"/>
          </a:xfrm>
        </p:grpSpPr>
        <p:grpSp>
          <p:nvGrpSpPr>
            <p:cNvPr id="5940" name="Google Shape;5940;p13"/>
            <p:cNvGrpSpPr/>
            <p:nvPr/>
          </p:nvGrpSpPr>
          <p:grpSpPr>
            <a:xfrm>
              <a:off x="0" y="-75191"/>
              <a:ext cx="9144109" cy="277200"/>
              <a:chOff x="0" y="1009"/>
              <a:chExt cx="9144109" cy="277200"/>
            </a:xfrm>
          </p:grpSpPr>
          <p:sp>
            <p:nvSpPr>
              <p:cNvPr id="5941" name="Google Shape;5941;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2" name="Google Shape;5942;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3" name="Google Shape;5943;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4" name="Google Shape;5944;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5" name="Google Shape;5945;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6" name="Google Shape;5946;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7" name="Google Shape;5947;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8" name="Google Shape;5948;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9" name="Google Shape;5949;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0" name="Google Shape;5950;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1" name="Google Shape;5951;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2" name="Google Shape;5952;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3" name="Google Shape;5953;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4" name="Google Shape;5954;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5" name="Google Shape;5955;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6" name="Google Shape;5956;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7" name="Google Shape;5957;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8" name="Google Shape;5958;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9" name="Google Shape;5959;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0" name="Google Shape;5960;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1" name="Google Shape;5961;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2" name="Google Shape;5962;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3" name="Google Shape;5963;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4" name="Google Shape;5964;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5" name="Google Shape;5965;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6" name="Google Shape;5966;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7" name="Google Shape;5967;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8" name="Google Shape;5968;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9" name="Google Shape;5969;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0" name="Google Shape;5970;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1" name="Google Shape;5971;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2" name="Google Shape;5972;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3" name="Google Shape;5973;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74" name="Google Shape;5974;p13"/>
            <p:cNvGrpSpPr/>
            <p:nvPr/>
          </p:nvGrpSpPr>
          <p:grpSpPr>
            <a:xfrm>
              <a:off x="0" y="202009"/>
              <a:ext cx="9144109" cy="277200"/>
              <a:chOff x="0" y="1009"/>
              <a:chExt cx="9144109" cy="277200"/>
            </a:xfrm>
          </p:grpSpPr>
          <p:sp>
            <p:nvSpPr>
              <p:cNvPr id="5975" name="Google Shape;5975;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6" name="Google Shape;5976;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7" name="Google Shape;5977;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8" name="Google Shape;5978;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9" name="Google Shape;5979;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0" name="Google Shape;5980;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1" name="Google Shape;5981;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2" name="Google Shape;5982;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3" name="Google Shape;5983;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4" name="Google Shape;5984;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5" name="Google Shape;5985;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6" name="Google Shape;5986;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7" name="Google Shape;5987;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8" name="Google Shape;5988;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9" name="Google Shape;5989;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0" name="Google Shape;5990;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1" name="Google Shape;5991;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2" name="Google Shape;5992;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3" name="Google Shape;5993;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4" name="Google Shape;5994;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5" name="Google Shape;5995;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6" name="Google Shape;5996;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7" name="Google Shape;5997;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8" name="Google Shape;5998;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9" name="Google Shape;5999;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0" name="Google Shape;6000;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1" name="Google Shape;6001;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2" name="Google Shape;6002;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3" name="Google Shape;6003;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4" name="Google Shape;6004;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5" name="Google Shape;6005;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6" name="Google Shape;6006;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7" name="Google Shape;6007;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08" name="Google Shape;6008;p13"/>
            <p:cNvGrpSpPr/>
            <p:nvPr/>
          </p:nvGrpSpPr>
          <p:grpSpPr>
            <a:xfrm>
              <a:off x="0" y="479209"/>
              <a:ext cx="9144109" cy="277200"/>
              <a:chOff x="0" y="1009"/>
              <a:chExt cx="9144109" cy="277200"/>
            </a:xfrm>
          </p:grpSpPr>
          <p:sp>
            <p:nvSpPr>
              <p:cNvPr id="6009" name="Google Shape;6009;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0" name="Google Shape;6010;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1" name="Google Shape;6011;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2" name="Google Shape;6012;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3" name="Google Shape;6013;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4" name="Google Shape;6014;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5" name="Google Shape;6015;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6" name="Google Shape;6016;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7" name="Google Shape;6017;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8" name="Google Shape;6018;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9" name="Google Shape;6019;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0" name="Google Shape;6020;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1" name="Google Shape;6021;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2" name="Google Shape;6022;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3" name="Google Shape;6023;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4" name="Google Shape;6024;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5" name="Google Shape;6025;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6" name="Google Shape;6026;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7" name="Google Shape;6027;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8" name="Google Shape;6028;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9" name="Google Shape;6029;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0" name="Google Shape;6030;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1" name="Google Shape;6031;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2" name="Google Shape;6032;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3" name="Google Shape;6033;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4" name="Google Shape;6034;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5" name="Google Shape;6035;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6" name="Google Shape;6036;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7" name="Google Shape;6037;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8" name="Google Shape;6038;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9" name="Google Shape;6039;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0" name="Google Shape;6040;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1" name="Google Shape;6041;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42" name="Google Shape;6042;p13"/>
            <p:cNvGrpSpPr/>
            <p:nvPr/>
          </p:nvGrpSpPr>
          <p:grpSpPr>
            <a:xfrm>
              <a:off x="0" y="756409"/>
              <a:ext cx="9144109" cy="277200"/>
              <a:chOff x="0" y="1009"/>
              <a:chExt cx="9144109" cy="277200"/>
            </a:xfrm>
          </p:grpSpPr>
          <p:sp>
            <p:nvSpPr>
              <p:cNvPr id="6043" name="Google Shape;6043;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4" name="Google Shape;6044;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5" name="Google Shape;6045;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6" name="Google Shape;6046;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7" name="Google Shape;6047;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8" name="Google Shape;6048;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9" name="Google Shape;6049;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0" name="Google Shape;6050;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1" name="Google Shape;6051;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2" name="Google Shape;6052;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3" name="Google Shape;6053;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4" name="Google Shape;6054;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5" name="Google Shape;6055;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6" name="Google Shape;6056;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7" name="Google Shape;6057;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8" name="Google Shape;6058;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9" name="Google Shape;6059;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0" name="Google Shape;6060;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1" name="Google Shape;6061;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2" name="Google Shape;6062;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3" name="Google Shape;6063;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4" name="Google Shape;6064;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5" name="Google Shape;6065;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6" name="Google Shape;6066;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7" name="Google Shape;6067;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8" name="Google Shape;6068;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9" name="Google Shape;6069;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0" name="Google Shape;6070;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1" name="Google Shape;6071;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2" name="Google Shape;6072;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3" name="Google Shape;6073;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4" name="Google Shape;6074;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5" name="Google Shape;6075;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76" name="Google Shape;6076;p13"/>
            <p:cNvGrpSpPr/>
            <p:nvPr/>
          </p:nvGrpSpPr>
          <p:grpSpPr>
            <a:xfrm>
              <a:off x="0" y="1033609"/>
              <a:ext cx="9144109" cy="277200"/>
              <a:chOff x="0" y="1009"/>
              <a:chExt cx="9144109" cy="277200"/>
            </a:xfrm>
          </p:grpSpPr>
          <p:sp>
            <p:nvSpPr>
              <p:cNvPr id="6077" name="Google Shape;6077;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8" name="Google Shape;6078;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9" name="Google Shape;6079;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0" name="Google Shape;6080;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1" name="Google Shape;6081;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2" name="Google Shape;6082;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3" name="Google Shape;6083;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4" name="Google Shape;6084;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5" name="Google Shape;6085;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6" name="Google Shape;6086;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7" name="Google Shape;6087;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8" name="Google Shape;6088;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9" name="Google Shape;6089;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0" name="Google Shape;6090;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1" name="Google Shape;6091;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2" name="Google Shape;6092;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3" name="Google Shape;6093;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4" name="Google Shape;6094;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5" name="Google Shape;6095;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6" name="Google Shape;6096;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7" name="Google Shape;6097;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8" name="Google Shape;6098;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9" name="Google Shape;6099;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0" name="Google Shape;6100;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1" name="Google Shape;6101;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2" name="Google Shape;6102;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3" name="Google Shape;6103;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4" name="Google Shape;6104;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5" name="Google Shape;6105;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6" name="Google Shape;6106;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7" name="Google Shape;6107;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8" name="Google Shape;6108;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9" name="Google Shape;6109;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10" name="Google Shape;6110;p13"/>
            <p:cNvGrpSpPr/>
            <p:nvPr/>
          </p:nvGrpSpPr>
          <p:grpSpPr>
            <a:xfrm>
              <a:off x="0" y="1310809"/>
              <a:ext cx="9144109" cy="277200"/>
              <a:chOff x="0" y="1009"/>
              <a:chExt cx="9144109" cy="277200"/>
            </a:xfrm>
          </p:grpSpPr>
          <p:sp>
            <p:nvSpPr>
              <p:cNvPr id="6111" name="Google Shape;6111;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2" name="Google Shape;6112;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3" name="Google Shape;6113;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4" name="Google Shape;6114;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5" name="Google Shape;6115;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6" name="Google Shape;6116;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7" name="Google Shape;6117;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8" name="Google Shape;6118;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9" name="Google Shape;6119;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0" name="Google Shape;6120;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1" name="Google Shape;6121;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2" name="Google Shape;6122;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3" name="Google Shape;6123;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4" name="Google Shape;6124;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5" name="Google Shape;6125;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6" name="Google Shape;6126;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7" name="Google Shape;6127;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8" name="Google Shape;6128;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9" name="Google Shape;6129;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0" name="Google Shape;6130;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1" name="Google Shape;6131;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2" name="Google Shape;6132;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3" name="Google Shape;6133;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4" name="Google Shape;6134;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5" name="Google Shape;6135;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6" name="Google Shape;6136;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7" name="Google Shape;6137;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8" name="Google Shape;6138;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9" name="Google Shape;6139;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0" name="Google Shape;6140;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1" name="Google Shape;6141;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2" name="Google Shape;6142;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3" name="Google Shape;6143;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44" name="Google Shape;6144;p13"/>
            <p:cNvGrpSpPr/>
            <p:nvPr/>
          </p:nvGrpSpPr>
          <p:grpSpPr>
            <a:xfrm>
              <a:off x="0" y="1588009"/>
              <a:ext cx="9144109" cy="277200"/>
              <a:chOff x="0" y="1009"/>
              <a:chExt cx="9144109" cy="277200"/>
            </a:xfrm>
          </p:grpSpPr>
          <p:sp>
            <p:nvSpPr>
              <p:cNvPr id="6145" name="Google Shape;6145;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6" name="Google Shape;6146;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7" name="Google Shape;6147;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8" name="Google Shape;6148;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9" name="Google Shape;6149;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0" name="Google Shape;6150;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1" name="Google Shape;6151;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2" name="Google Shape;6152;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3" name="Google Shape;6153;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4" name="Google Shape;6154;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5" name="Google Shape;6155;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6" name="Google Shape;6156;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7" name="Google Shape;6157;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8" name="Google Shape;6158;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9" name="Google Shape;6159;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0" name="Google Shape;6160;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1" name="Google Shape;6161;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2" name="Google Shape;6162;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3" name="Google Shape;6163;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4" name="Google Shape;6164;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5" name="Google Shape;6165;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6" name="Google Shape;6166;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7" name="Google Shape;6167;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8" name="Google Shape;6168;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9" name="Google Shape;6169;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0" name="Google Shape;6170;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1" name="Google Shape;6171;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2" name="Google Shape;6172;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3" name="Google Shape;6173;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4" name="Google Shape;6174;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5" name="Google Shape;6175;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6" name="Google Shape;6176;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7" name="Google Shape;6177;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8" name="Google Shape;6178;p13"/>
            <p:cNvGrpSpPr/>
            <p:nvPr/>
          </p:nvGrpSpPr>
          <p:grpSpPr>
            <a:xfrm>
              <a:off x="0" y="1865209"/>
              <a:ext cx="9144109" cy="277200"/>
              <a:chOff x="0" y="1009"/>
              <a:chExt cx="9144109" cy="277200"/>
            </a:xfrm>
          </p:grpSpPr>
          <p:sp>
            <p:nvSpPr>
              <p:cNvPr id="6179" name="Google Shape;6179;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0" name="Google Shape;6180;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1" name="Google Shape;6181;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2" name="Google Shape;6182;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3" name="Google Shape;6183;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4" name="Google Shape;6184;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5" name="Google Shape;6185;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6" name="Google Shape;6186;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7" name="Google Shape;6187;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8" name="Google Shape;6188;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9" name="Google Shape;6189;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0" name="Google Shape;6190;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1" name="Google Shape;6191;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2" name="Google Shape;6192;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3" name="Google Shape;6193;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4" name="Google Shape;6194;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5" name="Google Shape;6195;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6" name="Google Shape;6196;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7" name="Google Shape;6197;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8" name="Google Shape;6198;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9" name="Google Shape;6199;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0" name="Google Shape;6200;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1" name="Google Shape;6201;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2" name="Google Shape;6202;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3" name="Google Shape;6203;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4" name="Google Shape;6204;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5" name="Google Shape;6205;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6" name="Google Shape;6206;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7" name="Google Shape;6207;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8" name="Google Shape;6208;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9" name="Google Shape;6209;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0" name="Google Shape;6210;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1" name="Google Shape;6211;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12" name="Google Shape;6212;p13"/>
            <p:cNvGrpSpPr/>
            <p:nvPr/>
          </p:nvGrpSpPr>
          <p:grpSpPr>
            <a:xfrm>
              <a:off x="0" y="2142409"/>
              <a:ext cx="9144109" cy="277200"/>
              <a:chOff x="0" y="1009"/>
              <a:chExt cx="9144109" cy="277200"/>
            </a:xfrm>
          </p:grpSpPr>
          <p:sp>
            <p:nvSpPr>
              <p:cNvPr id="6213" name="Google Shape;6213;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4" name="Google Shape;6214;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5" name="Google Shape;6215;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6" name="Google Shape;6216;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7" name="Google Shape;6217;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8" name="Google Shape;6218;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9" name="Google Shape;6219;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0" name="Google Shape;6220;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1" name="Google Shape;6221;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2" name="Google Shape;6222;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3" name="Google Shape;6223;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4" name="Google Shape;6224;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5" name="Google Shape;6225;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6" name="Google Shape;6226;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7" name="Google Shape;6227;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8" name="Google Shape;6228;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9" name="Google Shape;6229;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0" name="Google Shape;6230;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1" name="Google Shape;6231;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2" name="Google Shape;6232;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3" name="Google Shape;6233;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4" name="Google Shape;6234;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5" name="Google Shape;6235;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6" name="Google Shape;6236;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7" name="Google Shape;6237;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8" name="Google Shape;6238;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9" name="Google Shape;6239;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0" name="Google Shape;6240;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1" name="Google Shape;6241;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2" name="Google Shape;6242;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3" name="Google Shape;6243;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4" name="Google Shape;6244;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5" name="Google Shape;6245;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6" name="Google Shape;6246;p13"/>
            <p:cNvGrpSpPr/>
            <p:nvPr/>
          </p:nvGrpSpPr>
          <p:grpSpPr>
            <a:xfrm>
              <a:off x="0" y="2419609"/>
              <a:ext cx="9144109" cy="277200"/>
              <a:chOff x="0" y="1009"/>
              <a:chExt cx="9144109" cy="277200"/>
            </a:xfrm>
          </p:grpSpPr>
          <p:sp>
            <p:nvSpPr>
              <p:cNvPr id="6247" name="Google Shape;6247;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8" name="Google Shape;6248;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9" name="Google Shape;6249;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0" name="Google Shape;6250;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1" name="Google Shape;6251;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2" name="Google Shape;6252;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3" name="Google Shape;6253;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4" name="Google Shape;6254;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5" name="Google Shape;6255;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6" name="Google Shape;6256;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7" name="Google Shape;6257;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8" name="Google Shape;6258;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9" name="Google Shape;6259;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0" name="Google Shape;6260;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1" name="Google Shape;6261;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2" name="Google Shape;6262;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3" name="Google Shape;6263;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4" name="Google Shape;6264;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5" name="Google Shape;6265;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6" name="Google Shape;6266;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7" name="Google Shape;6267;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8" name="Google Shape;6268;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9" name="Google Shape;6269;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0" name="Google Shape;6270;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1" name="Google Shape;6271;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2" name="Google Shape;6272;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3" name="Google Shape;6273;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4" name="Google Shape;6274;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5" name="Google Shape;6275;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6" name="Google Shape;6276;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7" name="Google Shape;6277;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8" name="Google Shape;6278;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9" name="Google Shape;6279;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0" name="Google Shape;6280;p13"/>
            <p:cNvGrpSpPr/>
            <p:nvPr/>
          </p:nvGrpSpPr>
          <p:grpSpPr>
            <a:xfrm>
              <a:off x="0" y="2696809"/>
              <a:ext cx="9144109" cy="277200"/>
              <a:chOff x="0" y="1009"/>
              <a:chExt cx="9144109" cy="277200"/>
            </a:xfrm>
          </p:grpSpPr>
          <p:sp>
            <p:nvSpPr>
              <p:cNvPr id="6281" name="Google Shape;6281;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2" name="Google Shape;6282;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3" name="Google Shape;6283;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4" name="Google Shape;6284;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5" name="Google Shape;6285;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6" name="Google Shape;6286;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7" name="Google Shape;6287;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8" name="Google Shape;6288;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9" name="Google Shape;6289;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0" name="Google Shape;6290;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1" name="Google Shape;6291;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2" name="Google Shape;6292;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3" name="Google Shape;6293;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4" name="Google Shape;6294;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5" name="Google Shape;6295;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6" name="Google Shape;6296;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7" name="Google Shape;6297;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8" name="Google Shape;6298;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9" name="Google Shape;6299;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0" name="Google Shape;6300;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1" name="Google Shape;6301;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2" name="Google Shape;6302;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3" name="Google Shape;6303;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4" name="Google Shape;6304;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5" name="Google Shape;6305;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6" name="Google Shape;6306;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7" name="Google Shape;6307;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8" name="Google Shape;6308;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9" name="Google Shape;6309;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0" name="Google Shape;6310;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1" name="Google Shape;6311;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2" name="Google Shape;6312;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3" name="Google Shape;6313;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4" name="Google Shape;6314;p13"/>
            <p:cNvGrpSpPr/>
            <p:nvPr/>
          </p:nvGrpSpPr>
          <p:grpSpPr>
            <a:xfrm>
              <a:off x="0" y="2974009"/>
              <a:ext cx="9144109" cy="277200"/>
              <a:chOff x="0" y="1009"/>
              <a:chExt cx="9144109" cy="277200"/>
            </a:xfrm>
          </p:grpSpPr>
          <p:sp>
            <p:nvSpPr>
              <p:cNvPr id="6315" name="Google Shape;6315;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6" name="Google Shape;6316;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7" name="Google Shape;6317;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8" name="Google Shape;6318;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9" name="Google Shape;6319;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0" name="Google Shape;6320;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1" name="Google Shape;6321;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2" name="Google Shape;6322;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3" name="Google Shape;6323;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4" name="Google Shape;6324;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5" name="Google Shape;6325;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6" name="Google Shape;6326;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7" name="Google Shape;6327;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8" name="Google Shape;6328;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9" name="Google Shape;6329;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0" name="Google Shape;6330;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1" name="Google Shape;6331;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2" name="Google Shape;6332;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3" name="Google Shape;6333;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4" name="Google Shape;6334;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5" name="Google Shape;6335;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6" name="Google Shape;6336;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7" name="Google Shape;6337;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8" name="Google Shape;6338;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9" name="Google Shape;6339;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0" name="Google Shape;6340;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1" name="Google Shape;6341;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2" name="Google Shape;6342;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3" name="Google Shape;6343;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4" name="Google Shape;6344;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5" name="Google Shape;6345;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6" name="Google Shape;6346;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7" name="Google Shape;6347;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48" name="Google Shape;6348;p13"/>
            <p:cNvGrpSpPr/>
            <p:nvPr/>
          </p:nvGrpSpPr>
          <p:grpSpPr>
            <a:xfrm>
              <a:off x="0" y="3251209"/>
              <a:ext cx="9144109" cy="277200"/>
              <a:chOff x="0" y="1009"/>
              <a:chExt cx="9144109" cy="277200"/>
            </a:xfrm>
          </p:grpSpPr>
          <p:sp>
            <p:nvSpPr>
              <p:cNvPr id="6349" name="Google Shape;6349;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0" name="Google Shape;6350;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1" name="Google Shape;6351;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2" name="Google Shape;6352;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3" name="Google Shape;6353;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4" name="Google Shape;6354;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5" name="Google Shape;6355;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6" name="Google Shape;6356;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7" name="Google Shape;6357;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8" name="Google Shape;6358;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9" name="Google Shape;6359;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0" name="Google Shape;6360;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1" name="Google Shape;6361;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2" name="Google Shape;6362;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3" name="Google Shape;6363;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4" name="Google Shape;6364;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5" name="Google Shape;6365;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6" name="Google Shape;6366;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7" name="Google Shape;6367;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8" name="Google Shape;6368;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9" name="Google Shape;6369;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0" name="Google Shape;6370;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1" name="Google Shape;6371;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2" name="Google Shape;6372;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3" name="Google Shape;6373;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4" name="Google Shape;6374;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5" name="Google Shape;6375;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6" name="Google Shape;6376;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7" name="Google Shape;6377;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8" name="Google Shape;6378;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9" name="Google Shape;6379;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0" name="Google Shape;6380;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1" name="Google Shape;6381;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2" name="Google Shape;6382;p13"/>
            <p:cNvGrpSpPr/>
            <p:nvPr/>
          </p:nvGrpSpPr>
          <p:grpSpPr>
            <a:xfrm>
              <a:off x="0" y="3528409"/>
              <a:ext cx="9144109" cy="277200"/>
              <a:chOff x="0" y="1009"/>
              <a:chExt cx="9144109" cy="277200"/>
            </a:xfrm>
          </p:grpSpPr>
          <p:sp>
            <p:nvSpPr>
              <p:cNvPr id="6383" name="Google Shape;6383;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4" name="Google Shape;6384;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5" name="Google Shape;6385;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6" name="Google Shape;6386;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7" name="Google Shape;6387;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8" name="Google Shape;6388;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9" name="Google Shape;6389;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0" name="Google Shape;6390;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1" name="Google Shape;6391;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2" name="Google Shape;6392;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3" name="Google Shape;6393;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4" name="Google Shape;6394;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5" name="Google Shape;6395;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6" name="Google Shape;6396;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7" name="Google Shape;6397;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8" name="Google Shape;6398;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9" name="Google Shape;6399;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0" name="Google Shape;6400;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1" name="Google Shape;6401;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2" name="Google Shape;6402;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3" name="Google Shape;6403;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4" name="Google Shape;6404;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5" name="Google Shape;6405;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6" name="Google Shape;6406;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7" name="Google Shape;6407;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8" name="Google Shape;6408;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9" name="Google Shape;6409;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0" name="Google Shape;6410;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1" name="Google Shape;6411;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2" name="Google Shape;6412;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3" name="Google Shape;6413;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4" name="Google Shape;6414;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5" name="Google Shape;6415;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6" name="Google Shape;6416;p13"/>
            <p:cNvGrpSpPr/>
            <p:nvPr/>
          </p:nvGrpSpPr>
          <p:grpSpPr>
            <a:xfrm>
              <a:off x="0" y="3805609"/>
              <a:ext cx="9144109" cy="277200"/>
              <a:chOff x="0" y="1009"/>
              <a:chExt cx="9144109" cy="277200"/>
            </a:xfrm>
          </p:grpSpPr>
          <p:sp>
            <p:nvSpPr>
              <p:cNvPr id="6417" name="Google Shape;6417;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8" name="Google Shape;6418;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9" name="Google Shape;6419;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0" name="Google Shape;6420;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1" name="Google Shape;6421;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2" name="Google Shape;6422;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3" name="Google Shape;6423;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4" name="Google Shape;6424;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5" name="Google Shape;6425;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6" name="Google Shape;6426;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7" name="Google Shape;6427;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8" name="Google Shape;6428;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9" name="Google Shape;6429;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0" name="Google Shape;6430;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1" name="Google Shape;6431;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2" name="Google Shape;6432;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3" name="Google Shape;6433;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4" name="Google Shape;6434;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5" name="Google Shape;6435;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6" name="Google Shape;6436;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7" name="Google Shape;6437;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8" name="Google Shape;6438;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9" name="Google Shape;6439;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0" name="Google Shape;6440;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1" name="Google Shape;6441;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2" name="Google Shape;6442;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3" name="Google Shape;6443;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4" name="Google Shape;6444;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5" name="Google Shape;6445;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6" name="Google Shape;6446;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7" name="Google Shape;6447;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8" name="Google Shape;6448;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9" name="Google Shape;6449;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50" name="Google Shape;6450;p13"/>
            <p:cNvGrpSpPr/>
            <p:nvPr/>
          </p:nvGrpSpPr>
          <p:grpSpPr>
            <a:xfrm>
              <a:off x="0" y="4082809"/>
              <a:ext cx="9144109" cy="277200"/>
              <a:chOff x="0" y="1009"/>
              <a:chExt cx="9144109" cy="277200"/>
            </a:xfrm>
          </p:grpSpPr>
          <p:sp>
            <p:nvSpPr>
              <p:cNvPr id="6451" name="Google Shape;6451;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2" name="Google Shape;6452;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3" name="Google Shape;6453;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4" name="Google Shape;6454;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5" name="Google Shape;6455;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6" name="Google Shape;6456;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7" name="Google Shape;6457;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8" name="Google Shape;6458;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9" name="Google Shape;6459;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0" name="Google Shape;6460;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1" name="Google Shape;6461;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2" name="Google Shape;6462;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3" name="Google Shape;6463;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4" name="Google Shape;6464;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5" name="Google Shape;6465;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6" name="Google Shape;6466;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7" name="Google Shape;6467;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8" name="Google Shape;6468;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9" name="Google Shape;6469;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0" name="Google Shape;6470;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1" name="Google Shape;6471;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2" name="Google Shape;6472;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3" name="Google Shape;6473;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4" name="Google Shape;6474;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5" name="Google Shape;6475;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6" name="Google Shape;6476;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7" name="Google Shape;6477;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8" name="Google Shape;6478;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9" name="Google Shape;6479;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0" name="Google Shape;6480;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1" name="Google Shape;6481;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2" name="Google Shape;6482;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3" name="Google Shape;6483;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84" name="Google Shape;6484;p13"/>
            <p:cNvGrpSpPr/>
            <p:nvPr/>
          </p:nvGrpSpPr>
          <p:grpSpPr>
            <a:xfrm>
              <a:off x="0" y="4360009"/>
              <a:ext cx="9144109" cy="277200"/>
              <a:chOff x="0" y="1009"/>
              <a:chExt cx="9144109" cy="277200"/>
            </a:xfrm>
          </p:grpSpPr>
          <p:sp>
            <p:nvSpPr>
              <p:cNvPr id="6485" name="Google Shape;6485;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6" name="Google Shape;6486;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7" name="Google Shape;6487;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8" name="Google Shape;6488;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9" name="Google Shape;6489;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0" name="Google Shape;6490;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1" name="Google Shape;6491;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2" name="Google Shape;6492;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3" name="Google Shape;6493;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4" name="Google Shape;6494;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5" name="Google Shape;6495;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6" name="Google Shape;6496;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7" name="Google Shape;6497;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8" name="Google Shape;6498;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9" name="Google Shape;6499;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0" name="Google Shape;6500;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1" name="Google Shape;6501;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2" name="Google Shape;6502;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3" name="Google Shape;6503;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4" name="Google Shape;6504;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5" name="Google Shape;6505;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6" name="Google Shape;6506;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7" name="Google Shape;6507;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8" name="Google Shape;6508;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9" name="Google Shape;6509;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0" name="Google Shape;6510;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1" name="Google Shape;6511;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2" name="Google Shape;6512;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3" name="Google Shape;6513;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4" name="Google Shape;6514;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5" name="Google Shape;6515;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6" name="Google Shape;6516;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7" name="Google Shape;6517;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8" name="Google Shape;6518;p13"/>
            <p:cNvGrpSpPr/>
            <p:nvPr/>
          </p:nvGrpSpPr>
          <p:grpSpPr>
            <a:xfrm>
              <a:off x="0" y="4637209"/>
              <a:ext cx="9144109" cy="277200"/>
              <a:chOff x="0" y="1009"/>
              <a:chExt cx="9144109" cy="277200"/>
            </a:xfrm>
          </p:grpSpPr>
          <p:sp>
            <p:nvSpPr>
              <p:cNvPr id="6519" name="Google Shape;6519;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0" name="Google Shape;6520;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1" name="Google Shape;6521;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2" name="Google Shape;6522;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3" name="Google Shape;6523;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4" name="Google Shape;6524;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5" name="Google Shape;6525;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6" name="Google Shape;6526;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7" name="Google Shape;6527;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8" name="Google Shape;6528;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9" name="Google Shape;6529;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0" name="Google Shape;6530;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1" name="Google Shape;6531;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2" name="Google Shape;6532;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3" name="Google Shape;6533;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4" name="Google Shape;6534;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5" name="Google Shape;6535;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6" name="Google Shape;6536;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7" name="Google Shape;6537;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8" name="Google Shape;6538;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9" name="Google Shape;6539;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0" name="Google Shape;6540;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1" name="Google Shape;6541;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2" name="Google Shape;6542;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3" name="Google Shape;6543;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4" name="Google Shape;6544;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5" name="Google Shape;6545;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6" name="Google Shape;6546;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7" name="Google Shape;6547;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8" name="Google Shape;6548;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9" name="Google Shape;6549;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0" name="Google Shape;6550;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1" name="Google Shape;6551;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52" name="Google Shape;6552;p13"/>
            <p:cNvGrpSpPr/>
            <p:nvPr/>
          </p:nvGrpSpPr>
          <p:grpSpPr>
            <a:xfrm>
              <a:off x="0" y="4914409"/>
              <a:ext cx="9144109" cy="277200"/>
              <a:chOff x="0" y="1009"/>
              <a:chExt cx="9144109" cy="277200"/>
            </a:xfrm>
          </p:grpSpPr>
          <p:sp>
            <p:nvSpPr>
              <p:cNvPr id="6553" name="Google Shape;6553;p13"/>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4" name="Google Shape;6554;p13"/>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5" name="Google Shape;6555;p13"/>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6" name="Google Shape;6556;p13"/>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7" name="Google Shape;6557;p13"/>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8" name="Google Shape;6558;p13"/>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9" name="Google Shape;6559;p13"/>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0" name="Google Shape;6560;p13"/>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1" name="Google Shape;6561;p13"/>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2" name="Google Shape;6562;p13"/>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3" name="Google Shape;6563;p13"/>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4" name="Google Shape;6564;p13"/>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5" name="Google Shape;6565;p13"/>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6" name="Google Shape;6566;p13"/>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7" name="Google Shape;6567;p13"/>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8" name="Google Shape;6568;p13"/>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9" name="Google Shape;6569;p13"/>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0" name="Google Shape;6570;p13"/>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1" name="Google Shape;6571;p13"/>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2" name="Google Shape;6572;p13"/>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3" name="Google Shape;6573;p13"/>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4" name="Google Shape;6574;p13"/>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5" name="Google Shape;6575;p13"/>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6" name="Google Shape;6576;p13"/>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7" name="Google Shape;6577;p13"/>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8" name="Google Shape;6578;p13"/>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9" name="Google Shape;6579;p13"/>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0" name="Google Shape;6580;p13"/>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1" name="Google Shape;6581;p13"/>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2" name="Google Shape;6582;p13"/>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3" name="Google Shape;6583;p13"/>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4" name="Google Shape;6584;p13"/>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5" name="Google Shape;6585;p13"/>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586" name="Google Shape;658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87" name="Google Shape;6587;p13"/>
          <p:cNvSpPr txBox="1">
            <a:spLocks noGrp="1"/>
          </p:cNvSpPr>
          <p:nvPr>
            <p:ph type="subTitle" idx="1"/>
          </p:nvPr>
        </p:nvSpPr>
        <p:spPr>
          <a:xfrm>
            <a:off x="960000" y="28226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88" name="Google Shape;6588;p13"/>
          <p:cNvSpPr txBox="1">
            <a:spLocks noGrp="1"/>
          </p:cNvSpPr>
          <p:nvPr>
            <p:ph type="subTitle" idx="2"/>
          </p:nvPr>
        </p:nvSpPr>
        <p:spPr>
          <a:xfrm>
            <a:off x="4559025" y="28226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89" name="Google Shape;6589;p13"/>
          <p:cNvSpPr txBox="1">
            <a:spLocks noGrp="1"/>
          </p:cNvSpPr>
          <p:nvPr>
            <p:ph type="subTitle" idx="3"/>
          </p:nvPr>
        </p:nvSpPr>
        <p:spPr>
          <a:xfrm>
            <a:off x="960000" y="50386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90" name="Google Shape;6590;p13"/>
          <p:cNvSpPr txBox="1">
            <a:spLocks noGrp="1"/>
          </p:cNvSpPr>
          <p:nvPr>
            <p:ph type="subTitle" idx="4"/>
          </p:nvPr>
        </p:nvSpPr>
        <p:spPr>
          <a:xfrm>
            <a:off x="4559025" y="50386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91" name="Google Shape;6591;p13"/>
          <p:cNvSpPr txBox="1">
            <a:spLocks noGrp="1"/>
          </p:cNvSpPr>
          <p:nvPr>
            <p:ph type="subTitle" idx="5"/>
          </p:nvPr>
        </p:nvSpPr>
        <p:spPr>
          <a:xfrm>
            <a:off x="8158060" y="28226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92" name="Google Shape;6592;p13"/>
          <p:cNvSpPr txBox="1">
            <a:spLocks noGrp="1"/>
          </p:cNvSpPr>
          <p:nvPr>
            <p:ph type="subTitle" idx="6"/>
          </p:nvPr>
        </p:nvSpPr>
        <p:spPr>
          <a:xfrm>
            <a:off x="8158060" y="50386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93" name="Google Shape;6593;p13"/>
          <p:cNvSpPr txBox="1">
            <a:spLocks noGrp="1"/>
          </p:cNvSpPr>
          <p:nvPr>
            <p:ph type="title" idx="7" hasCustomPrompt="1"/>
          </p:nvPr>
        </p:nvSpPr>
        <p:spPr>
          <a:xfrm>
            <a:off x="1091203" y="1793044"/>
            <a:ext cx="979600" cy="596800"/>
          </a:xfrm>
          <a:prstGeom prst="rect">
            <a:avLst/>
          </a:prstGeom>
          <a:gradFill>
            <a:gsLst>
              <a:gs pos="0">
                <a:srgbClr val="93C47D"/>
              </a:gs>
              <a:gs pos="100000">
                <a:srgbClr val="2DE0F1"/>
              </a:gs>
            </a:gsLst>
            <a:path path="circle">
              <a:fillToRect l="50000" t="50000" r="50000" b="50000"/>
            </a:path>
            <a:tileRect/>
          </a:gradFill>
        </p:spPr>
        <p:txBody>
          <a:bodyPr spcFirstLastPara="1" wrap="square" lIns="91425" tIns="91425" rIns="91425" bIns="91425" anchor="ctr" anchorCtr="0">
            <a:noAutofit/>
          </a:bodyPr>
          <a:lstStyle>
            <a:lvl1pPr lvl="0" rtl="0">
              <a:spcBef>
                <a:spcPts val="0"/>
              </a:spcBef>
              <a:spcAft>
                <a:spcPts val="0"/>
              </a:spcAft>
              <a:buSzPts val="3000"/>
              <a:buNone/>
              <a:defRPr sz="4000" b="1">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94" name="Google Shape;6594;p13"/>
          <p:cNvSpPr txBox="1">
            <a:spLocks noGrp="1"/>
          </p:cNvSpPr>
          <p:nvPr>
            <p:ph type="title" idx="8" hasCustomPrompt="1"/>
          </p:nvPr>
        </p:nvSpPr>
        <p:spPr>
          <a:xfrm>
            <a:off x="1091203" y="4009055"/>
            <a:ext cx="979600" cy="596800"/>
          </a:xfrm>
          <a:prstGeom prst="rect">
            <a:avLst/>
          </a:prstGeom>
          <a:gradFill>
            <a:gsLst>
              <a:gs pos="0">
                <a:srgbClr val="42FFFF"/>
              </a:gs>
              <a:gs pos="100000">
                <a:srgbClr val="07B8B8"/>
              </a:gs>
            </a:gsLst>
            <a:lin ang="5400012" scaled="0"/>
          </a:grad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95" name="Google Shape;6595;p13"/>
          <p:cNvSpPr txBox="1">
            <a:spLocks noGrp="1"/>
          </p:cNvSpPr>
          <p:nvPr>
            <p:ph type="title" idx="9" hasCustomPrompt="1"/>
          </p:nvPr>
        </p:nvSpPr>
        <p:spPr>
          <a:xfrm>
            <a:off x="4690236" y="1793044"/>
            <a:ext cx="979600" cy="596800"/>
          </a:xfrm>
          <a:prstGeom prst="rect">
            <a:avLst/>
          </a:prstGeom>
          <a:gradFill>
            <a:gsLst>
              <a:gs pos="0">
                <a:srgbClr val="93C47D"/>
              </a:gs>
              <a:gs pos="100000">
                <a:srgbClr val="2DE0F1"/>
              </a:gs>
            </a:gsLst>
            <a:path path="circle">
              <a:fillToRect l="50000" t="50000" r="50000" b="50000"/>
            </a:path>
            <a:tileRect/>
          </a:gradFill>
        </p:spPr>
        <p:txBody>
          <a:bodyPr spcFirstLastPara="1" wrap="square" lIns="91425" tIns="91425" rIns="91425" bIns="91425" anchor="ctr" anchorCtr="0">
            <a:noAutofit/>
          </a:bodyPr>
          <a:lstStyle>
            <a:lvl1pPr lvl="0" rtl="0">
              <a:spcBef>
                <a:spcPts val="0"/>
              </a:spcBef>
              <a:spcAft>
                <a:spcPts val="0"/>
              </a:spcAft>
              <a:buSzPts val="3000"/>
              <a:buNone/>
              <a:defRPr sz="4000" b="1">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96" name="Google Shape;6596;p13"/>
          <p:cNvSpPr txBox="1">
            <a:spLocks noGrp="1"/>
          </p:cNvSpPr>
          <p:nvPr>
            <p:ph type="title" idx="13" hasCustomPrompt="1"/>
          </p:nvPr>
        </p:nvSpPr>
        <p:spPr>
          <a:xfrm>
            <a:off x="4690236" y="4009055"/>
            <a:ext cx="979600" cy="596800"/>
          </a:xfrm>
          <a:prstGeom prst="rect">
            <a:avLst/>
          </a:prstGeom>
          <a:gradFill>
            <a:gsLst>
              <a:gs pos="0">
                <a:srgbClr val="42FFFF"/>
              </a:gs>
              <a:gs pos="100000">
                <a:srgbClr val="07B8B8"/>
              </a:gs>
            </a:gsLst>
            <a:lin ang="5400012" scaled="0"/>
          </a:grad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97" name="Google Shape;6597;p13"/>
          <p:cNvSpPr txBox="1">
            <a:spLocks noGrp="1"/>
          </p:cNvSpPr>
          <p:nvPr>
            <p:ph type="title" idx="14" hasCustomPrompt="1"/>
          </p:nvPr>
        </p:nvSpPr>
        <p:spPr>
          <a:xfrm>
            <a:off x="8289269" y="1793044"/>
            <a:ext cx="979600" cy="596800"/>
          </a:xfrm>
          <a:prstGeom prst="rect">
            <a:avLst/>
          </a:prstGeom>
          <a:gradFill>
            <a:gsLst>
              <a:gs pos="0">
                <a:srgbClr val="93C47D"/>
              </a:gs>
              <a:gs pos="100000">
                <a:srgbClr val="2DE0F1"/>
              </a:gs>
            </a:gsLst>
            <a:path path="circle">
              <a:fillToRect l="50000" t="50000" r="50000" b="50000"/>
            </a:path>
            <a:tileRect/>
          </a:gradFill>
        </p:spPr>
        <p:txBody>
          <a:bodyPr spcFirstLastPara="1" wrap="square" lIns="91425" tIns="91425" rIns="91425" bIns="91425" anchor="ctr" anchorCtr="0">
            <a:noAutofit/>
          </a:bodyPr>
          <a:lstStyle>
            <a:lvl1pPr lvl="0" rtl="0">
              <a:spcBef>
                <a:spcPts val="0"/>
              </a:spcBef>
              <a:spcAft>
                <a:spcPts val="0"/>
              </a:spcAft>
              <a:buSzPts val="3000"/>
              <a:buNone/>
              <a:defRPr sz="4000" b="1">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98" name="Google Shape;6598;p13"/>
          <p:cNvSpPr txBox="1">
            <a:spLocks noGrp="1"/>
          </p:cNvSpPr>
          <p:nvPr>
            <p:ph type="title" idx="15" hasCustomPrompt="1"/>
          </p:nvPr>
        </p:nvSpPr>
        <p:spPr>
          <a:xfrm>
            <a:off x="8289269" y="4009055"/>
            <a:ext cx="979600" cy="596800"/>
          </a:xfrm>
          <a:prstGeom prst="rect">
            <a:avLst/>
          </a:prstGeom>
          <a:gradFill>
            <a:gsLst>
              <a:gs pos="0">
                <a:srgbClr val="42FFFF"/>
              </a:gs>
              <a:gs pos="100000">
                <a:srgbClr val="07B8B8"/>
              </a:gs>
            </a:gsLst>
            <a:lin ang="5400012" scaled="0"/>
          </a:gradFill>
        </p:spPr>
        <p:txBody>
          <a:bodyPr spcFirstLastPara="1" wrap="square" lIns="91425" tIns="91425" rIns="91425" bIns="91425" anchor="ctr" anchorCtr="0">
            <a:noAutofit/>
          </a:bodyPr>
          <a:lstStyle>
            <a:lvl1pPr lvl="0" rtl="0">
              <a:spcBef>
                <a:spcPts val="0"/>
              </a:spcBef>
              <a:spcAft>
                <a:spcPts val="0"/>
              </a:spcAft>
              <a:buSzPts val="3000"/>
              <a:buNone/>
              <a:defRPr sz="4000" b="1"/>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99" name="Google Shape;6599;p13"/>
          <p:cNvSpPr txBox="1">
            <a:spLocks noGrp="1"/>
          </p:cNvSpPr>
          <p:nvPr>
            <p:ph type="subTitle" idx="16"/>
          </p:nvPr>
        </p:nvSpPr>
        <p:spPr>
          <a:xfrm>
            <a:off x="960000" y="25389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SemiBold"/>
              <a:buNone/>
              <a:defRPr sz="3200">
                <a:solidFill>
                  <a:schemeClr val="dk1"/>
                </a:solidFill>
                <a:latin typeface="Noto Sans SemiBold"/>
                <a:ea typeface="Noto Sans SemiBold"/>
                <a:cs typeface="Noto Sans SemiBold"/>
                <a:sym typeface="Noto Sans SemiBold"/>
              </a:defRPr>
            </a:lvl1pPr>
            <a:lvl2pPr lvl="1"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2pPr>
            <a:lvl3pPr lvl="2"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3pPr>
            <a:lvl4pPr lvl="3"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4pPr>
            <a:lvl5pPr lvl="4"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5pPr>
            <a:lvl6pPr lvl="5"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6pPr>
            <a:lvl7pPr lvl="6"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7pPr>
            <a:lvl8pPr lvl="7"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8pPr>
            <a:lvl9pPr lvl="8"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9pPr>
          </a:lstStyle>
          <a:p>
            <a:endParaRPr/>
          </a:p>
        </p:txBody>
      </p:sp>
      <p:sp>
        <p:nvSpPr>
          <p:cNvPr id="6600" name="Google Shape;6600;p13"/>
          <p:cNvSpPr txBox="1">
            <a:spLocks noGrp="1"/>
          </p:cNvSpPr>
          <p:nvPr>
            <p:ph type="subTitle" idx="17"/>
          </p:nvPr>
        </p:nvSpPr>
        <p:spPr>
          <a:xfrm>
            <a:off x="4559033" y="25389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SemiBold"/>
              <a:buNone/>
              <a:defRPr sz="3200">
                <a:solidFill>
                  <a:schemeClr val="dk1"/>
                </a:solidFill>
                <a:latin typeface="Noto Sans SemiBold"/>
                <a:ea typeface="Noto Sans SemiBold"/>
                <a:cs typeface="Noto Sans SemiBold"/>
                <a:sym typeface="Noto Sans SemiBold"/>
              </a:defRPr>
            </a:lvl1pPr>
            <a:lvl2pPr lvl="1"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2pPr>
            <a:lvl3pPr lvl="2"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3pPr>
            <a:lvl4pPr lvl="3"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4pPr>
            <a:lvl5pPr lvl="4"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5pPr>
            <a:lvl6pPr lvl="5"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6pPr>
            <a:lvl7pPr lvl="6"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7pPr>
            <a:lvl8pPr lvl="7"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8pPr>
            <a:lvl9pPr lvl="8"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9pPr>
          </a:lstStyle>
          <a:p>
            <a:endParaRPr/>
          </a:p>
        </p:txBody>
      </p:sp>
      <p:sp>
        <p:nvSpPr>
          <p:cNvPr id="6601" name="Google Shape;6601;p13"/>
          <p:cNvSpPr txBox="1">
            <a:spLocks noGrp="1"/>
          </p:cNvSpPr>
          <p:nvPr>
            <p:ph type="subTitle" idx="18"/>
          </p:nvPr>
        </p:nvSpPr>
        <p:spPr>
          <a:xfrm>
            <a:off x="8158067" y="25389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SemiBold"/>
              <a:buNone/>
              <a:defRPr sz="3200">
                <a:solidFill>
                  <a:schemeClr val="dk1"/>
                </a:solidFill>
                <a:latin typeface="Noto Sans SemiBold"/>
                <a:ea typeface="Noto Sans SemiBold"/>
                <a:cs typeface="Noto Sans SemiBold"/>
                <a:sym typeface="Noto Sans SemiBold"/>
              </a:defRPr>
            </a:lvl1pPr>
            <a:lvl2pPr lvl="1"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2pPr>
            <a:lvl3pPr lvl="2"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3pPr>
            <a:lvl4pPr lvl="3"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4pPr>
            <a:lvl5pPr lvl="4"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5pPr>
            <a:lvl6pPr lvl="5"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6pPr>
            <a:lvl7pPr lvl="6"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7pPr>
            <a:lvl8pPr lvl="7"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8pPr>
            <a:lvl9pPr lvl="8"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9pPr>
          </a:lstStyle>
          <a:p>
            <a:endParaRPr/>
          </a:p>
        </p:txBody>
      </p:sp>
      <p:sp>
        <p:nvSpPr>
          <p:cNvPr id="6602" name="Google Shape;6602;p13"/>
          <p:cNvSpPr txBox="1">
            <a:spLocks noGrp="1"/>
          </p:cNvSpPr>
          <p:nvPr>
            <p:ph type="subTitle" idx="19"/>
          </p:nvPr>
        </p:nvSpPr>
        <p:spPr>
          <a:xfrm>
            <a:off x="960000" y="47550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SemiBold"/>
              <a:buNone/>
              <a:defRPr sz="3200">
                <a:solidFill>
                  <a:schemeClr val="dk1"/>
                </a:solidFill>
                <a:latin typeface="Noto Sans SemiBold"/>
                <a:ea typeface="Noto Sans SemiBold"/>
                <a:cs typeface="Noto Sans SemiBold"/>
                <a:sym typeface="Noto Sans SemiBold"/>
              </a:defRPr>
            </a:lvl1pPr>
            <a:lvl2pPr lvl="1"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2pPr>
            <a:lvl3pPr lvl="2"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3pPr>
            <a:lvl4pPr lvl="3"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4pPr>
            <a:lvl5pPr lvl="4"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5pPr>
            <a:lvl6pPr lvl="5"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6pPr>
            <a:lvl7pPr lvl="6"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7pPr>
            <a:lvl8pPr lvl="7"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8pPr>
            <a:lvl9pPr lvl="8"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9pPr>
          </a:lstStyle>
          <a:p>
            <a:endParaRPr/>
          </a:p>
        </p:txBody>
      </p:sp>
      <p:sp>
        <p:nvSpPr>
          <p:cNvPr id="6603" name="Google Shape;6603;p13"/>
          <p:cNvSpPr txBox="1">
            <a:spLocks noGrp="1"/>
          </p:cNvSpPr>
          <p:nvPr>
            <p:ph type="subTitle" idx="20"/>
          </p:nvPr>
        </p:nvSpPr>
        <p:spPr>
          <a:xfrm>
            <a:off x="4559033" y="47550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SemiBold"/>
              <a:buNone/>
              <a:defRPr sz="3200">
                <a:solidFill>
                  <a:schemeClr val="dk1"/>
                </a:solidFill>
                <a:latin typeface="Noto Sans SemiBold"/>
                <a:ea typeface="Noto Sans SemiBold"/>
                <a:cs typeface="Noto Sans SemiBold"/>
                <a:sym typeface="Noto Sans SemiBold"/>
              </a:defRPr>
            </a:lvl1pPr>
            <a:lvl2pPr lvl="1"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2pPr>
            <a:lvl3pPr lvl="2"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3pPr>
            <a:lvl4pPr lvl="3"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4pPr>
            <a:lvl5pPr lvl="4"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5pPr>
            <a:lvl6pPr lvl="5"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6pPr>
            <a:lvl7pPr lvl="6"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7pPr>
            <a:lvl8pPr lvl="7"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8pPr>
            <a:lvl9pPr lvl="8"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9pPr>
          </a:lstStyle>
          <a:p>
            <a:endParaRPr/>
          </a:p>
        </p:txBody>
      </p:sp>
      <p:sp>
        <p:nvSpPr>
          <p:cNvPr id="6604" name="Google Shape;6604;p13"/>
          <p:cNvSpPr txBox="1">
            <a:spLocks noGrp="1"/>
          </p:cNvSpPr>
          <p:nvPr>
            <p:ph type="subTitle" idx="21"/>
          </p:nvPr>
        </p:nvSpPr>
        <p:spPr>
          <a:xfrm>
            <a:off x="8158067" y="47550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SemiBold"/>
              <a:buNone/>
              <a:defRPr sz="3200">
                <a:solidFill>
                  <a:schemeClr val="dk1"/>
                </a:solidFill>
                <a:latin typeface="Noto Sans SemiBold"/>
                <a:ea typeface="Noto Sans SemiBold"/>
                <a:cs typeface="Noto Sans SemiBold"/>
                <a:sym typeface="Noto Sans SemiBold"/>
              </a:defRPr>
            </a:lvl1pPr>
            <a:lvl2pPr lvl="1"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2pPr>
            <a:lvl3pPr lvl="2"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3pPr>
            <a:lvl4pPr lvl="3"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4pPr>
            <a:lvl5pPr lvl="4"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5pPr>
            <a:lvl6pPr lvl="5"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6pPr>
            <a:lvl7pPr lvl="6"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7pPr>
            <a:lvl8pPr lvl="7"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8pPr>
            <a:lvl9pPr lvl="8" rtl="0">
              <a:lnSpc>
                <a:spcPct val="100000"/>
              </a:lnSpc>
              <a:spcBef>
                <a:spcPts val="0"/>
              </a:spcBef>
              <a:spcAft>
                <a:spcPts val="0"/>
              </a:spcAft>
              <a:buSzPts val="2400"/>
              <a:buFont typeface="Noto Sans SemiBold"/>
              <a:buNone/>
              <a:defRPr sz="3200">
                <a:latin typeface="Noto Sans SemiBold"/>
                <a:ea typeface="Noto Sans SemiBold"/>
                <a:cs typeface="Noto Sans SemiBold"/>
                <a:sym typeface="Noto Sans SemiBold"/>
              </a:defRPr>
            </a:lvl9pPr>
          </a:lstStyle>
          <a:p>
            <a:endParaRPr/>
          </a:p>
        </p:txBody>
      </p:sp>
      <p:cxnSp>
        <p:nvCxnSpPr>
          <p:cNvPr id="6605" name="Google Shape;6605;p13"/>
          <p:cNvCxnSpPr/>
          <p:nvPr/>
        </p:nvCxnSpPr>
        <p:spPr>
          <a:xfrm>
            <a:off x="753200" y="6138667"/>
            <a:ext cx="10685600" cy="0"/>
          </a:xfrm>
          <a:prstGeom prst="straightConnector1">
            <a:avLst/>
          </a:prstGeom>
          <a:noFill/>
          <a:ln w="9525" cap="flat" cmpd="sng">
            <a:solidFill>
              <a:schemeClr val="dk1"/>
            </a:solidFill>
            <a:prstDash val="solid"/>
            <a:round/>
            <a:headEnd type="none" w="med" len="med"/>
            <a:tailEnd type="none" w="med" len="med"/>
          </a:ln>
        </p:spPr>
      </p:cxnSp>
      <p:cxnSp>
        <p:nvCxnSpPr>
          <p:cNvPr id="6606" name="Google Shape;6606;p13"/>
          <p:cNvCxnSpPr/>
          <p:nvPr/>
        </p:nvCxnSpPr>
        <p:spPr>
          <a:xfrm>
            <a:off x="753200" y="6256200"/>
            <a:ext cx="10685600" cy="0"/>
          </a:xfrm>
          <a:prstGeom prst="straightConnector1">
            <a:avLst/>
          </a:prstGeom>
          <a:noFill/>
          <a:ln w="9525" cap="flat" cmpd="sng">
            <a:solidFill>
              <a:schemeClr val="dk1"/>
            </a:solidFill>
            <a:prstDash val="solid"/>
            <a:round/>
            <a:headEnd type="none" w="med" len="med"/>
            <a:tailEnd type="none" w="med" len="med"/>
          </a:ln>
        </p:spPr>
      </p:cxnSp>
      <p:sp>
        <p:nvSpPr>
          <p:cNvPr id="6607" name="Google Shape;6607;p13"/>
          <p:cNvSpPr/>
          <p:nvPr/>
        </p:nvSpPr>
        <p:spPr>
          <a:xfrm>
            <a:off x="11232002" y="421233"/>
            <a:ext cx="448724" cy="448721"/>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C27BA0"/>
              </a:gs>
              <a:gs pos="100000">
                <a:srgbClr val="F4C5B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8" name="Google Shape;6608;p13"/>
          <p:cNvSpPr/>
          <p:nvPr/>
        </p:nvSpPr>
        <p:spPr>
          <a:xfrm>
            <a:off x="222899" y="485782"/>
            <a:ext cx="319653" cy="319652"/>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E76A28"/>
              </a:gs>
              <a:gs pos="100000">
                <a:srgbClr val="F4C5B1"/>
              </a:gs>
            </a:gsLst>
            <a:path path="circle">
              <a:fillToRect t="100000" r="100000"/>
            </a:path>
            <a:tileRect l="-100000" b="-10000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9" name="Google Shape;6609;p13"/>
          <p:cNvSpPr/>
          <p:nvPr/>
        </p:nvSpPr>
        <p:spPr>
          <a:xfrm>
            <a:off x="222899" y="5284782"/>
            <a:ext cx="319653" cy="319652"/>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C27BA0"/>
              </a:gs>
              <a:gs pos="100000">
                <a:srgbClr val="F4C5B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10" name="Google Shape;6610;p13"/>
          <p:cNvSpPr/>
          <p:nvPr/>
        </p:nvSpPr>
        <p:spPr>
          <a:xfrm>
            <a:off x="11680732" y="4553382"/>
            <a:ext cx="319653" cy="319652"/>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93C47D"/>
              </a:gs>
              <a:gs pos="100000">
                <a:srgbClr val="00FFFF"/>
              </a:gs>
            </a:gsLst>
            <a:path path="circle">
              <a:fillToRect t="100000" r="100000"/>
            </a:path>
            <a:tileRect l="-100000" b="-10000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8294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lt2"/>
        </a:solidFill>
        <a:effectLst/>
      </p:bgPr>
    </p:bg>
    <p:spTree>
      <p:nvGrpSpPr>
        <p:cNvPr id="1" name="Shape 11207"/>
        <p:cNvGrpSpPr/>
        <p:nvPr/>
      </p:nvGrpSpPr>
      <p:grpSpPr>
        <a:xfrm>
          <a:off x="0" y="0"/>
          <a:ext cx="0" cy="0"/>
          <a:chOff x="0" y="0"/>
          <a:chExt cx="0" cy="0"/>
        </a:xfrm>
      </p:grpSpPr>
      <p:grpSp>
        <p:nvGrpSpPr>
          <p:cNvPr id="11208" name="Google Shape;11208;p20"/>
          <p:cNvGrpSpPr/>
          <p:nvPr/>
        </p:nvGrpSpPr>
        <p:grpSpPr>
          <a:xfrm>
            <a:off x="1" y="-82188"/>
            <a:ext cx="12192145" cy="7022400"/>
            <a:chOff x="0" y="-75191"/>
            <a:chExt cx="9144109" cy="5266800"/>
          </a:xfrm>
        </p:grpSpPr>
        <p:grpSp>
          <p:nvGrpSpPr>
            <p:cNvPr id="11209" name="Google Shape;11209;p20"/>
            <p:cNvGrpSpPr/>
            <p:nvPr/>
          </p:nvGrpSpPr>
          <p:grpSpPr>
            <a:xfrm>
              <a:off x="0" y="-75191"/>
              <a:ext cx="9144109" cy="277200"/>
              <a:chOff x="0" y="1009"/>
              <a:chExt cx="9144109" cy="277200"/>
            </a:xfrm>
          </p:grpSpPr>
          <p:sp>
            <p:nvSpPr>
              <p:cNvPr id="11210" name="Google Shape;11210;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1" name="Google Shape;11211;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2" name="Google Shape;11212;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3" name="Google Shape;11213;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4" name="Google Shape;11214;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5" name="Google Shape;11215;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6" name="Google Shape;11216;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7" name="Google Shape;11217;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8" name="Google Shape;11218;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9" name="Google Shape;11219;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0" name="Google Shape;11220;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1" name="Google Shape;11221;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2" name="Google Shape;11222;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3" name="Google Shape;11223;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4" name="Google Shape;11224;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5" name="Google Shape;11225;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6" name="Google Shape;11226;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7" name="Google Shape;11227;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8" name="Google Shape;11228;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9" name="Google Shape;11229;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0" name="Google Shape;11230;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1" name="Google Shape;11231;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2" name="Google Shape;11232;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3" name="Google Shape;11233;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4" name="Google Shape;11234;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5" name="Google Shape;11235;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6" name="Google Shape;11236;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7" name="Google Shape;11237;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8" name="Google Shape;11238;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9" name="Google Shape;11239;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0" name="Google Shape;11240;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1" name="Google Shape;11241;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2" name="Google Shape;11242;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43" name="Google Shape;11243;p20"/>
            <p:cNvGrpSpPr/>
            <p:nvPr/>
          </p:nvGrpSpPr>
          <p:grpSpPr>
            <a:xfrm>
              <a:off x="0" y="202009"/>
              <a:ext cx="9144109" cy="277200"/>
              <a:chOff x="0" y="1009"/>
              <a:chExt cx="9144109" cy="277200"/>
            </a:xfrm>
          </p:grpSpPr>
          <p:sp>
            <p:nvSpPr>
              <p:cNvPr id="11244" name="Google Shape;11244;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5" name="Google Shape;11245;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6" name="Google Shape;11246;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7" name="Google Shape;11247;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8" name="Google Shape;11248;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9" name="Google Shape;11249;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0" name="Google Shape;11250;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1" name="Google Shape;11251;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2" name="Google Shape;11252;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3" name="Google Shape;11253;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4" name="Google Shape;11254;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5" name="Google Shape;11255;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6" name="Google Shape;11256;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7" name="Google Shape;11257;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8" name="Google Shape;11258;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9" name="Google Shape;11259;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0" name="Google Shape;11260;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1" name="Google Shape;11261;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2" name="Google Shape;11262;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3" name="Google Shape;11263;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4" name="Google Shape;11264;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5" name="Google Shape;11265;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6" name="Google Shape;11266;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7" name="Google Shape;11267;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8" name="Google Shape;11268;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9" name="Google Shape;11269;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0" name="Google Shape;11270;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1" name="Google Shape;11271;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2" name="Google Shape;11272;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3" name="Google Shape;11273;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4" name="Google Shape;11274;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5" name="Google Shape;11275;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6" name="Google Shape;11276;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77" name="Google Shape;11277;p20"/>
            <p:cNvGrpSpPr/>
            <p:nvPr/>
          </p:nvGrpSpPr>
          <p:grpSpPr>
            <a:xfrm>
              <a:off x="0" y="479209"/>
              <a:ext cx="9144109" cy="277200"/>
              <a:chOff x="0" y="1009"/>
              <a:chExt cx="9144109" cy="277200"/>
            </a:xfrm>
          </p:grpSpPr>
          <p:sp>
            <p:nvSpPr>
              <p:cNvPr id="11278" name="Google Shape;11278;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9" name="Google Shape;11279;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0" name="Google Shape;11280;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1" name="Google Shape;11281;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2" name="Google Shape;11282;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3" name="Google Shape;11283;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4" name="Google Shape;11284;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5" name="Google Shape;11285;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6" name="Google Shape;11286;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7" name="Google Shape;11287;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8" name="Google Shape;11288;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9" name="Google Shape;11289;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0" name="Google Shape;11290;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1" name="Google Shape;11291;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2" name="Google Shape;11292;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3" name="Google Shape;11293;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4" name="Google Shape;11294;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5" name="Google Shape;11295;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6" name="Google Shape;11296;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7" name="Google Shape;11297;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8" name="Google Shape;11298;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9" name="Google Shape;11299;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0" name="Google Shape;11300;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1" name="Google Shape;11301;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2" name="Google Shape;11302;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3" name="Google Shape;11303;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4" name="Google Shape;11304;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5" name="Google Shape;11305;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6" name="Google Shape;11306;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7" name="Google Shape;11307;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8" name="Google Shape;11308;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9" name="Google Shape;11309;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0" name="Google Shape;11310;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11" name="Google Shape;11311;p20"/>
            <p:cNvGrpSpPr/>
            <p:nvPr/>
          </p:nvGrpSpPr>
          <p:grpSpPr>
            <a:xfrm>
              <a:off x="0" y="756409"/>
              <a:ext cx="9144109" cy="277200"/>
              <a:chOff x="0" y="1009"/>
              <a:chExt cx="9144109" cy="277200"/>
            </a:xfrm>
          </p:grpSpPr>
          <p:sp>
            <p:nvSpPr>
              <p:cNvPr id="11312" name="Google Shape;11312;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3" name="Google Shape;11313;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4" name="Google Shape;11314;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5" name="Google Shape;11315;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6" name="Google Shape;11316;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7" name="Google Shape;11317;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8" name="Google Shape;11318;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9" name="Google Shape;11319;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0" name="Google Shape;11320;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1" name="Google Shape;11321;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2" name="Google Shape;11322;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3" name="Google Shape;11323;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4" name="Google Shape;11324;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5" name="Google Shape;11325;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6" name="Google Shape;11326;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7" name="Google Shape;11327;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8" name="Google Shape;11328;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9" name="Google Shape;11329;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0" name="Google Shape;11330;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1" name="Google Shape;11331;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2" name="Google Shape;11332;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3" name="Google Shape;11333;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4" name="Google Shape;11334;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5" name="Google Shape;11335;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6" name="Google Shape;11336;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7" name="Google Shape;11337;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8" name="Google Shape;11338;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9" name="Google Shape;11339;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0" name="Google Shape;11340;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1" name="Google Shape;11341;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2" name="Google Shape;11342;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3" name="Google Shape;11343;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4" name="Google Shape;11344;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45" name="Google Shape;11345;p20"/>
            <p:cNvGrpSpPr/>
            <p:nvPr/>
          </p:nvGrpSpPr>
          <p:grpSpPr>
            <a:xfrm>
              <a:off x="0" y="1033609"/>
              <a:ext cx="9144109" cy="277200"/>
              <a:chOff x="0" y="1009"/>
              <a:chExt cx="9144109" cy="277200"/>
            </a:xfrm>
          </p:grpSpPr>
          <p:sp>
            <p:nvSpPr>
              <p:cNvPr id="11346" name="Google Shape;11346;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7" name="Google Shape;11347;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8" name="Google Shape;11348;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9" name="Google Shape;11349;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0" name="Google Shape;11350;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1" name="Google Shape;11351;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2" name="Google Shape;11352;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3" name="Google Shape;11353;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4" name="Google Shape;11354;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5" name="Google Shape;11355;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6" name="Google Shape;11356;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7" name="Google Shape;11357;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8" name="Google Shape;11358;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9" name="Google Shape;11359;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0" name="Google Shape;11360;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1" name="Google Shape;11361;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2" name="Google Shape;11362;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3" name="Google Shape;11363;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4" name="Google Shape;11364;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5" name="Google Shape;11365;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6" name="Google Shape;11366;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7" name="Google Shape;11367;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8" name="Google Shape;11368;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9" name="Google Shape;11369;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0" name="Google Shape;11370;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1" name="Google Shape;11371;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2" name="Google Shape;11372;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3" name="Google Shape;11373;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4" name="Google Shape;11374;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5" name="Google Shape;11375;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6" name="Google Shape;11376;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7" name="Google Shape;11377;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8" name="Google Shape;11378;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79" name="Google Shape;11379;p20"/>
            <p:cNvGrpSpPr/>
            <p:nvPr/>
          </p:nvGrpSpPr>
          <p:grpSpPr>
            <a:xfrm>
              <a:off x="0" y="1310809"/>
              <a:ext cx="9144109" cy="277200"/>
              <a:chOff x="0" y="1009"/>
              <a:chExt cx="9144109" cy="277200"/>
            </a:xfrm>
          </p:grpSpPr>
          <p:sp>
            <p:nvSpPr>
              <p:cNvPr id="11380" name="Google Shape;11380;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1" name="Google Shape;11381;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2" name="Google Shape;11382;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3" name="Google Shape;11383;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4" name="Google Shape;11384;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5" name="Google Shape;11385;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6" name="Google Shape;11386;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7" name="Google Shape;11387;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8" name="Google Shape;11388;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9" name="Google Shape;11389;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0" name="Google Shape;11390;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1" name="Google Shape;11391;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2" name="Google Shape;11392;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3" name="Google Shape;11393;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4" name="Google Shape;11394;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5" name="Google Shape;11395;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6" name="Google Shape;11396;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7" name="Google Shape;11397;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8" name="Google Shape;11398;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9" name="Google Shape;11399;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0" name="Google Shape;11400;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1" name="Google Shape;11401;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2" name="Google Shape;11402;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3" name="Google Shape;11403;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4" name="Google Shape;11404;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5" name="Google Shape;11405;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6" name="Google Shape;11406;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7" name="Google Shape;11407;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8" name="Google Shape;11408;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9" name="Google Shape;11409;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0" name="Google Shape;11410;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1" name="Google Shape;11411;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2" name="Google Shape;11412;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13" name="Google Shape;11413;p20"/>
            <p:cNvGrpSpPr/>
            <p:nvPr/>
          </p:nvGrpSpPr>
          <p:grpSpPr>
            <a:xfrm>
              <a:off x="0" y="1588009"/>
              <a:ext cx="9144109" cy="277200"/>
              <a:chOff x="0" y="1009"/>
              <a:chExt cx="9144109" cy="277200"/>
            </a:xfrm>
          </p:grpSpPr>
          <p:sp>
            <p:nvSpPr>
              <p:cNvPr id="11414" name="Google Shape;11414;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5" name="Google Shape;11415;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6" name="Google Shape;11416;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7" name="Google Shape;11417;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8" name="Google Shape;11418;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9" name="Google Shape;11419;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0" name="Google Shape;11420;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1" name="Google Shape;11421;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2" name="Google Shape;11422;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3" name="Google Shape;11423;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4" name="Google Shape;11424;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5" name="Google Shape;11425;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6" name="Google Shape;11426;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7" name="Google Shape;11427;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8" name="Google Shape;11428;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9" name="Google Shape;11429;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0" name="Google Shape;11430;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1" name="Google Shape;11431;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2" name="Google Shape;11432;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3" name="Google Shape;11433;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4" name="Google Shape;11434;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5" name="Google Shape;11435;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6" name="Google Shape;11436;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7" name="Google Shape;11437;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8" name="Google Shape;11438;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9" name="Google Shape;11439;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0" name="Google Shape;11440;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1" name="Google Shape;11441;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2" name="Google Shape;11442;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3" name="Google Shape;11443;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4" name="Google Shape;11444;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5" name="Google Shape;11445;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6" name="Google Shape;11446;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47" name="Google Shape;11447;p20"/>
            <p:cNvGrpSpPr/>
            <p:nvPr/>
          </p:nvGrpSpPr>
          <p:grpSpPr>
            <a:xfrm>
              <a:off x="0" y="1865209"/>
              <a:ext cx="9144109" cy="277200"/>
              <a:chOff x="0" y="1009"/>
              <a:chExt cx="9144109" cy="277200"/>
            </a:xfrm>
          </p:grpSpPr>
          <p:sp>
            <p:nvSpPr>
              <p:cNvPr id="11448" name="Google Shape;11448;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9" name="Google Shape;11449;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0" name="Google Shape;11450;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1" name="Google Shape;11451;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2" name="Google Shape;11452;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3" name="Google Shape;11453;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4" name="Google Shape;11454;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5" name="Google Shape;11455;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6" name="Google Shape;11456;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7" name="Google Shape;11457;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8" name="Google Shape;11458;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9" name="Google Shape;11459;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0" name="Google Shape;11460;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1" name="Google Shape;11461;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2" name="Google Shape;11462;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3" name="Google Shape;11463;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4" name="Google Shape;11464;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5" name="Google Shape;11465;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6" name="Google Shape;11466;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7" name="Google Shape;11467;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8" name="Google Shape;11468;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9" name="Google Shape;11469;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0" name="Google Shape;11470;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1" name="Google Shape;11471;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2" name="Google Shape;11472;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3" name="Google Shape;11473;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4" name="Google Shape;11474;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5" name="Google Shape;11475;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6" name="Google Shape;11476;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7" name="Google Shape;11477;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8" name="Google Shape;11478;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9" name="Google Shape;11479;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0" name="Google Shape;11480;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81" name="Google Shape;11481;p20"/>
            <p:cNvGrpSpPr/>
            <p:nvPr/>
          </p:nvGrpSpPr>
          <p:grpSpPr>
            <a:xfrm>
              <a:off x="0" y="2142409"/>
              <a:ext cx="9144109" cy="277200"/>
              <a:chOff x="0" y="1009"/>
              <a:chExt cx="9144109" cy="277200"/>
            </a:xfrm>
          </p:grpSpPr>
          <p:sp>
            <p:nvSpPr>
              <p:cNvPr id="11482" name="Google Shape;11482;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3" name="Google Shape;11483;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4" name="Google Shape;11484;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5" name="Google Shape;11485;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6" name="Google Shape;11486;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7" name="Google Shape;11487;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8" name="Google Shape;11488;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9" name="Google Shape;11489;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0" name="Google Shape;11490;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1" name="Google Shape;11491;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2" name="Google Shape;11492;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3" name="Google Shape;11493;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4" name="Google Shape;11494;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5" name="Google Shape;11495;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6" name="Google Shape;11496;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7" name="Google Shape;11497;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8" name="Google Shape;11498;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9" name="Google Shape;11499;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0" name="Google Shape;11500;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1" name="Google Shape;11501;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2" name="Google Shape;11502;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3" name="Google Shape;11503;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4" name="Google Shape;11504;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5" name="Google Shape;11505;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6" name="Google Shape;11506;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7" name="Google Shape;11507;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8" name="Google Shape;11508;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9" name="Google Shape;11509;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0" name="Google Shape;11510;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1" name="Google Shape;11511;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2" name="Google Shape;11512;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3" name="Google Shape;11513;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4" name="Google Shape;11514;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15" name="Google Shape;11515;p20"/>
            <p:cNvGrpSpPr/>
            <p:nvPr/>
          </p:nvGrpSpPr>
          <p:grpSpPr>
            <a:xfrm>
              <a:off x="0" y="2419609"/>
              <a:ext cx="9144109" cy="277200"/>
              <a:chOff x="0" y="1009"/>
              <a:chExt cx="9144109" cy="277200"/>
            </a:xfrm>
          </p:grpSpPr>
          <p:sp>
            <p:nvSpPr>
              <p:cNvPr id="11516" name="Google Shape;11516;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7" name="Google Shape;11517;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8" name="Google Shape;11518;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9" name="Google Shape;11519;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0" name="Google Shape;11520;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1" name="Google Shape;11521;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2" name="Google Shape;11522;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3" name="Google Shape;11523;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4" name="Google Shape;11524;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5" name="Google Shape;11525;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6" name="Google Shape;11526;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7" name="Google Shape;11527;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8" name="Google Shape;11528;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9" name="Google Shape;11529;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0" name="Google Shape;11530;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1" name="Google Shape;11531;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2" name="Google Shape;11532;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3" name="Google Shape;11533;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4" name="Google Shape;11534;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5" name="Google Shape;11535;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6" name="Google Shape;11536;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7" name="Google Shape;11537;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8" name="Google Shape;11538;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9" name="Google Shape;11539;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0" name="Google Shape;11540;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1" name="Google Shape;11541;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2" name="Google Shape;11542;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3" name="Google Shape;11543;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4" name="Google Shape;11544;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5" name="Google Shape;11545;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6" name="Google Shape;11546;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7" name="Google Shape;11547;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8" name="Google Shape;11548;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49" name="Google Shape;11549;p20"/>
            <p:cNvGrpSpPr/>
            <p:nvPr/>
          </p:nvGrpSpPr>
          <p:grpSpPr>
            <a:xfrm>
              <a:off x="0" y="2696809"/>
              <a:ext cx="9144109" cy="277200"/>
              <a:chOff x="0" y="1009"/>
              <a:chExt cx="9144109" cy="277200"/>
            </a:xfrm>
          </p:grpSpPr>
          <p:sp>
            <p:nvSpPr>
              <p:cNvPr id="11550" name="Google Shape;11550;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1" name="Google Shape;11551;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2" name="Google Shape;11552;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3" name="Google Shape;11553;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4" name="Google Shape;11554;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5" name="Google Shape;11555;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6" name="Google Shape;11556;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7" name="Google Shape;11557;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8" name="Google Shape;11558;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9" name="Google Shape;11559;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0" name="Google Shape;11560;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1" name="Google Shape;11561;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2" name="Google Shape;11562;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3" name="Google Shape;11563;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4" name="Google Shape;11564;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5" name="Google Shape;11565;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6" name="Google Shape;11566;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7" name="Google Shape;11567;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8" name="Google Shape;11568;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9" name="Google Shape;11569;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0" name="Google Shape;11570;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1" name="Google Shape;11571;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2" name="Google Shape;11572;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3" name="Google Shape;11573;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4" name="Google Shape;11574;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5" name="Google Shape;11575;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6" name="Google Shape;11576;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7" name="Google Shape;11577;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8" name="Google Shape;11578;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9" name="Google Shape;11579;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0" name="Google Shape;11580;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1" name="Google Shape;11581;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2" name="Google Shape;11582;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83" name="Google Shape;11583;p20"/>
            <p:cNvGrpSpPr/>
            <p:nvPr/>
          </p:nvGrpSpPr>
          <p:grpSpPr>
            <a:xfrm>
              <a:off x="0" y="2974009"/>
              <a:ext cx="9144109" cy="277200"/>
              <a:chOff x="0" y="1009"/>
              <a:chExt cx="9144109" cy="277200"/>
            </a:xfrm>
          </p:grpSpPr>
          <p:sp>
            <p:nvSpPr>
              <p:cNvPr id="11584" name="Google Shape;11584;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5" name="Google Shape;11585;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6" name="Google Shape;11586;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7" name="Google Shape;11587;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8" name="Google Shape;11588;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9" name="Google Shape;11589;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0" name="Google Shape;11590;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1" name="Google Shape;11591;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2" name="Google Shape;11592;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3" name="Google Shape;11593;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4" name="Google Shape;11594;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5" name="Google Shape;11595;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6" name="Google Shape;11596;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7" name="Google Shape;11597;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8" name="Google Shape;11598;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9" name="Google Shape;11599;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0" name="Google Shape;11600;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1" name="Google Shape;11601;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2" name="Google Shape;11602;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3" name="Google Shape;11603;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4" name="Google Shape;11604;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5" name="Google Shape;11605;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6" name="Google Shape;11606;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7" name="Google Shape;11607;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8" name="Google Shape;11608;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9" name="Google Shape;11609;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0" name="Google Shape;11610;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1" name="Google Shape;11611;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2" name="Google Shape;11612;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3" name="Google Shape;11613;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4" name="Google Shape;11614;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5" name="Google Shape;11615;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6" name="Google Shape;11616;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17" name="Google Shape;11617;p20"/>
            <p:cNvGrpSpPr/>
            <p:nvPr/>
          </p:nvGrpSpPr>
          <p:grpSpPr>
            <a:xfrm>
              <a:off x="0" y="3251209"/>
              <a:ext cx="9144109" cy="277200"/>
              <a:chOff x="0" y="1009"/>
              <a:chExt cx="9144109" cy="277200"/>
            </a:xfrm>
          </p:grpSpPr>
          <p:sp>
            <p:nvSpPr>
              <p:cNvPr id="11618" name="Google Shape;11618;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9" name="Google Shape;11619;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0" name="Google Shape;11620;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1" name="Google Shape;11621;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2" name="Google Shape;11622;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3" name="Google Shape;11623;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4" name="Google Shape;11624;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5" name="Google Shape;11625;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6" name="Google Shape;11626;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7" name="Google Shape;11627;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8" name="Google Shape;11628;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9" name="Google Shape;11629;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0" name="Google Shape;11630;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1" name="Google Shape;11631;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2" name="Google Shape;11632;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3" name="Google Shape;11633;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4" name="Google Shape;11634;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5" name="Google Shape;11635;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6" name="Google Shape;11636;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7" name="Google Shape;11637;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8" name="Google Shape;11638;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9" name="Google Shape;11639;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0" name="Google Shape;11640;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1" name="Google Shape;11641;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2" name="Google Shape;11642;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3" name="Google Shape;11643;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4" name="Google Shape;11644;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5" name="Google Shape;11645;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6" name="Google Shape;11646;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7" name="Google Shape;11647;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8" name="Google Shape;11648;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9" name="Google Shape;11649;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0" name="Google Shape;11650;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51" name="Google Shape;11651;p20"/>
            <p:cNvGrpSpPr/>
            <p:nvPr/>
          </p:nvGrpSpPr>
          <p:grpSpPr>
            <a:xfrm>
              <a:off x="0" y="3528409"/>
              <a:ext cx="9144109" cy="277200"/>
              <a:chOff x="0" y="1009"/>
              <a:chExt cx="9144109" cy="277200"/>
            </a:xfrm>
          </p:grpSpPr>
          <p:sp>
            <p:nvSpPr>
              <p:cNvPr id="11652" name="Google Shape;11652;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3" name="Google Shape;11653;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4" name="Google Shape;11654;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5" name="Google Shape;11655;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6" name="Google Shape;11656;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7" name="Google Shape;11657;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8" name="Google Shape;11658;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9" name="Google Shape;11659;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0" name="Google Shape;11660;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1" name="Google Shape;11661;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2" name="Google Shape;11662;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3" name="Google Shape;11663;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4" name="Google Shape;11664;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5" name="Google Shape;11665;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6" name="Google Shape;11666;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7" name="Google Shape;11667;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8" name="Google Shape;11668;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9" name="Google Shape;11669;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0" name="Google Shape;11670;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1" name="Google Shape;11671;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2" name="Google Shape;11672;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3" name="Google Shape;11673;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4" name="Google Shape;11674;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5" name="Google Shape;11675;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6" name="Google Shape;11676;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7" name="Google Shape;11677;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8" name="Google Shape;11678;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9" name="Google Shape;11679;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0" name="Google Shape;11680;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1" name="Google Shape;11681;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2" name="Google Shape;11682;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3" name="Google Shape;11683;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4" name="Google Shape;11684;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85" name="Google Shape;11685;p20"/>
            <p:cNvGrpSpPr/>
            <p:nvPr/>
          </p:nvGrpSpPr>
          <p:grpSpPr>
            <a:xfrm>
              <a:off x="0" y="3805609"/>
              <a:ext cx="9144109" cy="277200"/>
              <a:chOff x="0" y="1009"/>
              <a:chExt cx="9144109" cy="277200"/>
            </a:xfrm>
          </p:grpSpPr>
          <p:sp>
            <p:nvSpPr>
              <p:cNvPr id="11686" name="Google Shape;11686;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7" name="Google Shape;11687;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8" name="Google Shape;11688;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9" name="Google Shape;11689;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0" name="Google Shape;11690;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1" name="Google Shape;11691;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2" name="Google Shape;11692;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3" name="Google Shape;11693;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4" name="Google Shape;11694;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5" name="Google Shape;11695;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6" name="Google Shape;11696;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7" name="Google Shape;11697;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8" name="Google Shape;11698;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9" name="Google Shape;11699;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0" name="Google Shape;11700;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1" name="Google Shape;11701;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2" name="Google Shape;11702;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3" name="Google Shape;11703;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4" name="Google Shape;11704;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5" name="Google Shape;11705;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6" name="Google Shape;11706;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7" name="Google Shape;11707;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8" name="Google Shape;11708;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9" name="Google Shape;11709;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0" name="Google Shape;11710;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1" name="Google Shape;11711;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2" name="Google Shape;11712;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3" name="Google Shape;11713;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4" name="Google Shape;11714;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5" name="Google Shape;11715;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6" name="Google Shape;11716;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7" name="Google Shape;11717;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8" name="Google Shape;11718;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19" name="Google Shape;11719;p20"/>
            <p:cNvGrpSpPr/>
            <p:nvPr/>
          </p:nvGrpSpPr>
          <p:grpSpPr>
            <a:xfrm>
              <a:off x="0" y="4082809"/>
              <a:ext cx="9144109" cy="277200"/>
              <a:chOff x="0" y="1009"/>
              <a:chExt cx="9144109" cy="277200"/>
            </a:xfrm>
          </p:grpSpPr>
          <p:sp>
            <p:nvSpPr>
              <p:cNvPr id="11720" name="Google Shape;11720;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1" name="Google Shape;11721;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2" name="Google Shape;11722;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3" name="Google Shape;11723;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4" name="Google Shape;11724;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5" name="Google Shape;11725;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6" name="Google Shape;11726;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7" name="Google Shape;11727;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8" name="Google Shape;11728;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9" name="Google Shape;11729;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0" name="Google Shape;11730;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1" name="Google Shape;11731;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2" name="Google Shape;11732;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3" name="Google Shape;11733;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4" name="Google Shape;11734;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5" name="Google Shape;11735;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6" name="Google Shape;11736;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7" name="Google Shape;11737;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8" name="Google Shape;11738;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9" name="Google Shape;11739;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0" name="Google Shape;11740;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1" name="Google Shape;11741;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2" name="Google Shape;11742;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3" name="Google Shape;11743;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4" name="Google Shape;11744;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5" name="Google Shape;11745;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6" name="Google Shape;11746;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7" name="Google Shape;11747;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8" name="Google Shape;11748;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9" name="Google Shape;11749;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0" name="Google Shape;11750;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1" name="Google Shape;11751;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2" name="Google Shape;11752;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3" name="Google Shape;11753;p20"/>
            <p:cNvGrpSpPr/>
            <p:nvPr/>
          </p:nvGrpSpPr>
          <p:grpSpPr>
            <a:xfrm>
              <a:off x="0" y="4360009"/>
              <a:ext cx="9144109" cy="277200"/>
              <a:chOff x="0" y="1009"/>
              <a:chExt cx="9144109" cy="277200"/>
            </a:xfrm>
          </p:grpSpPr>
          <p:sp>
            <p:nvSpPr>
              <p:cNvPr id="11754" name="Google Shape;11754;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5" name="Google Shape;11755;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6" name="Google Shape;11756;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7" name="Google Shape;11757;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8" name="Google Shape;11758;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9" name="Google Shape;11759;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0" name="Google Shape;11760;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1" name="Google Shape;11761;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2" name="Google Shape;11762;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3" name="Google Shape;11763;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4" name="Google Shape;11764;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5" name="Google Shape;11765;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6" name="Google Shape;11766;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7" name="Google Shape;11767;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8" name="Google Shape;11768;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9" name="Google Shape;11769;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0" name="Google Shape;11770;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1" name="Google Shape;11771;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2" name="Google Shape;11772;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3" name="Google Shape;11773;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4" name="Google Shape;11774;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5" name="Google Shape;11775;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6" name="Google Shape;11776;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7" name="Google Shape;11777;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8" name="Google Shape;11778;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9" name="Google Shape;11779;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0" name="Google Shape;11780;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1" name="Google Shape;11781;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2" name="Google Shape;11782;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3" name="Google Shape;11783;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4" name="Google Shape;11784;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5" name="Google Shape;11785;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6" name="Google Shape;11786;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87" name="Google Shape;11787;p20"/>
            <p:cNvGrpSpPr/>
            <p:nvPr/>
          </p:nvGrpSpPr>
          <p:grpSpPr>
            <a:xfrm>
              <a:off x="0" y="4637209"/>
              <a:ext cx="9144109" cy="277200"/>
              <a:chOff x="0" y="1009"/>
              <a:chExt cx="9144109" cy="277200"/>
            </a:xfrm>
          </p:grpSpPr>
          <p:sp>
            <p:nvSpPr>
              <p:cNvPr id="11788" name="Google Shape;11788;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9" name="Google Shape;11789;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0" name="Google Shape;11790;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1" name="Google Shape;11791;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2" name="Google Shape;11792;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3" name="Google Shape;11793;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4" name="Google Shape;11794;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5" name="Google Shape;11795;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6" name="Google Shape;11796;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7" name="Google Shape;11797;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8" name="Google Shape;11798;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9" name="Google Shape;11799;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0" name="Google Shape;11800;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1" name="Google Shape;11801;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2" name="Google Shape;11802;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3" name="Google Shape;11803;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4" name="Google Shape;11804;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5" name="Google Shape;11805;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6" name="Google Shape;11806;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7" name="Google Shape;11807;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8" name="Google Shape;11808;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9" name="Google Shape;11809;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0" name="Google Shape;11810;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1" name="Google Shape;11811;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2" name="Google Shape;11812;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3" name="Google Shape;11813;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4" name="Google Shape;11814;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5" name="Google Shape;11815;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6" name="Google Shape;11816;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7" name="Google Shape;11817;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8" name="Google Shape;11818;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9" name="Google Shape;11819;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0" name="Google Shape;11820;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821" name="Google Shape;11821;p20"/>
            <p:cNvGrpSpPr/>
            <p:nvPr/>
          </p:nvGrpSpPr>
          <p:grpSpPr>
            <a:xfrm>
              <a:off x="0" y="4914409"/>
              <a:ext cx="9144109" cy="277200"/>
              <a:chOff x="0" y="1009"/>
              <a:chExt cx="9144109" cy="277200"/>
            </a:xfrm>
          </p:grpSpPr>
          <p:sp>
            <p:nvSpPr>
              <p:cNvPr id="11822" name="Google Shape;11822;p20"/>
              <p:cNvSpPr/>
              <p:nvPr/>
            </p:nvSpPr>
            <p:spPr>
              <a:xfrm>
                <a:off x="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3" name="Google Shape;11823;p20"/>
              <p:cNvSpPr/>
              <p:nvPr/>
            </p:nvSpPr>
            <p:spPr>
              <a:xfrm>
                <a:off x="277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4" name="Google Shape;11824;p20"/>
              <p:cNvSpPr/>
              <p:nvPr/>
            </p:nvSpPr>
            <p:spPr>
              <a:xfrm>
                <a:off x="554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5" name="Google Shape;11825;p20"/>
              <p:cNvSpPr/>
              <p:nvPr/>
            </p:nvSpPr>
            <p:spPr>
              <a:xfrm>
                <a:off x="831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6" name="Google Shape;11826;p20"/>
              <p:cNvSpPr/>
              <p:nvPr/>
            </p:nvSpPr>
            <p:spPr>
              <a:xfrm>
                <a:off x="1108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7" name="Google Shape;11827;p20"/>
              <p:cNvSpPr/>
              <p:nvPr/>
            </p:nvSpPr>
            <p:spPr>
              <a:xfrm>
                <a:off x="1385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8" name="Google Shape;11828;p20"/>
              <p:cNvSpPr/>
              <p:nvPr/>
            </p:nvSpPr>
            <p:spPr>
              <a:xfrm>
                <a:off x="1662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9" name="Google Shape;11829;p20"/>
              <p:cNvSpPr/>
              <p:nvPr/>
            </p:nvSpPr>
            <p:spPr>
              <a:xfrm>
                <a:off x="1939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0" name="Google Shape;11830;p20"/>
              <p:cNvSpPr/>
              <p:nvPr/>
            </p:nvSpPr>
            <p:spPr>
              <a:xfrm>
                <a:off x="2216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1" name="Google Shape;11831;p20"/>
              <p:cNvSpPr/>
              <p:nvPr/>
            </p:nvSpPr>
            <p:spPr>
              <a:xfrm>
                <a:off x="2493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2" name="Google Shape;11832;p20"/>
              <p:cNvSpPr/>
              <p:nvPr/>
            </p:nvSpPr>
            <p:spPr>
              <a:xfrm>
                <a:off x="2770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3" name="Google Shape;11833;p20"/>
              <p:cNvSpPr/>
              <p:nvPr/>
            </p:nvSpPr>
            <p:spPr>
              <a:xfrm>
                <a:off x="3048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4" name="Google Shape;11834;p20"/>
              <p:cNvSpPr/>
              <p:nvPr/>
            </p:nvSpPr>
            <p:spPr>
              <a:xfrm>
                <a:off x="3325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5" name="Google Shape;11835;p20"/>
              <p:cNvSpPr/>
              <p:nvPr/>
            </p:nvSpPr>
            <p:spPr>
              <a:xfrm>
                <a:off x="3602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6" name="Google Shape;11836;p20"/>
              <p:cNvSpPr/>
              <p:nvPr/>
            </p:nvSpPr>
            <p:spPr>
              <a:xfrm>
                <a:off x="3879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7" name="Google Shape;11837;p20"/>
              <p:cNvSpPr/>
              <p:nvPr/>
            </p:nvSpPr>
            <p:spPr>
              <a:xfrm>
                <a:off x="4156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8" name="Google Shape;11838;p20"/>
              <p:cNvSpPr/>
              <p:nvPr/>
            </p:nvSpPr>
            <p:spPr>
              <a:xfrm>
                <a:off x="4433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9" name="Google Shape;11839;p20"/>
              <p:cNvSpPr/>
              <p:nvPr/>
            </p:nvSpPr>
            <p:spPr>
              <a:xfrm>
                <a:off x="4710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0" name="Google Shape;11840;p20"/>
              <p:cNvSpPr/>
              <p:nvPr/>
            </p:nvSpPr>
            <p:spPr>
              <a:xfrm>
                <a:off x="4987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1" name="Google Shape;11841;p20"/>
              <p:cNvSpPr/>
              <p:nvPr/>
            </p:nvSpPr>
            <p:spPr>
              <a:xfrm>
                <a:off x="5264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2" name="Google Shape;11842;p20"/>
              <p:cNvSpPr/>
              <p:nvPr/>
            </p:nvSpPr>
            <p:spPr>
              <a:xfrm>
                <a:off x="5541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3" name="Google Shape;11843;p20"/>
              <p:cNvSpPr/>
              <p:nvPr/>
            </p:nvSpPr>
            <p:spPr>
              <a:xfrm>
                <a:off x="5818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4" name="Google Shape;11844;p20"/>
              <p:cNvSpPr/>
              <p:nvPr/>
            </p:nvSpPr>
            <p:spPr>
              <a:xfrm>
                <a:off x="6096000"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5" name="Google Shape;11845;p20"/>
              <p:cNvSpPr/>
              <p:nvPr/>
            </p:nvSpPr>
            <p:spPr>
              <a:xfrm>
                <a:off x="6373091"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6" name="Google Shape;11846;p20"/>
              <p:cNvSpPr/>
              <p:nvPr/>
            </p:nvSpPr>
            <p:spPr>
              <a:xfrm>
                <a:off x="6650182"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7" name="Google Shape;11847;p20"/>
              <p:cNvSpPr/>
              <p:nvPr/>
            </p:nvSpPr>
            <p:spPr>
              <a:xfrm>
                <a:off x="6927273"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8" name="Google Shape;11848;p20"/>
              <p:cNvSpPr/>
              <p:nvPr/>
            </p:nvSpPr>
            <p:spPr>
              <a:xfrm>
                <a:off x="7204364"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9" name="Google Shape;11849;p20"/>
              <p:cNvSpPr/>
              <p:nvPr/>
            </p:nvSpPr>
            <p:spPr>
              <a:xfrm>
                <a:off x="748145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0" name="Google Shape;11850;p20"/>
              <p:cNvSpPr/>
              <p:nvPr/>
            </p:nvSpPr>
            <p:spPr>
              <a:xfrm>
                <a:off x="7758545"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1" name="Google Shape;11851;p20"/>
              <p:cNvSpPr/>
              <p:nvPr/>
            </p:nvSpPr>
            <p:spPr>
              <a:xfrm>
                <a:off x="8035636"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2" name="Google Shape;11852;p20"/>
              <p:cNvSpPr/>
              <p:nvPr/>
            </p:nvSpPr>
            <p:spPr>
              <a:xfrm>
                <a:off x="8312727"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3" name="Google Shape;11853;p20"/>
              <p:cNvSpPr/>
              <p:nvPr/>
            </p:nvSpPr>
            <p:spPr>
              <a:xfrm>
                <a:off x="8589818"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4" name="Google Shape;11854;p20"/>
              <p:cNvSpPr/>
              <p:nvPr/>
            </p:nvSpPr>
            <p:spPr>
              <a:xfrm>
                <a:off x="8866909" y="1009"/>
                <a:ext cx="277200" cy="277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855" name="Google Shape;11855;p20"/>
          <p:cNvSpPr txBox="1">
            <a:spLocks noGrp="1"/>
          </p:cNvSpPr>
          <p:nvPr>
            <p:ph type="subTitle" idx="1"/>
          </p:nvPr>
        </p:nvSpPr>
        <p:spPr>
          <a:xfrm>
            <a:off x="1614733" y="2032267"/>
            <a:ext cx="3930400" cy="36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56" name="Google Shape;11856;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57" name="Google Shape;11857;p20"/>
          <p:cNvSpPr txBox="1">
            <a:spLocks noGrp="1"/>
          </p:cNvSpPr>
          <p:nvPr>
            <p:ph type="subTitle" idx="2"/>
          </p:nvPr>
        </p:nvSpPr>
        <p:spPr>
          <a:xfrm>
            <a:off x="6646999" y="2032267"/>
            <a:ext cx="3930400" cy="360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1858" name="Google Shape;11858;p20"/>
          <p:cNvCxnSpPr/>
          <p:nvPr/>
        </p:nvCxnSpPr>
        <p:spPr>
          <a:xfrm>
            <a:off x="753200" y="6138667"/>
            <a:ext cx="10685600" cy="0"/>
          </a:xfrm>
          <a:prstGeom prst="straightConnector1">
            <a:avLst/>
          </a:prstGeom>
          <a:noFill/>
          <a:ln w="9525" cap="flat" cmpd="sng">
            <a:solidFill>
              <a:schemeClr val="dk1"/>
            </a:solidFill>
            <a:prstDash val="solid"/>
            <a:round/>
            <a:headEnd type="none" w="med" len="med"/>
            <a:tailEnd type="none" w="med" len="med"/>
          </a:ln>
        </p:spPr>
      </p:cxnSp>
      <p:cxnSp>
        <p:nvCxnSpPr>
          <p:cNvPr id="11859" name="Google Shape;11859;p20"/>
          <p:cNvCxnSpPr/>
          <p:nvPr/>
        </p:nvCxnSpPr>
        <p:spPr>
          <a:xfrm>
            <a:off x="753200" y="6256200"/>
            <a:ext cx="10685600" cy="0"/>
          </a:xfrm>
          <a:prstGeom prst="straightConnector1">
            <a:avLst/>
          </a:prstGeom>
          <a:noFill/>
          <a:ln w="9525" cap="flat" cmpd="sng">
            <a:solidFill>
              <a:schemeClr val="dk1"/>
            </a:solidFill>
            <a:prstDash val="solid"/>
            <a:round/>
            <a:headEnd type="none" w="med" len="med"/>
            <a:tailEnd type="none" w="med" len="med"/>
          </a:ln>
        </p:spPr>
      </p:cxnSp>
      <p:sp>
        <p:nvSpPr>
          <p:cNvPr id="11860" name="Google Shape;11860;p20"/>
          <p:cNvSpPr/>
          <p:nvPr/>
        </p:nvSpPr>
        <p:spPr>
          <a:xfrm>
            <a:off x="463902" y="4849533"/>
            <a:ext cx="448724" cy="448721"/>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42FFFF"/>
              </a:gs>
              <a:gs pos="100000">
                <a:srgbClr val="07B8B8"/>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61" name="Google Shape;11861;p20"/>
          <p:cNvSpPr/>
          <p:nvPr/>
        </p:nvSpPr>
        <p:spPr>
          <a:xfrm>
            <a:off x="399374" y="2083702"/>
            <a:ext cx="448724" cy="448721"/>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D7A8C0"/>
              </a:gs>
              <a:gs pos="100000">
                <a:srgbClr val="A45880"/>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62" name="Google Shape;11862;p20"/>
          <p:cNvSpPr/>
          <p:nvPr/>
        </p:nvSpPr>
        <p:spPr>
          <a:xfrm rot="1065322">
            <a:off x="11338333" y="-619637"/>
            <a:ext cx="1631724" cy="4246608"/>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63" name="Google Shape;11863;p20"/>
          <p:cNvSpPr/>
          <p:nvPr/>
        </p:nvSpPr>
        <p:spPr>
          <a:xfrm>
            <a:off x="11196267" y="3231833"/>
            <a:ext cx="394349" cy="394347"/>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EE9464"/>
              </a:gs>
              <a:gs pos="100000">
                <a:srgbClr val="B2511C"/>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64" name="Google Shape;11864;p20"/>
          <p:cNvSpPr/>
          <p:nvPr/>
        </p:nvSpPr>
        <p:spPr>
          <a:xfrm>
            <a:off x="11384400" y="549365"/>
            <a:ext cx="394349" cy="394347"/>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42FFFF"/>
              </a:gs>
              <a:gs pos="100000">
                <a:srgbClr val="07B8B8"/>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65" name="Google Shape;11865;p20"/>
          <p:cNvSpPr/>
          <p:nvPr/>
        </p:nvSpPr>
        <p:spPr>
          <a:xfrm>
            <a:off x="11316683" y="5213271"/>
            <a:ext cx="621183" cy="621179"/>
          </a:xfrm>
          <a:custGeom>
            <a:avLst/>
            <a:gdLst/>
            <a:ahLst/>
            <a:cxnLst/>
            <a:rect l="l" t="t" r="r" b="b"/>
            <a:pathLst>
              <a:path w="164770" h="164769" extrusionOk="0">
                <a:moveTo>
                  <a:pt x="82384" y="0"/>
                </a:moveTo>
                <a:cubicBezTo>
                  <a:pt x="82384" y="45499"/>
                  <a:pt x="45500" y="82384"/>
                  <a:pt x="1" y="82384"/>
                </a:cubicBezTo>
                <a:cubicBezTo>
                  <a:pt x="45500" y="82384"/>
                  <a:pt x="82384" y="119268"/>
                  <a:pt x="82384" y="164769"/>
                </a:cubicBezTo>
                <a:cubicBezTo>
                  <a:pt x="82384" y="119268"/>
                  <a:pt x="119270" y="82384"/>
                  <a:pt x="164769" y="82384"/>
                </a:cubicBezTo>
                <a:cubicBezTo>
                  <a:pt x="119270" y="82384"/>
                  <a:pt x="82384" y="45499"/>
                  <a:pt x="82384" y="0"/>
                </a:cubicBezTo>
                <a:close/>
              </a:path>
            </a:pathLst>
          </a:custGeom>
          <a:gradFill>
            <a:gsLst>
              <a:gs pos="0">
                <a:srgbClr val="D7A8C0"/>
              </a:gs>
              <a:gs pos="100000">
                <a:srgbClr val="A45880"/>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5485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1527-3AAF-1E70-F385-812DB1E4397F}"/>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B34C569-7C86-2250-64CA-8E31EBB0AA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789B2AF-DBB7-8E16-E025-E104489A6594}"/>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5" name="Footer Placeholder 4">
            <a:extLst>
              <a:ext uri="{FF2B5EF4-FFF2-40B4-BE49-F238E27FC236}">
                <a16:creationId xmlns:a16="http://schemas.microsoft.com/office/drawing/2014/main" id="{72DC2F0F-031A-296A-6587-B899210128A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E6C146F-5931-7674-73BA-61924F93D798}"/>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339506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485C-97E8-C5AA-CF15-8A9D1E82B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82A611C7-D1AE-0576-4D06-FC364066D6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3BA80-20B0-B729-35D2-D44671EACC98}"/>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5" name="Footer Placeholder 4">
            <a:extLst>
              <a:ext uri="{FF2B5EF4-FFF2-40B4-BE49-F238E27FC236}">
                <a16:creationId xmlns:a16="http://schemas.microsoft.com/office/drawing/2014/main" id="{1DD86B55-6297-D149-BD3F-59ADFE82CE4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7F0238B-07B6-8F5B-44A0-A4E8C59A69AA}"/>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120133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80CF-D20B-2FE6-A993-839453732DA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6150D07-940C-070D-67A4-C7B11A0ECB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F85A87B6-80F2-7CEA-6D31-F9EA5DC30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0E3BBA0B-6052-A562-2192-B7A73F023FAD}"/>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6" name="Footer Placeholder 5">
            <a:extLst>
              <a:ext uri="{FF2B5EF4-FFF2-40B4-BE49-F238E27FC236}">
                <a16:creationId xmlns:a16="http://schemas.microsoft.com/office/drawing/2014/main" id="{D5BBB6A0-973C-6EF3-CAA7-9D2AC9AC95E3}"/>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5D509E3-8A7F-5716-7B76-55093BEA0732}"/>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117707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E299-79FA-BF65-B5F3-9FC53FCCF1AA}"/>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F12D1F9D-79BD-BA9E-B74D-967474020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086243-CB34-CFEF-4EC8-5FCD75FA1F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C86B3479-8F30-A743-292F-B05162B31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B8F36-D1EC-7C3E-35C0-2BAD19E84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6DB08BED-C203-516C-DB0F-B095BAFF3D9D}"/>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8" name="Footer Placeholder 7">
            <a:extLst>
              <a:ext uri="{FF2B5EF4-FFF2-40B4-BE49-F238E27FC236}">
                <a16:creationId xmlns:a16="http://schemas.microsoft.com/office/drawing/2014/main" id="{B209973E-F5D6-41DE-D8AB-07A43F8C9970}"/>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92E8783-683D-D59A-0DF7-D40EB3DF161C}"/>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412606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3753-EA53-FA8C-5409-AA0605DFA69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C61B6F04-E79D-4357-36C4-F9A679185563}"/>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4" name="Footer Placeholder 3">
            <a:extLst>
              <a:ext uri="{FF2B5EF4-FFF2-40B4-BE49-F238E27FC236}">
                <a16:creationId xmlns:a16="http://schemas.microsoft.com/office/drawing/2014/main" id="{0F9A8D8D-33B9-EDA3-07C3-5D511A6BC893}"/>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F26DF276-8010-08FC-5560-AC597DDDF3FE}"/>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255875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70D44-2521-DEBB-3132-97DF9C7FE217}"/>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3" name="Footer Placeholder 2">
            <a:extLst>
              <a:ext uri="{FF2B5EF4-FFF2-40B4-BE49-F238E27FC236}">
                <a16:creationId xmlns:a16="http://schemas.microsoft.com/office/drawing/2014/main" id="{6DC180E0-B506-81AE-28E7-DE2A88A356F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933B2ED-AE25-66D1-62F6-29769E5993CB}"/>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11592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085C-2C7B-9E1E-5460-1A4E24ECB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97E837D-7624-3DC5-5497-CB93CBFFF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EC781DFF-8B86-3F73-1650-C6D259ED6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BE56-A912-FAC9-9179-79E5FA6EF6CB}"/>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6" name="Footer Placeholder 5">
            <a:extLst>
              <a:ext uri="{FF2B5EF4-FFF2-40B4-BE49-F238E27FC236}">
                <a16:creationId xmlns:a16="http://schemas.microsoft.com/office/drawing/2014/main" id="{4BE55DEF-9800-7128-92C9-3E9FBBF76DD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5C6C414-EA6C-E124-03F5-EA1BFF38A769}"/>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978607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BD5F-1065-8C71-9C57-03C594FEB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4A0A0209-FC9C-0ED0-D695-49927A1F8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32DC3A98-8724-BF52-1B8D-843EFCE4E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47211-B17C-8267-CE37-E04A96245DE7}"/>
              </a:ext>
            </a:extLst>
          </p:cNvPr>
          <p:cNvSpPr>
            <a:spLocks noGrp="1"/>
          </p:cNvSpPr>
          <p:nvPr>
            <p:ph type="dt" sz="half" idx="10"/>
          </p:nvPr>
        </p:nvSpPr>
        <p:spPr/>
        <p:txBody>
          <a:bodyPr/>
          <a:lstStyle/>
          <a:p>
            <a:fld id="{99DA9E6B-FDA3-4959-BF11-47179EB344AD}" type="datetimeFigureOut">
              <a:rPr lang="id-ID" smtClean="0"/>
              <a:t>03/11/2023</a:t>
            </a:fld>
            <a:endParaRPr lang="id-ID"/>
          </a:p>
        </p:txBody>
      </p:sp>
      <p:sp>
        <p:nvSpPr>
          <p:cNvPr id="6" name="Footer Placeholder 5">
            <a:extLst>
              <a:ext uri="{FF2B5EF4-FFF2-40B4-BE49-F238E27FC236}">
                <a16:creationId xmlns:a16="http://schemas.microsoft.com/office/drawing/2014/main" id="{ED26C0D2-7777-BF26-44DD-068B988E59D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1ED957E-81E3-71C7-F6A8-BB46E49D17B1}"/>
              </a:ext>
            </a:extLst>
          </p:cNvPr>
          <p:cNvSpPr>
            <a:spLocks noGrp="1"/>
          </p:cNvSpPr>
          <p:nvPr>
            <p:ph type="sldNum" sz="quarter" idx="12"/>
          </p:nvPr>
        </p:nvSpPr>
        <p:spPr/>
        <p:txBody>
          <a:bodyPr/>
          <a:lstStyle/>
          <a:p>
            <a:fld id="{DDB9FE45-8EE5-4321-88E7-0D4CD9864CC9}" type="slidenum">
              <a:rPr lang="id-ID" smtClean="0"/>
              <a:t>‹#›</a:t>
            </a:fld>
            <a:endParaRPr lang="id-ID"/>
          </a:p>
        </p:txBody>
      </p:sp>
    </p:spTree>
    <p:extLst>
      <p:ext uri="{BB962C8B-B14F-4D97-AF65-F5344CB8AC3E}">
        <p14:creationId xmlns:p14="http://schemas.microsoft.com/office/powerpoint/2010/main" val="181539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05DEB-8D46-FC75-2165-FD5D8DAD1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6A38B8B2-12C3-8724-BD54-83434D5D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324D6C7-F830-1CE7-2C8E-9328670C1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9E6B-FDA3-4959-BF11-47179EB344AD}" type="datetimeFigureOut">
              <a:rPr lang="id-ID" smtClean="0"/>
              <a:t>03/11/2023</a:t>
            </a:fld>
            <a:endParaRPr lang="id-ID"/>
          </a:p>
        </p:txBody>
      </p:sp>
      <p:sp>
        <p:nvSpPr>
          <p:cNvPr id="5" name="Footer Placeholder 4">
            <a:extLst>
              <a:ext uri="{FF2B5EF4-FFF2-40B4-BE49-F238E27FC236}">
                <a16:creationId xmlns:a16="http://schemas.microsoft.com/office/drawing/2014/main" id="{F9CB0D66-8600-7E32-722B-068645590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CFE03AC5-D3FA-4940-9D1F-F66E12972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9FE45-8EE5-4321-88E7-0D4CD9864CC9}" type="slidenum">
              <a:rPr lang="id-ID" smtClean="0"/>
              <a:t>‹#›</a:t>
            </a:fld>
            <a:endParaRPr lang="id-ID"/>
          </a:p>
        </p:txBody>
      </p:sp>
    </p:spTree>
    <p:extLst>
      <p:ext uri="{BB962C8B-B14F-4D97-AF65-F5344CB8AC3E}">
        <p14:creationId xmlns:p14="http://schemas.microsoft.com/office/powerpoint/2010/main" val="2581126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thesai.org/Publications/ViewPaper?Volume=3&amp;Issue=6&amp;Code=IJACSA&amp;SerialNo=3" TargetMode="External"/><Relationship Id="rId7" Type="http://schemas.openxmlformats.org/officeDocument/2006/relationships/hyperlink" Target="https://glints.com/id/lowongan/unit-testing-adalah/"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jurnal.unsil.ac.id/index.php/jssainstek/article/view/4086" TargetMode="External"/><Relationship Id="rId5" Type="http://schemas.openxmlformats.org/officeDocument/2006/relationships/hyperlink" Target="https://cmlabs.co/id-id/seo-terms/cicd-adalah" TargetMode="External"/><Relationship Id="rId4" Type="http://schemas.openxmlformats.org/officeDocument/2006/relationships/hyperlink" Target="https://teknik-informatika-s1.stekom.ac.id/informasi/baca/Apa-Itu-Continuous-IntegrationContinuous-Deployment/f0c31f04d1f4cecc1909ec40bd3cac7b7732baa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14"/>
        <p:cNvGrpSpPr/>
        <p:nvPr/>
      </p:nvGrpSpPr>
      <p:grpSpPr>
        <a:xfrm>
          <a:off x="0" y="0"/>
          <a:ext cx="0" cy="0"/>
          <a:chOff x="0" y="0"/>
          <a:chExt cx="0" cy="0"/>
        </a:xfrm>
      </p:grpSpPr>
      <p:sp>
        <p:nvSpPr>
          <p:cNvPr id="18517" name="Google Shape;18517;p42"/>
          <p:cNvSpPr txBox="1">
            <a:spLocks noGrp="1"/>
          </p:cNvSpPr>
          <p:nvPr>
            <p:ph type="subTitle" idx="1"/>
          </p:nvPr>
        </p:nvSpPr>
        <p:spPr>
          <a:xfrm>
            <a:off x="4558999" y="4603259"/>
            <a:ext cx="3074000" cy="646400"/>
          </a:xfrm>
          <a:prstGeom prst="rect">
            <a:avLst/>
          </a:prstGeom>
        </p:spPr>
        <p:txBody>
          <a:bodyPr spcFirstLastPara="1" vert="horz" wrap="square" lIns="121900" tIns="121900" rIns="121900" bIns="121900" rtlCol="0" anchor="t" anchorCtr="0">
            <a:noAutofit/>
          </a:bodyPr>
          <a:lstStyle/>
          <a:p>
            <a:pPr marL="0" indent="0" algn="ctr"/>
            <a:r>
              <a:rPr lang="en" dirty="0"/>
              <a:t>Muhammad Afif Alrasyid</a:t>
            </a:r>
          </a:p>
          <a:p>
            <a:pPr marL="0" indent="0" algn="ctr"/>
            <a:r>
              <a:rPr lang="en" dirty="0"/>
              <a:t>201011402254</a:t>
            </a:r>
            <a:endParaRPr dirty="0"/>
          </a:p>
        </p:txBody>
      </p:sp>
      <p:sp>
        <p:nvSpPr>
          <p:cNvPr id="18528" name="Google Shape;18528;p42"/>
          <p:cNvSpPr txBox="1">
            <a:spLocks noGrp="1"/>
          </p:cNvSpPr>
          <p:nvPr>
            <p:ph type="subTitle" idx="16"/>
          </p:nvPr>
        </p:nvSpPr>
        <p:spPr>
          <a:xfrm>
            <a:off x="4558999" y="4132576"/>
            <a:ext cx="3074000" cy="526000"/>
          </a:xfrm>
          <a:prstGeom prst="rect">
            <a:avLst/>
          </a:prstGeom>
        </p:spPr>
        <p:txBody>
          <a:bodyPr spcFirstLastPara="1" vert="horz" wrap="square" lIns="121900" tIns="121900" rIns="121900" bIns="121900" rtlCol="0" anchor="b" anchorCtr="0">
            <a:noAutofit/>
          </a:bodyPr>
          <a:lstStyle/>
          <a:p>
            <a:pPr marL="0" indent="0" algn="ctr"/>
            <a:r>
              <a:rPr lang="en" dirty="0">
                <a:latin typeface="Lexend Deca Black"/>
                <a:ea typeface="Lexend Deca Black"/>
                <a:cs typeface="Lexend Deca Black"/>
                <a:sym typeface="Lexend Deca Black"/>
              </a:rPr>
              <a:t> </a:t>
            </a:r>
            <a:endParaRPr dirty="0">
              <a:latin typeface="Lexend Deca Black"/>
              <a:ea typeface="Lexend Deca Black"/>
              <a:cs typeface="Lexend Deca Black"/>
              <a:sym typeface="Lexend Deca Black"/>
            </a:endParaRPr>
          </a:p>
        </p:txBody>
      </p:sp>
      <p:pic>
        <p:nvPicPr>
          <p:cNvPr id="32" name="Picture Placeholder 3">
            <a:extLst>
              <a:ext uri="{FF2B5EF4-FFF2-40B4-BE49-F238E27FC236}">
                <a16:creationId xmlns:a16="http://schemas.microsoft.com/office/drawing/2014/main" id="{B9022F8F-72DC-0ECE-D346-AA67739372A7}"/>
              </a:ext>
            </a:extLst>
          </p:cNvPr>
          <p:cNvPicPr>
            <a:picLocks noChangeAspect="1"/>
          </p:cNvPicPr>
          <p:nvPr/>
        </p:nvPicPr>
        <p:blipFill>
          <a:blip r:embed="rId3">
            <a:extLst>
              <a:ext uri="{28A0092B-C50C-407E-A947-70E740481C1C}">
                <a14:useLocalDpi xmlns:a14="http://schemas.microsoft.com/office/drawing/2010/main" val="0"/>
              </a:ext>
            </a:extLst>
          </a:blip>
          <a:srcRect t="12210" b="12210"/>
          <a:stretch>
            <a:fillRect/>
          </a:stretch>
        </p:blipFill>
        <p:spPr>
          <a:xfrm>
            <a:off x="5228429" y="2346906"/>
            <a:ext cx="1735143" cy="1589615"/>
          </a:xfrm>
          <a:prstGeom prst="rect">
            <a:avLst/>
          </a:prstGeom>
          <a:solidFill>
            <a:schemeClr val="bg1">
              <a:lumMod val="95000"/>
            </a:schemeClr>
          </a:solidFill>
          <a:ln w="12700">
            <a:noFill/>
          </a:ln>
        </p:spPr>
      </p:pic>
      <p:sp>
        <p:nvSpPr>
          <p:cNvPr id="4" name="Google Shape;18637;p45">
            <a:extLst>
              <a:ext uri="{FF2B5EF4-FFF2-40B4-BE49-F238E27FC236}">
                <a16:creationId xmlns:a16="http://schemas.microsoft.com/office/drawing/2014/main" id="{90976A8E-BF3B-5B6A-E13D-E9037CE83292}"/>
              </a:ext>
            </a:extLst>
          </p:cNvPr>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sv-SE" dirty="0"/>
              <a:t>UTS TESTING DAN QA PERANGKAT LUNAK</a:t>
            </a:r>
            <a:br>
              <a:rPr lang="sv-SE" dirty="0"/>
            </a:b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Karakteristik dan prinsip utama dari unit testing meliputi:</a:t>
            </a:r>
          </a:p>
          <a:p>
            <a:pPr marL="0" indent="0"/>
            <a:r>
              <a:rPr lang="id-ID" sz="2400" i="0" dirty="0">
                <a:solidFill>
                  <a:srgbClr val="374151"/>
                </a:solidFill>
                <a:effectLst/>
                <a:latin typeface="+mj-lt"/>
              </a:rPr>
              <a:t>1.  Isolasi Unit: Unit testing menguji komponen atau unit perangkat lunak secara terisolasi. Ini berarti komponen yang diuji diisolasi dari komponen lain yang mungkin dipanggil atau digunakan oleh unit tersebut. Untuk tujuan ini, seringkali unit testing menggunakan mock objects atau stubs untuk menggantikan komponen-komponen eksternal.</a:t>
            </a:r>
          </a:p>
          <a:p>
            <a:pPr marL="0" indent="0"/>
            <a:r>
              <a:rPr lang="id-ID" sz="2400" i="0" dirty="0">
                <a:solidFill>
                  <a:srgbClr val="374151"/>
                </a:solidFill>
                <a:effectLst/>
                <a:latin typeface="+mj-lt"/>
              </a:rPr>
              <a:t>2.  Automatisasi: Unit testing umumnya diotomatisasikan sehingga pengujian dapat diulang kapan saja dengan cepat. Bahkan saat pengembangan berlanjut, Anda dapat menjalankan unit test untuk memastikan bahwa perubahan yang baru tidak merusak fungsi yang sudah ada.</a:t>
            </a:r>
          </a:p>
          <a:p>
            <a:pPr marL="0" indent="0"/>
            <a:r>
              <a:rPr lang="id-ID" sz="2400" i="0" dirty="0">
                <a:solidFill>
                  <a:srgbClr val="374151"/>
                </a:solidFill>
                <a:effectLst/>
                <a:latin typeface="+mj-lt"/>
              </a:rPr>
              <a:t>3.  Cakupan Kode: Unit testing dirancang untuk mencapai tingkat cakupan kode yang tinggi. Ini berarti setiap bagian dari kode unit tersebut seharusnya diuji. Ini termasuk menguji berbagai kasus, termasuk input yang valid dan tidak valid.</a:t>
            </a:r>
          </a:p>
        </p:txBody>
      </p:sp>
    </p:spTree>
    <p:extLst>
      <p:ext uri="{BB962C8B-B14F-4D97-AF65-F5344CB8AC3E}">
        <p14:creationId xmlns:p14="http://schemas.microsoft.com/office/powerpoint/2010/main" val="428423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4. Assertions: Unit test menggunakan pernyataan (assertions) untuk memeriksa apakah hasil yang diberikan oleh unit sesuai dengan yang diharapkan. Jika hasilnya sesuai, maka tes dianggap berhasil; jika tidak sesuai, tes dianggap gagal.</a:t>
            </a:r>
          </a:p>
          <a:p>
            <a:pPr marL="0" indent="0"/>
            <a:r>
              <a:rPr lang="id-ID" sz="2400" i="0" dirty="0">
                <a:solidFill>
                  <a:srgbClr val="374151"/>
                </a:solidFill>
                <a:effectLst/>
                <a:latin typeface="+mj-lt"/>
              </a:rPr>
              <a:t>5. Dokumentasi Hidup: Unit test juga dapat berfungsi sebagai dokumentasi hidup (living documentation) yang menjelaskan cara menggunakan dan mengintegrasikan unit-unit perangkat lunak dalam sistem secara benar.</a:t>
            </a:r>
          </a:p>
          <a:p>
            <a:pPr marL="0" indent="0"/>
            <a:r>
              <a:rPr lang="id-ID" sz="2400" i="0" dirty="0">
                <a:solidFill>
                  <a:srgbClr val="374151"/>
                </a:solidFill>
                <a:effectLst/>
                <a:latin typeface="+mj-lt"/>
              </a:rPr>
              <a:t>6. Integrasi dengan Alat: Banyak bahasa pemrograman dan lingkungan pengembangan menyediakan kerangka kerja (framework) khusus untuk unit testing, seperti unittest di Python, JUnit di Java, dan banyak lainnya. Alat-alat ini memudahkan proses pembuatan dan pelaksanaan unit test.</a:t>
            </a:r>
          </a:p>
        </p:txBody>
      </p:sp>
    </p:spTree>
    <p:extLst>
      <p:ext uri="{BB962C8B-B14F-4D97-AF65-F5344CB8AC3E}">
        <p14:creationId xmlns:p14="http://schemas.microsoft.com/office/powerpoint/2010/main" val="131369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Langkah-langkah Konfigurasi CI/CD untuk Proyek Python:</a:t>
            </a:r>
          </a:p>
          <a:p>
            <a:pPr marL="0" indent="0"/>
            <a:r>
              <a:rPr lang="id-ID" sz="2400" i="0" dirty="0">
                <a:solidFill>
                  <a:srgbClr val="374151"/>
                </a:solidFill>
                <a:effectLst/>
                <a:latin typeface="+mj-lt"/>
              </a:rPr>
              <a:t>1. Persiapkan Proyek:</a:t>
            </a:r>
          </a:p>
          <a:p>
            <a:pPr marL="0" indent="0"/>
            <a:r>
              <a:rPr lang="id-ID" sz="2400" i="0" dirty="0">
                <a:solidFill>
                  <a:srgbClr val="374151"/>
                </a:solidFill>
                <a:effectLst/>
                <a:latin typeface="+mj-lt"/>
              </a:rPr>
              <a:t>Pastikan proyek Python Anda memiliki struktur direktori yang teratur, dan Anda telah menambahkan file requirements.txt yang berisi dependensi proyek.</a:t>
            </a:r>
          </a:p>
          <a:p>
            <a:pPr marL="0" indent="0"/>
            <a:r>
              <a:rPr lang="id-ID" sz="2400" i="0" dirty="0">
                <a:solidFill>
                  <a:srgbClr val="374151"/>
                </a:solidFill>
                <a:effectLst/>
                <a:latin typeface="+mj-lt"/>
              </a:rPr>
              <a:t>2. Pengelolaan Kode Sumber:</a:t>
            </a:r>
          </a:p>
          <a:p>
            <a:pPr marL="0" indent="0"/>
            <a:r>
              <a:rPr lang="id-ID" sz="2400" i="0" dirty="0">
                <a:solidFill>
                  <a:srgbClr val="374151"/>
                </a:solidFill>
                <a:effectLst/>
                <a:latin typeface="+mj-lt"/>
              </a:rPr>
              <a:t>Simpan proyek Anda di repositori Git (misalnya, di GitHub).</a:t>
            </a:r>
          </a:p>
          <a:p>
            <a:pPr marL="0" indent="0"/>
            <a:r>
              <a:rPr lang="id-ID" sz="2400" i="0" dirty="0">
                <a:solidFill>
                  <a:srgbClr val="374151"/>
                </a:solidFill>
                <a:effectLst/>
                <a:latin typeface="+mj-lt"/>
              </a:rPr>
              <a:t>Pastikan Anda telah membuat file .gitignore untuk mengabaikan file yang tidak perlu di-repo (misalnya, berkas .pyc atau direktori virtual environment).</a:t>
            </a:r>
          </a:p>
          <a:p>
            <a:pPr marL="0" indent="0"/>
            <a:r>
              <a:rPr lang="id-ID" sz="2400" i="0" dirty="0">
                <a:solidFill>
                  <a:srgbClr val="374151"/>
                </a:solidFill>
                <a:effectLst/>
                <a:latin typeface="+mj-lt"/>
              </a:rPr>
              <a:t>3. Kendali Versi:</a:t>
            </a:r>
          </a:p>
          <a:p>
            <a:pPr marL="0" indent="0"/>
            <a:r>
              <a:rPr lang="id-ID" sz="2400" i="0" dirty="0">
                <a:solidFill>
                  <a:srgbClr val="374151"/>
                </a:solidFill>
                <a:effectLst/>
                <a:latin typeface="+mj-lt"/>
              </a:rPr>
              <a:t>Gunakan manajer versi seperti git untuk mengontrol versi kode Anda.</a:t>
            </a:r>
          </a:p>
          <a:p>
            <a:pPr marL="0" indent="0"/>
            <a:r>
              <a:rPr lang="id-ID" sz="2400" i="0" dirty="0">
                <a:solidFill>
                  <a:srgbClr val="374151"/>
                </a:solidFill>
                <a:effectLst/>
                <a:latin typeface="+mj-lt"/>
              </a:rPr>
              <a:t>Pastikan Anda menggunakan tag versi dalam repositori untuk menandai rilis penting.</a:t>
            </a:r>
          </a:p>
        </p:txBody>
      </p:sp>
    </p:spTree>
    <p:extLst>
      <p:ext uri="{BB962C8B-B14F-4D97-AF65-F5344CB8AC3E}">
        <p14:creationId xmlns:p14="http://schemas.microsoft.com/office/powerpoint/2010/main" val="40584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4. Menggunakan GitHub Actions (Contoh):</a:t>
            </a:r>
          </a:p>
          <a:p>
            <a:pPr marL="0" indent="0"/>
            <a:r>
              <a:rPr lang="id-ID" sz="2400" i="0" dirty="0">
                <a:solidFill>
                  <a:srgbClr val="374151"/>
                </a:solidFill>
                <a:effectLst/>
                <a:latin typeface="+mj-lt"/>
              </a:rPr>
              <a:t>Buka repositori GitHub Anda dan klik "Actions" untuk mengaktifkan GitHub Actions.</a:t>
            </a:r>
          </a:p>
          <a:p>
            <a:pPr marL="0" indent="0"/>
            <a:r>
              <a:rPr lang="id-ID" sz="2400" i="0" dirty="0">
                <a:solidFill>
                  <a:srgbClr val="374151"/>
                </a:solidFill>
                <a:effectLst/>
                <a:latin typeface="+mj-lt"/>
              </a:rPr>
              <a:t>Buat file konfigurasi CI/CD di direktori .github/workflows, misalnya python-ci.yml. Berikut adalah contoh konfigurasi untuk menjalankan unit test Python menggunakan GitHub Actions:</a:t>
            </a:r>
          </a:p>
        </p:txBody>
      </p:sp>
      <p:pic>
        <p:nvPicPr>
          <p:cNvPr id="2" name="Picture 1">
            <a:extLst>
              <a:ext uri="{FF2B5EF4-FFF2-40B4-BE49-F238E27FC236}">
                <a16:creationId xmlns:a16="http://schemas.microsoft.com/office/drawing/2014/main" id="{383BDEBA-03D1-D115-6FE8-F244EA9655CF}"/>
              </a:ext>
            </a:extLst>
          </p:cNvPr>
          <p:cNvPicPr>
            <a:picLocks noChangeAspect="1"/>
          </p:cNvPicPr>
          <p:nvPr/>
        </p:nvPicPr>
        <p:blipFill>
          <a:blip r:embed="rId3"/>
          <a:stretch>
            <a:fillRect/>
          </a:stretch>
        </p:blipFill>
        <p:spPr>
          <a:xfrm>
            <a:off x="5442641" y="3303703"/>
            <a:ext cx="3002168" cy="2773847"/>
          </a:xfrm>
          <a:prstGeom prst="rect">
            <a:avLst/>
          </a:prstGeom>
        </p:spPr>
      </p:pic>
    </p:spTree>
    <p:extLst>
      <p:ext uri="{BB962C8B-B14F-4D97-AF65-F5344CB8AC3E}">
        <p14:creationId xmlns:p14="http://schemas.microsoft.com/office/powerpoint/2010/main" val="175334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Konfigurasi di atas akan menjalankan unit test Python setiap kali ada perubahan pada cabang main di repositori GitHub Anda.</a:t>
            </a:r>
          </a:p>
          <a:p>
            <a:pPr marL="0" indent="0"/>
            <a:r>
              <a:rPr lang="id-ID" sz="2400" i="0" dirty="0">
                <a:solidFill>
                  <a:srgbClr val="374151"/>
                </a:solidFill>
                <a:effectLst/>
                <a:latin typeface="+mj-lt"/>
              </a:rPr>
              <a:t>5. Pengujian Otomatis:</a:t>
            </a:r>
          </a:p>
          <a:p>
            <a:pPr marL="0" indent="0"/>
            <a:r>
              <a:rPr lang="id-ID" sz="2400" i="0" dirty="0">
                <a:solidFill>
                  <a:srgbClr val="374151"/>
                </a:solidFill>
                <a:effectLst/>
                <a:latin typeface="+mj-lt"/>
              </a:rPr>
              <a:t>Pastikan Anda telah menambahkan unit test ke dalam proyek Python Anda. Gunakan kerangka kerja pengujian seperti unittest, pytest, atau yang lain sesuai kebutuhan.</a:t>
            </a:r>
          </a:p>
          <a:p>
            <a:pPr marL="0" indent="0"/>
            <a:r>
              <a:rPr lang="id-ID" sz="2400" i="0" dirty="0">
                <a:solidFill>
                  <a:srgbClr val="374151"/>
                </a:solidFill>
                <a:effectLst/>
                <a:latin typeface="+mj-lt"/>
              </a:rPr>
              <a:t>6. Continuous Deployment (Opsional):</a:t>
            </a:r>
          </a:p>
          <a:p>
            <a:pPr marL="0" indent="0"/>
            <a:r>
              <a:rPr lang="id-ID" sz="2400" i="0" dirty="0">
                <a:solidFill>
                  <a:srgbClr val="374151"/>
                </a:solidFill>
                <a:effectLst/>
                <a:latin typeface="+mj-lt"/>
              </a:rPr>
              <a:t>Jika Anda ingin melakukan Continuous Deployment, Anda dapat menambahkan langkah-langkah berikut ke konfigurasi CI/CD:</a:t>
            </a:r>
          </a:p>
          <a:p>
            <a:pPr marL="0" indent="0"/>
            <a:r>
              <a:rPr lang="id-ID" sz="2400" i="0" dirty="0">
                <a:solidFill>
                  <a:srgbClr val="374151"/>
                </a:solidFill>
                <a:effectLst/>
                <a:latin typeface="+mj-lt"/>
              </a:rPr>
              <a:t>- Membangun dan mengemas aplikasi.</a:t>
            </a:r>
          </a:p>
          <a:p>
            <a:pPr marL="0" indent="0"/>
            <a:r>
              <a:rPr lang="id-ID" sz="2400" i="0" dirty="0">
                <a:solidFill>
                  <a:srgbClr val="374151"/>
                </a:solidFill>
                <a:effectLst/>
                <a:latin typeface="+mj-lt"/>
              </a:rPr>
              <a:t>- Mengunggah aplikasi ke server tujuan.</a:t>
            </a:r>
          </a:p>
          <a:p>
            <a:pPr marL="0" indent="0"/>
            <a:r>
              <a:rPr lang="id-ID" sz="2400" i="0" dirty="0">
                <a:solidFill>
                  <a:srgbClr val="374151"/>
                </a:solidFill>
                <a:effectLst/>
                <a:latin typeface="+mj-lt"/>
              </a:rPr>
              <a:t>- Melakukan migrasi basis data atau langkah-langkah lain yang diperlukan.</a:t>
            </a:r>
          </a:p>
        </p:txBody>
      </p:sp>
    </p:spTree>
    <p:extLst>
      <p:ext uri="{BB962C8B-B14F-4D97-AF65-F5344CB8AC3E}">
        <p14:creationId xmlns:p14="http://schemas.microsoft.com/office/powerpoint/2010/main" val="532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7. Lakukan Push ke Repositori:</a:t>
            </a:r>
          </a:p>
          <a:p>
            <a:pPr marL="0" indent="0"/>
            <a:r>
              <a:rPr lang="id-ID" sz="2400" i="0" dirty="0">
                <a:solidFill>
                  <a:srgbClr val="374151"/>
                </a:solidFill>
                <a:effectLst/>
                <a:latin typeface="+mj-lt"/>
              </a:rPr>
              <a:t>Setiap kali Anda melakukan perubahan pada kode sumber, lakukan git push ke repositori.</a:t>
            </a:r>
          </a:p>
          <a:p>
            <a:pPr marL="0" indent="0"/>
            <a:r>
              <a:rPr lang="id-ID" sz="2400" i="0" dirty="0">
                <a:solidFill>
                  <a:srgbClr val="374151"/>
                </a:solidFill>
                <a:effectLst/>
                <a:latin typeface="+mj-lt"/>
              </a:rPr>
              <a:t>GitHub Actions (atau alat CI/CD lainnya yang Anda gunakan) akan menjalankan unit test otomatis.</a:t>
            </a:r>
          </a:p>
          <a:p>
            <a:pPr marL="0" indent="0"/>
            <a:r>
              <a:rPr lang="id-ID" sz="2400" i="0" dirty="0">
                <a:solidFill>
                  <a:srgbClr val="374151"/>
                </a:solidFill>
                <a:effectLst/>
                <a:latin typeface="+mj-lt"/>
              </a:rPr>
              <a:t>8. Monitoring dan Pemberitahuan:</a:t>
            </a:r>
          </a:p>
          <a:p>
            <a:pPr marL="0" indent="0"/>
            <a:r>
              <a:rPr lang="id-ID" sz="2400" i="0" dirty="0">
                <a:solidFill>
                  <a:srgbClr val="374151"/>
                </a:solidFill>
                <a:effectLst/>
                <a:latin typeface="+mj-lt"/>
              </a:rPr>
              <a:t>Pastikan Anda menerima pemberitahuan jika ada kegagalan pada tahap CI/CD. Jika ada kegagalan, periksa log untuk menemukan penyebabnya.</a:t>
            </a:r>
          </a:p>
          <a:p>
            <a:pPr marL="0" indent="0"/>
            <a:r>
              <a:rPr lang="id-ID" sz="2400" i="0" dirty="0">
                <a:solidFill>
                  <a:srgbClr val="374151"/>
                </a:solidFill>
                <a:effectLst/>
                <a:latin typeface="+mj-lt"/>
              </a:rPr>
              <a:t>9. Pemeliharaan:</a:t>
            </a:r>
          </a:p>
          <a:p>
            <a:pPr marL="0" indent="0"/>
            <a:r>
              <a:rPr lang="id-ID" sz="2400" i="0" dirty="0">
                <a:solidFill>
                  <a:srgbClr val="374151"/>
                </a:solidFill>
                <a:effectLst/>
                <a:latin typeface="+mj-lt"/>
              </a:rPr>
              <a:t>Terus pantau, perbaiki, dan tingkatkan konfigurasi CI/CD Anda seiring dengan perkembangan proyek.</a:t>
            </a:r>
          </a:p>
        </p:txBody>
      </p:sp>
    </p:spTree>
    <p:extLst>
      <p:ext uri="{BB962C8B-B14F-4D97-AF65-F5344CB8AC3E}">
        <p14:creationId xmlns:p14="http://schemas.microsoft.com/office/powerpoint/2010/main" val="353405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DAFTAR PUSTAKA</a:t>
            </a:r>
          </a:p>
        </p:txBody>
      </p:sp>
      <p:sp>
        <p:nvSpPr>
          <p:cNvPr id="18639" name="Google Shape;18639;p45"/>
          <p:cNvSpPr txBox="1">
            <a:spLocks noGrp="1"/>
          </p:cNvSpPr>
          <p:nvPr>
            <p:ph type="subTitle" idx="1"/>
          </p:nvPr>
        </p:nvSpPr>
        <p:spPr>
          <a:xfrm>
            <a:off x="1219201" y="1262058"/>
            <a:ext cx="9934574" cy="2041645"/>
          </a:xfrm>
          <a:prstGeom prst="rect">
            <a:avLst/>
          </a:prstGeom>
        </p:spPr>
        <p:txBody>
          <a:bodyPr spcFirstLastPara="1" vert="horz" wrap="square" lIns="121900" tIns="121900" rIns="121900" bIns="121900" rtlCol="0" anchor="t" anchorCtr="0">
            <a:noAutofit/>
          </a:bodyPr>
          <a:lstStyle/>
          <a:p>
            <a:pPr marL="0" indent="0"/>
            <a:r>
              <a:rPr lang="id-ID" sz="2000" i="0" dirty="0">
                <a:solidFill>
                  <a:srgbClr val="374151"/>
                </a:solidFill>
                <a:effectLst/>
                <a:latin typeface="+mj-lt"/>
              </a:rPr>
              <a:t>A Comparative Study of White Box, Black Box and Grey Box Testing Techniques</a:t>
            </a:r>
          </a:p>
          <a:p>
            <a:pPr marL="0" indent="0"/>
            <a:r>
              <a:rPr lang="id-ID" sz="2000" i="0" dirty="0">
                <a:solidFill>
                  <a:srgbClr val="374151"/>
                </a:solidFill>
                <a:effectLst/>
                <a:latin typeface="+mj-lt"/>
                <a:hlinkClick r:id="rId3"/>
              </a:rPr>
              <a:t>https://thesai.org/Publications/ViewPaper?Volume=3&amp;Issue=6&amp;Code=IJACSA&amp;SerialNo=3</a:t>
            </a:r>
            <a:endParaRPr lang="en-US" sz="2000" i="0" dirty="0">
              <a:solidFill>
                <a:srgbClr val="374151"/>
              </a:solidFill>
              <a:effectLst/>
              <a:latin typeface="+mj-lt"/>
            </a:endParaRPr>
          </a:p>
          <a:p>
            <a:pPr marL="0" indent="0"/>
            <a:endParaRPr lang="id-ID" sz="2000" i="0" dirty="0">
              <a:solidFill>
                <a:srgbClr val="374151"/>
              </a:solidFill>
              <a:effectLst/>
              <a:latin typeface="+mj-lt"/>
            </a:endParaRPr>
          </a:p>
          <a:p>
            <a:pPr marL="0" indent="0"/>
            <a:r>
              <a:rPr lang="id-ID" sz="2000" i="0" dirty="0">
                <a:solidFill>
                  <a:srgbClr val="374151"/>
                </a:solidFill>
                <a:effectLst/>
                <a:latin typeface="+mj-lt"/>
              </a:rPr>
              <a:t>Apa Itu Continuous Integration/Continuous Deployment?</a:t>
            </a:r>
          </a:p>
          <a:p>
            <a:pPr marL="0" indent="0"/>
            <a:r>
              <a:rPr lang="id-ID" sz="2000" i="0" dirty="0">
                <a:solidFill>
                  <a:srgbClr val="374151"/>
                </a:solidFill>
                <a:effectLst/>
                <a:latin typeface="+mj-lt"/>
                <a:hlinkClick r:id="rId4"/>
              </a:rPr>
              <a:t>https://teknik-informatika-s1.stekom.ac.id/informasi/baca/Apa-Itu-Continuous-IntegrationContinuous-Deployment/f0c31f04d1f4cecc1909ec40bd3cac7b7732baa1</a:t>
            </a:r>
            <a:endParaRPr lang="en-US" sz="2000" i="0" dirty="0">
              <a:solidFill>
                <a:srgbClr val="374151"/>
              </a:solidFill>
              <a:effectLst/>
              <a:latin typeface="+mj-lt"/>
            </a:endParaRPr>
          </a:p>
          <a:p>
            <a:pPr marL="0" indent="0"/>
            <a:endParaRPr lang="id-ID" sz="2000" i="0" dirty="0">
              <a:solidFill>
                <a:srgbClr val="374151"/>
              </a:solidFill>
              <a:effectLst/>
              <a:latin typeface="+mj-lt"/>
            </a:endParaRPr>
          </a:p>
          <a:p>
            <a:pPr marL="0" indent="0"/>
            <a:r>
              <a:rPr lang="id-ID" sz="2000" i="0" dirty="0">
                <a:solidFill>
                  <a:srgbClr val="374151"/>
                </a:solidFill>
                <a:effectLst/>
                <a:latin typeface="+mj-lt"/>
              </a:rPr>
              <a:t>CI/CD: Pengertian, Cara Kerja, Tools, serta Manfaatnya</a:t>
            </a:r>
          </a:p>
          <a:p>
            <a:pPr marL="0" indent="0"/>
            <a:r>
              <a:rPr lang="id-ID" sz="2000" i="0" dirty="0">
                <a:solidFill>
                  <a:srgbClr val="374151"/>
                </a:solidFill>
                <a:effectLst/>
                <a:latin typeface="+mj-lt"/>
                <a:hlinkClick r:id="rId5"/>
              </a:rPr>
              <a:t>https://cmlabs.co/id-id/seo-terms/cicd-adalah</a:t>
            </a:r>
            <a:endParaRPr lang="en-US" sz="2000" i="0" dirty="0">
              <a:solidFill>
                <a:srgbClr val="374151"/>
              </a:solidFill>
              <a:effectLst/>
              <a:latin typeface="+mj-lt"/>
            </a:endParaRPr>
          </a:p>
          <a:p>
            <a:pPr marL="0" indent="0"/>
            <a:endParaRPr lang="id-ID" sz="2000" i="0" dirty="0">
              <a:solidFill>
                <a:srgbClr val="374151"/>
              </a:solidFill>
              <a:effectLst/>
              <a:latin typeface="+mj-lt"/>
            </a:endParaRPr>
          </a:p>
          <a:p>
            <a:pPr marL="0" indent="0"/>
            <a:r>
              <a:rPr lang="id-ID" sz="2000" i="0" dirty="0">
                <a:solidFill>
                  <a:srgbClr val="374151"/>
                </a:solidFill>
                <a:effectLst/>
                <a:latin typeface="+mj-lt"/>
              </a:rPr>
              <a:t>Implementasi White Box Testing Dengan Teknik Basis Path Pada Pengujian Form Login</a:t>
            </a:r>
          </a:p>
          <a:p>
            <a:pPr marL="0" indent="0"/>
            <a:r>
              <a:rPr lang="id-ID" sz="2000" i="0" dirty="0">
                <a:solidFill>
                  <a:srgbClr val="374151"/>
                </a:solidFill>
                <a:effectLst/>
                <a:latin typeface="+mj-lt"/>
                <a:hlinkClick r:id="rId6"/>
              </a:rPr>
              <a:t>https://jurnal.unsil.ac.id/index.php/jssainstek/article/view/4086</a:t>
            </a:r>
            <a:endParaRPr lang="en-US" sz="2000" i="0" dirty="0">
              <a:solidFill>
                <a:srgbClr val="374151"/>
              </a:solidFill>
              <a:effectLst/>
              <a:latin typeface="+mj-lt"/>
            </a:endParaRPr>
          </a:p>
          <a:p>
            <a:pPr marL="0" indent="0"/>
            <a:endParaRPr lang="id-ID" sz="2000" i="0" dirty="0">
              <a:solidFill>
                <a:srgbClr val="374151"/>
              </a:solidFill>
              <a:effectLst/>
              <a:latin typeface="+mj-lt"/>
            </a:endParaRPr>
          </a:p>
          <a:p>
            <a:pPr marL="0" indent="0"/>
            <a:r>
              <a:rPr lang="id-ID" sz="2000" i="0" dirty="0">
                <a:solidFill>
                  <a:srgbClr val="374151"/>
                </a:solidFill>
                <a:effectLst/>
                <a:latin typeface="+mj-lt"/>
              </a:rPr>
              <a:t>Unit Testing: Dilakukan untuk Cek Kualitas Setiap Bagian Software</a:t>
            </a:r>
          </a:p>
          <a:p>
            <a:pPr marL="0" indent="0"/>
            <a:r>
              <a:rPr lang="id-ID" sz="2000" i="0" dirty="0">
                <a:solidFill>
                  <a:srgbClr val="374151"/>
                </a:solidFill>
                <a:effectLst/>
                <a:latin typeface="+mj-lt"/>
                <a:hlinkClick r:id="rId7"/>
              </a:rPr>
              <a:t>https://glints.com/id/lowongan/unit-testing-adalah/</a:t>
            </a:r>
            <a:endParaRPr lang="id-ID" sz="2000" i="0" dirty="0">
              <a:solidFill>
                <a:srgbClr val="374151"/>
              </a:solidFill>
              <a:effectLst/>
              <a:latin typeface="+mj-lt"/>
            </a:endParaRPr>
          </a:p>
        </p:txBody>
      </p:sp>
    </p:spTree>
    <p:extLst>
      <p:ext uri="{BB962C8B-B14F-4D97-AF65-F5344CB8AC3E}">
        <p14:creationId xmlns:p14="http://schemas.microsoft.com/office/powerpoint/2010/main" val="428625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WHITEBOX TESTING DAN UNIT TEST DENGAN PYTHON</a:t>
            </a:r>
          </a:p>
        </p:txBody>
      </p:sp>
      <p:sp>
        <p:nvSpPr>
          <p:cNvPr id="18639" name="Google Shape;18639;p45"/>
          <p:cNvSpPr txBox="1">
            <a:spLocks noGrp="1"/>
          </p:cNvSpPr>
          <p:nvPr>
            <p:ph type="subTitle" idx="1"/>
          </p:nvPr>
        </p:nvSpPr>
        <p:spPr>
          <a:xfrm>
            <a:off x="1219201" y="1528758"/>
            <a:ext cx="9934574" cy="2041645"/>
          </a:xfrm>
          <a:prstGeom prst="rect">
            <a:avLst/>
          </a:prstGeom>
        </p:spPr>
        <p:txBody>
          <a:bodyPr spcFirstLastPara="1" vert="horz" wrap="square" lIns="121900" tIns="121900" rIns="121900" bIns="121900" rtlCol="0" anchor="t" anchorCtr="0">
            <a:noAutofit/>
          </a:bodyPr>
          <a:lstStyle/>
          <a:p>
            <a:pPr marL="0" indent="0"/>
            <a:r>
              <a:rPr lang="id-ID" sz="2400" b="0" i="0" dirty="0">
                <a:solidFill>
                  <a:srgbClr val="374151"/>
                </a:solidFill>
                <a:effectLst/>
                <a:latin typeface="+mj-lt"/>
              </a:rPr>
              <a:t>Whitebox Testing, juga dikenal sebagai pengujian struktur, adalah jenis pengujian perangkat lunak yang dilakukan dengan memeriksa dan menguji kode sumber internal dari suatu program atau sistem. Tujuannya adalah untuk memastikan bahwa komponen-komponen dalam kode bekerja dengan benar, semua jalur eksekusi telah diuji, dan aturan-aturan logika dalam kode telah diikuti. Dalam whitebox testing, pengujian dilakukan dengan pemahaman mendalam tentang bagaimana kode diimplementasikan.</a:t>
            </a:r>
            <a:endParaRPr lang="id-ID" sz="2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WHITEBOX TESTING DAN UNIT TEST DENGAN PYTHON</a:t>
            </a:r>
          </a:p>
        </p:txBody>
      </p:sp>
      <p:sp>
        <p:nvSpPr>
          <p:cNvPr id="18639" name="Google Shape;18639;p45"/>
          <p:cNvSpPr txBox="1">
            <a:spLocks noGrp="1"/>
          </p:cNvSpPr>
          <p:nvPr>
            <p:ph type="subTitle" idx="1"/>
          </p:nvPr>
        </p:nvSpPr>
        <p:spPr>
          <a:xfrm>
            <a:off x="1219201" y="1566858"/>
            <a:ext cx="9934574" cy="2041645"/>
          </a:xfrm>
          <a:prstGeom prst="rect">
            <a:avLst/>
          </a:prstGeom>
        </p:spPr>
        <p:txBody>
          <a:bodyPr spcFirstLastPara="1" vert="horz" wrap="square" lIns="121900" tIns="121900" rIns="121900" bIns="121900" rtlCol="0" anchor="t" anchorCtr="0">
            <a:noAutofit/>
          </a:bodyPr>
          <a:lstStyle/>
          <a:p>
            <a:pPr marL="0" indent="0"/>
            <a:r>
              <a:rPr lang="id-ID" sz="2400" b="1" i="0" dirty="0">
                <a:solidFill>
                  <a:srgbClr val="374151"/>
                </a:solidFill>
                <a:effectLst/>
                <a:latin typeface="+mj-lt"/>
              </a:rPr>
              <a:t>Beberapa karakteristik penting dari whitebox testing meliputi:</a:t>
            </a:r>
          </a:p>
          <a:p>
            <a:pPr marL="0" indent="0"/>
            <a:r>
              <a:rPr lang="id-ID" sz="2400" i="0" dirty="0">
                <a:solidFill>
                  <a:srgbClr val="374151"/>
                </a:solidFill>
                <a:effectLst/>
                <a:latin typeface="+mj-lt"/>
              </a:rPr>
              <a:t>1.  Memeriksa Struktur Kode: Whitebox testing melibatkan pemeriksaan langsung terhadap struktur kode sumber, termasuk blok-blok kode, kondisi, perulangan, dan jalur eksekusi.</a:t>
            </a:r>
          </a:p>
          <a:p>
            <a:pPr marL="0" indent="0"/>
            <a:r>
              <a:rPr lang="id-ID" sz="2400" i="0" dirty="0">
                <a:solidFill>
                  <a:srgbClr val="374151"/>
                </a:solidFill>
                <a:effectLst/>
                <a:latin typeface="+mj-lt"/>
              </a:rPr>
              <a:t>2.  Cakupan Kode: Tujuannya adalah untuk mencapai tingkat cakupan kode yang tinggi, artinya menguji sebagian besar atau seluruh kode sumber. Ini mencakup pengujian jalur eksekusi yang berbeda dalam kode.</a:t>
            </a:r>
          </a:p>
          <a:p>
            <a:pPr marL="0" indent="0"/>
            <a:r>
              <a:rPr lang="id-ID" sz="2400" i="0" dirty="0">
                <a:solidFill>
                  <a:srgbClr val="374151"/>
                </a:solidFill>
                <a:effectLst/>
                <a:latin typeface="+mj-lt"/>
              </a:rPr>
              <a:t>3.  Penggunaan Data Intern: Whitebox testing sering melibatkan penggunaan data internal dalam pengujian, sehingga pengujian dapat berfokus pada parameter, variabel, dan kondisi yang digunakan dalam kode.</a:t>
            </a:r>
            <a:endParaRPr lang="id-ID" sz="2400" dirty="0">
              <a:latin typeface="+mj-lt"/>
            </a:endParaRPr>
          </a:p>
        </p:txBody>
      </p:sp>
    </p:spTree>
    <p:extLst>
      <p:ext uri="{BB962C8B-B14F-4D97-AF65-F5344CB8AC3E}">
        <p14:creationId xmlns:p14="http://schemas.microsoft.com/office/powerpoint/2010/main" val="204632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WHITEBOX TESTING DAN UNIT TEST DENGAN PYTHON</a:t>
            </a:r>
          </a:p>
        </p:txBody>
      </p:sp>
      <p:sp>
        <p:nvSpPr>
          <p:cNvPr id="18639" name="Google Shape;18639;p45"/>
          <p:cNvSpPr txBox="1">
            <a:spLocks noGrp="1"/>
          </p:cNvSpPr>
          <p:nvPr>
            <p:ph type="subTitle" idx="1"/>
          </p:nvPr>
        </p:nvSpPr>
        <p:spPr>
          <a:xfrm>
            <a:off x="1219201" y="1576383"/>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4.  Pemeriksaan Logika Program: Pengujian ini fokus pada pemeriksaan logika program dan memastikan bahwa algoritma-algoritma yang digunakan dalam kode bekerja dengan benar.</a:t>
            </a:r>
          </a:p>
          <a:p>
            <a:pPr marL="0" indent="0"/>
            <a:r>
              <a:rPr lang="id-ID" sz="2400" i="0" dirty="0">
                <a:solidFill>
                  <a:srgbClr val="374151"/>
                </a:solidFill>
                <a:effectLst/>
                <a:latin typeface="+mj-lt"/>
              </a:rPr>
              <a:t>5.  Dalam Pengembangan: Whitebox testing sering digunakan dalam tahap pengembangan perangkat lunak, di mana pengembang menguji komponen-komponen kode yang telah mereka buat untuk memastikan bahwa mereka berfungsi seperti yang diharapkan.</a:t>
            </a:r>
          </a:p>
          <a:p>
            <a:pPr marL="0" indent="0"/>
            <a:r>
              <a:rPr lang="id-ID" sz="2400" i="0" dirty="0">
                <a:solidFill>
                  <a:srgbClr val="374151"/>
                </a:solidFill>
                <a:effectLst/>
                <a:latin typeface="+mj-lt"/>
              </a:rPr>
              <a:t>6.  Unit Test: Salah satu bentuk whitebox testing yang umum adalah unit test, yang menguji unit-unit kecil atau komponen-komponen individu dalam kode, seperti fungsi, metode, atau kelas.</a:t>
            </a:r>
          </a:p>
          <a:p>
            <a:pPr marL="0" indent="0"/>
            <a:r>
              <a:rPr lang="id-ID" sz="2400" i="0" dirty="0">
                <a:solidFill>
                  <a:srgbClr val="374151"/>
                </a:solidFill>
                <a:effectLst/>
                <a:latin typeface="+mj-lt"/>
              </a:rPr>
              <a:t>Debugging: Whitebox testing juga dapat membantu dalam proses debugging, yaitu mengidentifikasi dan memperbaiki masalah dalam kode.</a:t>
            </a:r>
            <a:endParaRPr lang="id-ID" sz="2400" dirty="0">
              <a:latin typeface="+mj-lt"/>
            </a:endParaRPr>
          </a:p>
        </p:txBody>
      </p:sp>
    </p:spTree>
    <p:extLst>
      <p:ext uri="{BB962C8B-B14F-4D97-AF65-F5344CB8AC3E}">
        <p14:creationId xmlns:p14="http://schemas.microsoft.com/office/powerpoint/2010/main" val="172001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WHITEBOX TESTING DAN UNIT TEST DENGAN PYTHON</a:t>
            </a:r>
          </a:p>
        </p:txBody>
      </p:sp>
      <p:sp>
        <p:nvSpPr>
          <p:cNvPr id="18639" name="Google Shape;18639;p45"/>
          <p:cNvSpPr txBox="1">
            <a:spLocks noGrp="1"/>
          </p:cNvSpPr>
          <p:nvPr>
            <p:ph type="subTitle" idx="1"/>
          </p:nvPr>
        </p:nvSpPr>
        <p:spPr>
          <a:xfrm>
            <a:off x="1219201" y="1576383"/>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Untuk memberikan contoh implementasi whitebox testing menggunakan unit testing dalam Python pada sistem login dan logout sederhana, kita akan menggunakan modul unittest. Dalam contoh ini, kita akan menguji kelas LoginSystem yang mengelola operasi login dan logout.</a:t>
            </a:r>
          </a:p>
          <a:p>
            <a:pPr marL="0" indent="0"/>
            <a:r>
              <a:rPr lang="id-ID" sz="2400" i="0" dirty="0">
                <a:solidFill>
                  <a:srgbClr val="374151"/>
                </a:solidFill>
                <a:effectLst/>
                <a:latin typeface="+mj-lt"/>
              </a:rPr>
              <a:t>Pertama-tama, mari buat kelas LoginSystem:</a:t>
            </a:r>
          </a:p>
        </p:txBody>
      </p:sp>
      <p:pic>
        <p:nvPicPr>
          <p:cNvPr id="2" name="Picture 1">
            <a:extLst>
              <a:ext uri="{FF2B5EF4-FFF2-40B4-BE49-F238E27FC236}">
                <a16:creationId xmlns:a16="http://schemas.microsoft.com/office/drawing/2014/main" id="{F883164B-C81C-C937-D6CB-6CDB86DF9DF1}"/>
              </a:ext>
            </a:extLst>
          </p:cNvPr>
          <p:cNvPicPr>
            <a:picLocks noChangeAspect="1"/>
          </p:cNvPicPr>
          <p:nvPr/>
        </p:nvPicPr>
        <p:blipFill>
          <a:blip r:embed="rId3"/>
          <a:stretch>
            <a:fillRect/>
          </a:stretch>
        </p:blipFill>
        <p:spPr>
          <a:xfrm>
            <a:off x="4320069" y="3618028"/>
            <a:ext cx="3551862" cy="2366087"/>
          </a:xfrm>
          <a:prstGeom prst="rect">
            <a:avLst/>
          </a:prstGeom>
        </p:spPr>
      </p:pic>
    </p:spTree>
    <p:extLst>
      <p:ext uri="{BB962C8B-B14F-4D97-AF65-F5344CB8AC3E}">
        <p14:creationId xmlns:p14="http://schemas.microsoft.com/office/powerpoint/2010/main" val="73490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WHITEBOX TESTING DAN UNIT TEST DENGAN PYTHON</a:t>
            </a:r>
          </a:p>
        </p:txBody>
      </p:sp>
      <p:sp>
        <p:nvSpPr>
          <p:cNvPr id="18639" name="Google Shape;18639;p45"/>
          <p:cNvSpPr txBox="1">
            <a:spLocks noGrp="1"/>
          </p:cNvSpPr>
          <p:nvPr>
            <p:ph type="subTitle" idx="1"/>
          </p:nvPr>
        </p:nvSpPr>
        <p:spPr>
          <a:xfrm>
            <a:off x="1219201" y="1576383"/>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Selanjutnya, mari buat unit test untuk menguji kelas LoginSystem:</a:t>
            </a:r>
          </a:p>
        </p:txBody>
      </p:sp>
      <p:pic>
        <p:nvPicPr>
          <p:cNvPr id="3" name="Picture 2">
            <a:extLst>
              <a:ext uri="{FF2B5EF4-FFF2-40B4-BE49-F238E27FC236}">
                <a16:creationId xmlns:a16="http://schemas.microsoft.com/office/drawing/2014/main" id="{AA84BCC8-F3EA-077D-DDDF-E25FA2FF82B3}"/>
              </a:ext>
            </a:extLst>
          </p:cNvPr>
          <p:cNvPicPr>
            <a:picLocks noChangeAspect="1"/>
          </p:cNvPicPr>
          <p:nvPr/>
        </p:nvPicPr>
        <p:blipFill>
          <a:blip r:embed="rId3"/>
          <a:stretch>
            <a:fillRect/>
          </a:stretch>
        </p:blipFill>
        <p:spPr>
          <a:xfrm>
            <a:off x="4282066" y="2120966"/>
            <a:ext cx="3627868" cy="3768048"/>
          </a:xfrm>
          <a:prstGeom prst="rect">
            <a:avLst/>
          </a:prstGeom>
        </p:spPr>
      </p:pic>
    </p:spTree>
    <p:extLst>
      <p:ext uri="{BB962C8B-B14F-4D97-AF65-F5344CB8AC3E}">
        <p14:creationId xmlns:p14="http://schemas.microsoft.com/office/powerpoint/2010/main" val="273055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WHITEBOX TESTING DAN UNIT TEST DENGAN PYTHON</a:t>
            </a:r>
          </a:p>
        </p:txBody>
      </p:sp>
      <p:sp>
        <p:nvSpPr>
          <p:cNvPr id="18639" name="Google Shape;18639;p45"/>
          <p:cNvSpPr txBox="1">
            <a:spLocks noGrp="1"/>
          </p:cNvSpPr>
          <p:nvPr>
            <p:ph type="subTitle" idx="1"/>
          </p:nvPr>
        </p:nvSpPr>
        <p:spPr>
          <a:xfrm>
            <a:off x="1219201" y="1576383"/>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Dalam unit test di atas, kita melakukan tiga pengujian:</a:t>
            </a:r>
          </a:p>
          <a:p>
            <a:pPr marL="0" indent="0"/>
            <a:r>
              <a:rPr lang="id-ID" sz="2400" i="0" dirty="0">
                <a:solidFill>
                  <a:srgbClr val="374151"/>
                </a:solidFill>
                <a:effectLst/>
                <a:latin typeface="+mj-lt"/>
              </a:rPr>
              <a:t>test_login_successful: Menguji apakah login berhasil jika kita memberikan username dan password yang benar. Hasil yang diharapkan adalah bahwa login berhasil, dan pengguna sudah masuk.</a:t>
            </a:r>
          </a:p>
          <a:p>
            <a:pPr marL="0" indent="0"/>
            <a:r>
              <a:rPr lang="id-ID" sz="2400" i="0" dirty="0">
                <a:solidFill>
                  <a:srgbClr val="374151"/>
                </a:solidFill>
                <a:effectLst/>
                <a:latin typeface="+mj-lt"/>
              </a:rPr>
              <a:t>test_login_failed: Menguji apakah login gagal jika kita memberikan password yang salah. Hasil yang diharapkan adalah bahwa login gagal, dan pengguna tidak masuk.</a:t>
            </a:r>
          </a:p>
          <a:p>
            <a:pPr marL="0" indent="0"/>
            <a:r>
              <a:rPr lang="id-ID" sz="2400" i="0" dirty="0">
                <a:solidFill>
                  <a:srgbClr val="374151"/>
                </a:solidFill>
                <a:effectLst/>
                <a:latin typeface="+mj-lt"/>
              </a:rPr>
              <a:t>test_logout: Menguji apakah logout bekerja dengan benar setelah pengguna sudah masuk. Hasil yang diharapkan adalah bahwa setelah logout, pengguna sudah tidak masuk lagi.</a:t>
            </a:r>
          </a:p>
        </p:txBody>
      </p:sp>
    </p:spTree>
    <p:extLst>
      <p:ext uri="{BB962C8B-B14F-4D97-AF65-F5344CB8AC3E}">
        <p14:creationId xmlns:p14="http://schemas.microsoft.com/office/powerpoint/2010/main" val="308348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14"/>
        <p:cNvGrpSpPr/>
        <p:nvPr/>
      </p:nvGrpSpPr>
      <p:grpSpPr>
        <a:xfrm>
          <a:off x="0" y="0"/>
          <a:ext cx="0" cy="0"/>
          <a:chOff x="0" y="0"/>
          <a:chExt cx="0" cy="0"/>
        </a:xfrm>
      </p:grpSpPr>
      <p:sp>
        <p:nvSpPr>
          <p:cNvPr id="18517" name="Google Shape;18517;p42"/>
          <p:cNvSpPr txBox="1">
            <a:spLocks noGrp="1"/>
          </p:cNvSpPr>
          <p:nvPr>
            <p:ph type="subTitle" idx="1"/>
          </p:nvPr>
        </p:nvSpPr>
        <p:spPr>
          <a:xfrm>
            <a:off x="4558999" y="4603259"/>
            <a:ext cx="3074000" cy="646400"/>
          </a:xfrm>
          <a:prstGeom prst="rect">
            <a:avLst/>
          </a:prstGeom>
        </p:spPr>
        <p:txBody>
          <a:bodyPr spcFirstLastPara="1" vert="horz" wrap="square" lIns="121900" tIns="121900" rIns="121900" bIns="121900" rtlCol="0" anchor="t" anchorCtr="0">
            <a:noAutofit/>
          </a:bodyPr>
          <a:lstStyle/>
          <a:p>
            <a:pPr marL="0" indent="0" algn="ctr"/>
            <a:r>
              <a:rPr lang="en" dirty="0"/>
              <a:t>Muhammad Afif Alrasyid</a:t>
            </a:r>
          </a:p>
          <a:p>
            <a:pPr marL="0" indent="0" algn="ctr"/>
            <a:r>
              <a:rPr lang="en" dirty="0"/>
              <a:t>201011402254</a:t>
            </a:r>
            <a:endParaRPr dirty="0"/>
          </a:p>
        </p:txBody>
      </p:sp>
      <p:sp>
        <p:nvSpPr>
          <p:cNvPr id="18528" name="Google Shape;18528;p42"/>
          <p:cNvSpPr txBox="1">
            <a:spLocks noGrp="1"/>
          </p:cNvSpPr>
          <p:nvPr>
            <p:ph type="subTitle" idx="16"/>
          </p:nvPr>
        </p:nvSpPr>
        <p:spPr>
          <a:xfrm>
            <a:off x="4558999" y="4132576"/>
            <a:ext cx="3074000" cy="526000"/>
          </a:xfrm>
          <a:prstGeom prst="rect">
            <a:avLst/>
          </a:prstGeom>
        </p:spPr>
        <p:txBody>
          <a:bodyPr spcFirstLastPara="1" vert="horz" wrap="square" lIns="121900" tIns="121900" rIns="121900" bIns="121900" rtlCol="0" anchor="b" anchorCtr="0">
            <a:noAutofit/>
          </a:bodyPr>
          <a:lstStyle/>
          <a:p>
            <a:pPr marL="0" indent="0" algn="ctr"/>
            <a:r>
              <a:rPr lang="en" dirty="0">
                <a:latin typeface="Lexend Deca Black"/>
                <a:ea typeface="Lexend Deca Black"/>
                <a:cs typeface="Lexend Deca Black"/>
                <a:sym typeface="Lexend Deca Black"/>
              </a:rPr>
              <a:t> </a:t>
            </a:r>
            <a:endParaRPr dirty="0">
              <a:latin typeface="Lexend Deca Black"/>
              <a:ea typeface="Lexend Deca Black"/>
              <a:cs typeface="Lexend Deca Black"/>
              <a:sym typeface="Lexend Deca Black"/>
            </a:endParaRPr>
          </a:p>
        </p:txBody>
      </p:sp>
      <p:pic>
        <p:nvPicPr>
          <p:cNvPr id="32" name="Picture Placeholder 3">
            <a:extLst>
              <a:ext uri="{FF2B5EF4-FFF2-40B4-BE49-F238E27FC236}">
                <a16:creationId xmlns:a16="http://schemas.microsoft.com/office/drawing/2014/main" id="{B9022F8F-72DC-0ECE-D346-AA67739372A7}"/>
              </a:ext>
            </a:extLst>
          </p:cNvPr>
          <p:cNvPicPr>
            <a:picLocks noChangeAspect="1"/>
          </p:cNvPicPr>
          <p:nvPr/>
        </p:nvPicPr>
        <p:blipFill>
          <a:blip r:embed="rId3">
            <a:extLst>
              <a:ext uri="{28A0092B-C50C-407E-A947-70E740481C1C}">
                <a14:useLocalDpi xmlns:a14="http://schemas.microsoft.com/office/drawing/2010/main" val="0"/>
              </a:ext>
            </a:extLst>
          </a:blip>
          <a:srcRect t="12210" b="12210"/>
          <a:stretch>
            <a:fillRect/>
          </a:stretch>
        </p:blipFill>
        <p:spPr>
          <a:xfrm>
            <a:off x="5228429" y="2346906"/>
            <a:ext cx="1735143" cy="1589615"/>
          </a:xfrm>
          <a:prstGeom prst="rect">
            <a:avLst/>
          </a:prstGeom>
          <a:solidFill>
            <a:schemeClr val="bg1">
              <a:lumMod val="95000"/>
            </a:schemeClr>
          </a:solidFill>
          <a:ln w="12700">
            <a:noFill/>
          </a:ln>
        </p:spPr>
      </p:pic>
    </p:spTree>
    <p:extLst>
      <p:ext uri="{BB962C8B-B14F-4D97-AF65-F5344CB8AC3E}">
        <p14:creationId xmlns:p14="http://schemas.microsoft.com/office/powerpoint/2010/main" val="387924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36"/>
        <p:cNvGrpSpPr/>
        <p:nvPr/>
      </p:nvGrpSpPr>
      <p:grpSpPr>
        <a:xfrm>
          <a:off x="0" y="0"/>
          <a:ext cx="0" cy="0"/>
          <a:chOff x="0" y="0"/>
          <a:chExt cx="0" cy="0"/>
        </a:xfrm>
      </p:grpSpPr>
      <p:sp>
        <p:nvSpPr>
          <p:cNvPr id="18637" name="Google Shape;18637;p45"/>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pPr algn="ctr"/>
            <a:r>
              <a:rPr lang="en-US" sz="3600" dirty="0"/>
              <a:t>CI/CD DENGAN PYTHON</a:t>
            </a:r>
          </a:p>
        </p:txBody>
      </p:sp>
      <p:sp>
        <p:nvSpPr>
          <p:cNvPr id="18639" name="Google Shape;18639;p45"/>
          <p:cNvSpPr txBox="1">
            <a:spLocks noGrp="1"/>
          </p:cNvSpPr>
          <p:nvPr>
            <p:ph type="subTitle" idx="1"/>
          </p:nvPr>
        </p:nvSpPr>
        <p:spPr>
          <a:xfrm>
            <a:off x="1219201" y="1281108"/>
            <a:ext cx="9934574" cy="2041645"/>
          </a:xfrm>
          <a:prstGeom prst="rect">
            <a:avLst/>
          </a:prstGeom>
        </p:spPr>
        <p:txBody>
          <a:bodyPr spcFirstLastPara="1" vert="horz" wrap="square" lIns="121900" tIns="121900" rIns="121900" bIns="121900" rtlCol="0" anchor="t" anchorCtr="0">
            <a:noAutofit/>
          </a:bodyPr>
          <a:lstStyle/>
          <a:p>
            <a:pPr marL="0" indent="0"/>
            <a:r>
              <a:rPr lang="id-ID" sz="2400" i="0" dirty="0">
                <a:solidFill>
                  <a:srgbClr val="374151"/>
                </a:solidFill>
                <a:effectLst/>
                <a:latin typeface="+mj-lt"/>
              </a:rPr>
              <a:t>Unit Testing adalah jenis pengujian perangkat lunak yang berfokus pada pengujian komponen individu, seperti fungsi, metode, atau kelas, secara terisolasi dari bagian lain dari program atau sistem. Tujuannya adalah untuk memastikan bahwa setiap komponen kecil (unit) dalam perangkat lunak berfungsi dengan benar sesuai dengan spesifikasi dan harapan yang telah ditentukan. Unit testing adalah salah satu praktik yang penting dalam pengembangan perangkat lunak yang bertujuan untuk meminimalkan kesalahan (bug), meningkatkan keandalan, dan memudahkan debugging.</a:t>
            </a:r>
          </a:p>
        </p:txBody>
      </p:sp>
    </p:spTree>
    <p:extLst>
      <p:ext uri="{BB962C8B-B14F-4D97-AF65-F5344CB8AC3E}">
        <p14:creationId xmlns:p14="http://schemas.microsoft.com/office/powerpoint/2010/main" val="118250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1379</Words>
  <Application>Microsoft Office PowerPoint</Application>
  <PresentationFormat>Widescreen</PresentationFormat>
  <Paragraphs>86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Anaheim</vt:lpstr>
      <vt:lpstr>Arial</vt:lpstr>
      <vt:lpstr>Calibri</vt:lpstr>
      <vt:lpstr>Calibri Light</vt:lpstr>
      <vt:lpstr>Lexend Deca Black</vt:lpstr>
      <vt:lpstr>Noto Sans SemiBold</vt:lpstr>
      <vt:lpstr>Office Theme</vt:lpstr>
      <vt:lpstr>UTS TESTING DAN QA PERANGKAT LUNAK </vt:lpstr>
      <vt:lpstr>WHITEBOX TESTING DAN UNIT TEST DENGAN PYTHON</vt:lpstr>
      <vt:lpstr>WHITEBOX TESTING DAN UNIT TEST DENGAN PYTHON</vt:lpstr>
      <vt:lpstr>WHITEBOX TESTING DAN UNIT TEST DENGAN PYTHON</vt:lpstr>
      <vt:lpstr>WHITEBOX TESTING DAN UNIT TEST DENGAN PYTHON</vt:lpstr>
      <vt:lpstr>WHITEBOX TESTING DAN UNIT TEST DENGAN PYTHON</vt:lpstr>
      <vt:lpstr>WHITEBOX TESTING DAN UNIT TEST DENGAN PYTHON</vt:lpstr>
      <vt:lpstr>PowerPoint Presentation</vt:lpstr>
      <vt:lpstr>CI/CD DENGAN PYTHON</vt:lpstr>
      <vt:lpstr>CI/CD DENGAN PYTHON</vt:lpstr>
      <vt:lpstr>CI/CD DENGAN PYTHON</vt:lpstr>
      <vt:lpstr>CI/CD DENGAN PYTHON</vt:lpstr>
      <vt:lpstr>CI/CD DENGAN PYTHON</vt:lpstr>
      <vt:lpstr>CI/CD DENGAN PYTHON</vt:lpstr>
      <vt:lpstr>CI/CD DENGAN PYTHON</vt:lpstr>
      <vt:lpstr>DAFTAR PUSTAKA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 PATRIA KOM</dc:title>
  <dc:creator>Haris69</dc:creator>
  <cp:lastModifiedBy>FQ 0011</cp:lastModifiedBy>
  <cp:revision>9</cp:revision>
  <dcterms:created xsi:type="dcterms:W3CDTF">2023-10-28T06:26:50Z</dcterms:created>
  <dcterms:modified xsi:type="dcterms:W3CDTF">2023-11-03T15:33:26Z</dcterms:modified>
</cp:coreProperties>
</file>