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5" r:id="rId7"/>
    <p:sldId id="260" r:id="rId8"/>
    <p:sldId id="261" r:id="rId9"/>
    <p:sldId id="263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4CC"/>
    <a:srgbClr val="60CA01"/>
    <a:srgbClr val="EB4E50"/>
    <a:srgbClr val="A71089"/>
    <a:srgbClr val="272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2c37dfd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2c37dfd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2c37dfd29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2c37dfd29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18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7e1fe5a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7e1fe5a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2c37dfd29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2c37dfd29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20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7e1fe5a9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7e1fe5a9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2c37dfd29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2c37dfd29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7e1fe5a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7e1fe5a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08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uptschuIe/NLP-Chatbo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B4CC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Rasa Chatbot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Knowledge Representation and Natural Language Processing</a:t>
            </a:r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BB6156C-89D4-3DC1-F1DF-43BE80A61BD7}"/>
              </a:ext>
            </a:extLst>
          </p:cNvPr>
          <p:cNvSpPr txBox="1"/>
          <p:nvPr/>
        </p:nvSpPr>
        <p:spPr>
          <a:xfrm>
            <a:off x="268940" y="4519718"/>
            <a:ext cx="303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Jonas Wagenknecht | 805024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B4CC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Thema: Wetter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Temperatur und Beschreibung des aktuellen Wetters in jeder Stadt weltweit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Wettervorhersagen für den nächsten Tag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Zeitpunkt von Sonnenauf- und Sonnenuntergang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Windgeschwindigkeit und Beschreibung der Windrichtung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Luftfeuchtigkeit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B4CC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Verwendete Technologien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Frontend: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/>
              <a:t>React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Conversational AI: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/>
              <a:t>Rasa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Wetterdaten: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/>
              <a:t>OpenWeatherMap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9861" y="2227887"/>
            <a:ext cx="1611902" cy="6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058" y="2205663"/>
            <a:ext cx="931718" cy="73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5650" y="2125161"/>
            <a:ext cx="804325" cy="8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88" y="2322263"/>
            <a:ext cx="499025" cy="4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4788" y="2277800"/>
            <a:ext cx="499025" cy="4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68B4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07567-A13F-F938-DFFC-8E612473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Abfrage</a:t>
            </a:r>
            <a:endParaRPr lang="en-GB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100C94A-B5A3-5243-0FC3-89D3FB69F920}"/>
              </a:ext>
            </a:extLst>
          </p:cNvPr>
          <p:cNvCxnSpPr>
            <a:cxnSpLocks/>
          </p:cNvCxnSpPr>
          <p:nvPr/>
        </p:nvCxnSpPr>
        <p:spPr>
          <a:xfrm flipH="1">
            <a:off x="5668241" y="238991"/>
            <a:ext cx="41564" cy="4852752"/>
          </a:xfrm>
          <a:prstGeom prst="straightConnector1">
            <a:avLst/>
          </a:prstGeom>
          <a:ln w="79375">
            <a:solidFill>
              <a:srgbClr val="68B4CC">
                <a:alpha val="4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05B9F1-7239-4F69-5AFA-3BE10C975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6EF5C3E-0403-869C-B0FA-0E890F8B5737}"/>
              </a:ext>
            </a:extLst>
          </p:cNvPr>
          <p:cNvSpPr/>
          <p:nvPr/>
        </p:nvSpPr>
        <p:spPr>
          <a:xfrm>
            <a:off x="3895236" y="192232"/>
            <a:ext cx="1661846" cy="313291"/>
          </a:xfrm>
          <a:prstGeom prst="roundRect">
            <a:avLst/>
          </a:prstGeom>
          <a:solidFill>
            <a:schemeClr val="bg1"/>
          </a:solidFill>
          <a:ln>
            <a:solidFill>
              <a:srgbClr val="68B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2"/>
                </a:solidFill>
              </a:rPr>
              <a:t>How</a:t>
            </a:r>
            <a:r>
              <a:rPr lang="de-DE" sz="1200" dirty="0">
                <a:solidFill>
                  <a:schemeClr val="bg2"/>
                </a:solidFill>
              </a:rPr>
              <a:t> </a:t>
            </a:r>
            <a:r>
              <a:rPr lang="de-DE" sz="1200" dirty="0" err="1">
                <a:solidFill>
                  <a:schemeClr val="bg2"/>
                </a:solidFill>
              </a:rPr>
              <a:t>can</a:t>
            </a:r>
            <a:r>
              <a:rPr lang="de-DE" sz="1200" dirty="0">
                <a:solidFill>
                  <a:schemeClr val="bg2"/>
                </a:solidFill>
              </a:rPr>
              <a:t> I </a:t>
            </a:r>
            <a:r>
              <a:rPr lang="de-DE" sz="1200" dirty="0" err="1">
                <a:solidFill>
                  <a:schemeClr val="bg2"/>
                </a:solidFill>
              </a:rPr>
              <a:t>help</a:t>
            </a:r>
            <a:r>
              <a:rPr lang="de-DE" sz="1200" dirty="0">
                <a:solidFill>
                  <a:schemeClr val="bg2"/>
                </a:solidFill>
              </a:rPr>
              <a:t> </a:t>
            </a:r>
            <a:r>
              <a:rPr lang="de-DE" sz="1200" dirty="0" err="1">
                <a:solidFill>
                  <a:schemeClr val="bg2"/>
                </a:solidFill>
              </a:rPr>
              <a:t>you</a:t>
            </a:r>
            <a:r>
              <a:rPr lang="de-DE" sz="1200" dirty="0">
                <a:solidFill>
                  <a:schemeClr val="bg2"/>
                </a:solidFill>
              </a:rPr>
              <a:t>?</a:t>
            </a:r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3A81997-6CD9-0757-6931-9B174FFC90D7}"/>
              </a:ext>
            </a:extLst>
          </p:cNvPr>
          <p:cNvSpPr/>
          <p:nvPr/>
        </p:nvSpPr>
        <p:spPr>
          <a:xfrm>
            <a:off x="5086534" y="632810"/>
            <a:ext cx="2002305" cy="484416"/>
          </a:xfrm>
          <a:prstGeom prst="roundRect">
            <a:avLst/>
          </a:prstGeom>
          <a:solidFill>
            <a:srgbClr val="68B4CC"/>
          </a:solidFill>
          <a:ln>
            <a:solidFill>
              <a:srgbClr val="68B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What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temperature</a:t>
            </a:r>
            <a:r>
              <a:rPr lang="de-DE" sz="1200" dirty="0"/>
              <a:t> in Palma </a:t>
            </a:r>
            <a:r>
              <a:rPr lang="de-DE" sz="1200" dirty="0" err="1"/>
              <a:t>today</a:t>
            </a:r>
            <a:r>
              <a:rPr lang="de-DE" sz="1200" dirty="0"/>
              <a:t>?</a:t>
            </a:r>
            <a:endParaRPr lang="en-GB" sz="12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E198732-14D7-F21E-CE0F-FF123E778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8" t="1" b="-1"/>
          <a:stretch/>
        </p:blipFill>
        <p:spPr bwMode="auto">
          <a:xfrm flipH="1" flipV="1">
            <a:off x="4094496" y="1290922"/>
            <a:ext cx="2754571" cy="23703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BC5C3C2E-48C7-1764-F37E-4CE9717A0951}"/>
              </a:ext>
            </a:extLst>
          </p:cNvPr>
          <p:cNvSpPr/>
          <p:nvPr/>
        </p:nvSpPr>
        <p:spPr>
          <a:xfrm>
            <a:off x="4094497" y="1527953"/>
            <a:ext cx="2754560" cy="1132609"/>
          </a:xfrm>
          <a:prstGeom prst="rect">
            <a:avLst/>
          </a:prstGeom>
          <a:solidFill>
            <a:srgbClr val="272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rgbClr val="A71089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intent</a:t>
            </a:r>
            <a:r>
              <a:rPr lang="de-DE" dirty="0">
                <a:latin typeface="Consolas" panose="020B0609020204030204" pitchFamily="49" charset="0"/>
                <a:ea typeface="Roboto" panose="02000000000000000000" pitchFamily="2" charset="0"/>
              </a:rPr>
              <a:t>: </a:t>
            </a:r>
            <a:r>
              <a:rPr lang="de-DE" dirty="0" err="1">
                <a:latin typeface="Consolas" panose="020B0609020204030204" pitchFamily="49" charset="0"/>
                <a:ea typeface="Roboto" panose="02000000000000000000" pitchFamily="2" charset="0"/>
              </a:rPr>
              <a:t>weather</a:t>
            </a:r>
            <a:r>
              <a:rPr lang="de-DE" dirty="0">
                <a:latin typeface="Consolas" panose="020B0609020204030204" pitchFamily="49" charset="0"/>
                <a:ea typeface="Roboto" panose="02000000000000000000" pitchFamily="2" charset="0"/>
              </a:rPr>
              <a:t>, </a:t>
            </a:r>
            <a:r>
              <a:rPr lang="de-DE" dirty="0">
                <a:solidFill>
                  <a:srgbClr val="60CA0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93%</a:t>
            </a:r>
          </a:p>
          <a:p>
            <a:r>
              <a:rPr lang="de-DE" dirty="0" err="1">
                <a:solidFill>
                  <a:srgbClr val="A71089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entities</a:t>
            </a:r>
            <a:r>
              <a:rPr lang="de-DE" dirty="0">
                <a:latin typeface="Consolas" panose="020B0609020204030204" pitchFamily="49" charset="0"/>
                <a:ea typeface="Roboto" panose="02000000000000000000" pitchFamily="2" charset="0"/>
              </a:rPr>
              <a:t>:</a:t>
            </a:r>
          </a:p>
          <a:p>
            <a:r>
              <a:rPr lang="de-DE" dirty="0">
                <a:latin typeface="Consolas" panose="020B0609020204030204" pitchFamily="49" charset="0"/>
                <a:ea typeface="Roboto" panose="02000000000000000000" pitchFamily="2" charset="0"/>
              </a:rPr>
              <a:t>   </a:t>
            </a:r>
            <a:r>
              <a:rPr lang="de-DE" dirty="0" err="1">
                <a:latin typeface="Consolas" panose="020B0609020204030204" pitchFamily="49" charset="0"/>
                <a:ea typeface="Roboto" panose="02000000000000000000" pitchFamily="2" charset="0"/>
              </a:rPr>
              <a:t>city</a:t>
            </a:r>
            <a:r>
              <a:rPr lang="de-DE" dirty="0">
                <a:latin typeface="Consolas" panose="020B0609020204030204" pitchFamily="49" charset="0"/>
                <a:ea typeface="Roboto" panose="02000000000000000000" pitchFamily="2" charset="0"/>
              </a:rPr>
              <a:t>: Palma, </a:t>
            </a:r>
            <a:r>
              <a:rPr lang="de-DE" dirty="0">
                <a:solidFill>
                  <a:srgbClr val="60CA0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98%</a:t>
            </a:r>
            <a:r>
              <a:rPr lang="de-DE" dirty="0">
                <a:latin typeface="Consolas" panose="020B0609020204030204" pitchFamily="49" charset="0"/>
                <a:ea typeface="Roboto" panose="02000000000000000000" pitchFamily="2" charset="0"/>
              </a:rPr>
              <a:t> </a:t>
            </a:r>
          </a:p>
          <a:p>
            <a:r>
              <a:rPr lang="de-DE" dirty="0">
                <a:latin typeface="Consolas" panose="020B0609020204030204" pitchFamily="49" charset="0"/>
                <a:ea typeface="Roboto" panose="02000000000000000000" pitchFamily="2" charset="0"/>
              </a:rPr>
              <a:t>   date: Today, </a:t>
            </a:r>
            <a:r>
              <a:rPr lang="de-DE" dirty="0">
                <a:solidFill>
                  <a:srgbClr val="60CA0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98%</a:t>
            </a:r>
            <a:endParaRPr lang="en-GB" dirty="0">
              <a:solidFill>
                <a:srgbClr val="60CA01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837D3F9-7B2C-5793-F4FB-8AAF0D6124EF}"/>
              </a:ext>
            </a:extLst>
          </p:cNvPr>
          <p:cNvSpPr txBox="1"/>
          <p:nvPr/>
        </p:nvSpPr>
        <p:spPr>
          <a:xfrm>
            <a:off x="4926733" y="1297629"/>
            <a:ext cx="1137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Roboto" panose="02000000000000000000" pitchFamily="2" charset="0"/>
                <a:ea typeface="Roboto" panose="02000000000000000000" pitchFamily="2" charset="0"/>
              </a:rPr>
              <a:t>Rasa NLU</a:t>
            </a:r>
            <a:endParaRPr lang="en-GB" sz="11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7F9150D-693F-EA61-7255-87BB64D1E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8" t="1" b="-1"/>
          <a:stretch/>
        </p:blipFill>
        <p:spPr bwMode="auto">
          <a:xfrm flipH="1" flipV="1">
            <a:off x="4094497" y="2783745"/>
            <a:ext cx="2754560" cy="23702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1156217-53E9-DC50-AF8A-B12B73C1D448}"/>
              </a:ext>
            </a:extLst>
          </p:cNvPr>
          <p:cNvSpPr/>
          <p:nvPr/>
        </p:nvSpPr>
        <p:spPr>
          <a:xfrm>
            <a:off x="4094497" y="3014070"/>
            <a:ext cx="2754560" cy="1132609"/>
          </a:xfrm>
          <a:prstGeom prst="rect">
            <a:avLst/>
          </a:prstGeom>
          <a:solidFill>
            <a:srgbClr val="272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rgbClr val="A71089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next_action</a:t>
            </a:r>
            <a:r>
              <a:rPr lang="de-DE" dirty="0">
                <a:latin typeface="Consolas" panose="020B0609020204030204" pitchFamily="49" charset="0"/>
                <a:ea typeface="Roboto" panose="02000000000000000000" pitchFamily="2" charset="0"/>
              </a:rPr>
              <a:t>: </a:t>
            </a:r>
          </a:p>
          <a:p>
            <a:r>
              <a:rPr lang="de-DE" dirty="0">
                <a:latin typeface="Consolas" panose="020B0609020204030204" pitchFamily="49" charset="0"/>
                <a:ea typeface="Roboto" panose="02000000000000000000" pitchFamily="2" charset="0"/>
              </a:rPr>
              <a:t>   </a:t>
            </a:r>
            <a:r>
              <a:rPr lang="de-DE" dirty="0" err="1">
                <a:latin typeface="Consolas" panose="020B0609020204030204" pitchFamily="49" charset="0"/>
                <a:ea typeface="Roboto" panose="02000000000000000000" pitchFamily="2" charset="0"/>
              </a:rPr>
              <a:t>action_weather_api</a:t>
            </a:r>
            <a:r>
              <a:rPr lang="de-DE" dirty="0">
                <a:latin typeface="Consolas" panose="020B0609020204030204" pitchFamily="49" charset="0"/>
                <a:ea typeface="Roboto" panose="02000000000000000000" pitchFamily="2" charset="0"/>
              </a:rPr>
              <a:t>, </a:t>
            </a:r>
            <a:r>
              <a:rPr lang="de-DE" dirty="0">
                <a:solidFill>
                  <a:srgbClr val="60CA0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87%</a:t>
            </a: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  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action_sunset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, </a:t>
            </a:r>
            <a:r>
              <a:rPr lang="de-DE" dirty="0">
                <a:solidFill>
                  <a:srgbClr val="EB4E50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13%</a:t>
            </a:r>
            <a:endParaRPr lang="en-GB" dirty="0">
              <a:solidFill>
                <a:srgbClr val="EB4E50"/>
              </a:solidFill>
              <a:latin typeface="Consolas" panose="020B0609020204030204" pitchFamily="49" charset="0"/>
              <a:ea typeface="Roboto" panose="02000000000000000000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26D1AED-F48A-DA81-3D05-501F1A7C0ADE}"/>
              </a:ext>
            </a:extLst>
          </p:cNvPr>
          <p:cNvSpPr txBox="1"/>
          <p:nvPr/>
        </p:nvSpPr>
        <p:spPr>
          <a:xfrm>
            <a:off x="4926733" y="2783746"/>
            <a:ext cx="1137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Roboto" panose="02000000000000000000" pitchFamily="2" charset="0"/>
                <a:ea typeface="Roboto" panose="02000000000000000000" pitchFamily="2" charset="0"/>
              </a:rPr>
              <a:t>Rasa Core</a:t>
            </a:r>
            <a:endParaRPr lang="en-GB" sz="11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Grafik 9" descr="Roboter mit einfarbiger Füllung">
            <a:extLst>
              <a:ext uri="{FF2B5EF4-FFF2-40B4-BE49-F238E27FC236}">
                <a16:creationId xmlns:a16="http://schemas.microsoft.com/office/drawing/2014/main" id="{6A4ABED9-F6A2-FEFC-25F2-B3DB04259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2449" y="316588"/>
            <a:ext cx="484416" cy="484416"/>
          </a:xfrm>
          <a:prstGeom prst="rect">
            <a:avLst/>
          </a:prstGeom>
        </p:spPr>
      </p:pic>
      <p:pic>
        <p:nvPicPr>
          <p:cNvPr id="15" name="Grafik 14" descr="Gehirn im Kopf mit einfarbiger Füllung">
            <a:extLst>
              <a:ext uri="{FF2B5EF4-FFF2-40B4-BE49-F238E27FC236}">
                <a16:creationId xmlns:a16="http://schemas.microsoft.com/office/drawing/2014/main" id="{205CDF26-D53A-0E40-111E-9EAB9E11B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049732" y="875018"/>
            <a:ext cx="484416" cy="484416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4171337-0426-C9D2-0BC6-E211FD645A39}"/>
              </a:ext>
            </a:extLst>
          </p:cNvPr>
          <p:cNvSpPr/>
          <p:nvPr/>
        </p:nvSpPr>
        <p:spPr>
          <a:xfrm>
            <a:off x="3985099" y="4288688"/>
            <a:ext cx="2557178" cy="484416"/>
          </a:xfrm>
          <a:prstGeom prst="roundRect">
            <a:avLst/>
          </a:prstGeom>
          <a:solidFill>
            <a:schemeClr val="bg1"/>
          </a:solidFill>
          <a:ln>
            <a:solidFill>
              <a:srgbClr val="68B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2"/>
                </a:solidFill>
              </a:rPr>
              <a:t>The </a:t>
            </a:r>
            <a:r>
              <a:rPr lang="de-DE" sz="1200" dirty="0" err="1">
                <a:solidFill>
                  <a:schemeClr val="bg2"/>
                </a:solidFill>
              </a:rPr>
              <a:t>temperature</a:t>
            </a:r>
            <a:r>
              <a:rPr lang="de-DE" sz="1200" dirty="0">
                <a:solidFill>
                  <a:schemeClr val="bg2"/>
                </a:solidFill>
              </a:rPr>
              <a:t> in Palma </a:t>
            </a:r>
            <a:r>
              <a:rPr lang="de-DE" sz="1200" dirty="0" err="1">
                <a:solidFill>
                  <a:schemeClr val="bg2"/>
                </a:solidFill>
              </a:rPr>
              <a:t>is</a:t>
            </a:r>
            <a:r>
              <a:rPr lang="de-DE" sz="1200" dirty="0">
                <a:solidFill>
                  <a:schemeClr val="bg2"/>
                </a:solidFill>
              </a:rPr>
              <a:t> 27°C </a:t>
            </a:r>
            <a:r>
              <a:rPr lang="de-DE" sz="1200" dirty="0" err="1">
                <a:solidFill>
                  <a:schemeClr val="bg2"/>
                </a:solidFill>
              </a:rPr>
              <a:t>width</a:t>
            </a:r>
            <a:r>
              <a:rPr lang="de-DE" sz="1200" dirty="0">
                <a:solidFill>
                  <a:schemeClr val="bg2"/>
                </a:solidFill>
              </a:rPr>
              <a:t> </a:t>
            </a:r>
            <a:r>
              <a:rPr lang="de-DE" sz="1200" dirty="0" err="1">
                <a:solidFill>
                  <a:schemeClr val="bg2"/>
                </a:solidFill>
              </a:rPr>
              <a:t>scattered</a:t>
            </a:r>
            <a:r>
              <a:rPr lang="de-DE" sz="1200" dirty="0">
                <a:solidFill>
                  <a:schemeClr val="bg2"/>
                </a:solidFill>
              </a:rPr>
              <a:t> </a:t>
            </a:r>
            <a:r>
              <a:rPr lang="de-DE" sz="1200" dirty="0" err="1">
                <a:solidFill>
                  <a:schemeClr val="bg2"/>
                </a:solidFill>
              </a:rPr>
              <a:t>clouds</a:t>
            </a:r>
            <a:endParaRPr lang="en-GB" sz="1200" dirty="0">
              <a:solidFill>
                <a:schemeClr val="bg2"/>
              </a:solidFill>
            </a:endParaRPr>
          </a:p>
        </p:txBody>
      </p:sp>
      <p:pic>
        <p:nvPicPr>
          <p:cNvPr id="19" name="Grafik 18" descr="Roboter mit einfarbiger Füllung">
            <a:extLst>
              <a:ext uri="{FF2B5EF4-FFF2-40B4-BE49-F238E27FC236}">
                <a16:creationId xmlns:a16="http://schemas.microsoft.com/office/drawing/2014/main" id="{B9EC6DEA-6E7F-9B41-85BD-0F15E6931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4199" y="4519012"/>
            <a:ext cx="484416" cy="484416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E2BE517-753C-D280-ECEA-6A8091AC53D6}"/>
              </a:ext>
            </a:extLst>
          </p:cNvPr>
          <p:cNvCxnSpPr>
            <a:cxnSpLocks/>
          </p:cNvCxnSpPr>
          <p:nvPr/>
        </p:nvCxnSpPr>
        <p:spPr>
          <a:xfrm>
            <a:off x="6868510" y="3408218"/>
            <a:ext cx="612945" cy="0"/>
          </a:xfrm>
          <a:prstGeom prst="straightConnector1">
            <a:avLst/>
          </a:prstGeom>
          <a:ln w="349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A321607-6E90-732B-570F-4E3B079B3451}"/>
              </a:ext>
            </a:extLst>
          </p:cNvPr>
          <p:cNvCxnSpPr>
            <a:cxnSpLocks/>
          </p:cNvCxnSpPr>
          <p:nvPr/>
        </p:nvCxnSpPr>
        <p:spPr>
          <a:xfrm flipH="1">
            <a:off x="6854252" y="3654136"/>
            <a:ext cx="596029" cy="0"/>
          </a:xfrm>
          <a:prstGeom prst="straightConnector1">
            <a:avLst/>
          </a:prstGeom>
          <a:ln w="349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oogle Shape;81;p15">
            <a:extLst>
              <a:ext uri="{FF2B5EF4-FFF2-40B4-BE49-F238E27FC236}">
                <a16:creationId xmlns:a16="http://schemas.microsoft.com/office/drawing/2014/main" id="{633ED47A-D259-9C4B-408B-DB73D4470B9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90559" y="3279064"/>
            <a:ext cx="1165588" cy="49730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Ellipse 30">
            <a:extLst>
              <a:ext uri="{FF2B5EF4-FFF2-40B4-BE49-F238E27FC236}">
                <a16:creationId xmlns:a16="http://schemas.microsoft.com/office/drawing/2014/main" id="{CA9C7A8B-4D9F-4BF4-F189-B86BC1FD2244}"/>
              </a:ext>
            </a:extLst>
          </p:cNvPr>
          <p:cNvSpPr/>
          <p:nvPr/>
        </p:nvSpPr>
        <p:spPr>
          <a:xfrm>
            <a:off x="5613688" y="62422"/>
            <a:ext cx="202623" cy="184285"/>
          </a:xfrm>
          <a:prstGeom prst="ellipse">
            <a:avLst/>
          </a:prstGeom>
          <a:solidFill>
            <a:srgbClr val="68B4CC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38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B4C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71900" y="1927800"/>
            <a:ext cx="8222100" cy="27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68B4CC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Demo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28C50B7-157B-DE12-2D71-6780E5342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704" y="197708"/>
            <a:ext cx="2886237" cy="48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0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B4CC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Ausblick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471900" y="1927800"/>
            <a:ext cx="8222100" cy="27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Wetterdaten aus Vergangenheit Abfragen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Bilder und Icons hinzufügen, um die Antworten abwechslungsreicher zu gestalten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B4C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471900" y="1927800"/>
            <a:ext cx="8222100" cy="27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Rasa (2022). Rasa: Open source conversational AI. https://rasa.com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OpenWeather (2022). Current weather and forecast – OpenWeatherMap. https://openweathermap.org/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kingofthestack (2019). react-chat-window. https://github.com/kingofthestack/react-chat-window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68B4C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GitHub Repository (Private)</a:t>
            </a:r>
            <a:endParaRPr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71900" y="1927800"/>
            <a:ext cx="8222100" cy="27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hlinkClick r:id="rId3"/>
              </a:rPr>
              <a:t>https://github.com/HauptschuIe/NLP-Chatbot/</a:t>
            </a: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Zugriff</a:t>
            </a:r>
            <a:r>
              <a:rPr lang="en-GB" dirty="0"/>
              <a:t> gerne auf </a:t>
            </a:r>
            <a:r>
              <a:rPr lang="en-GB" dirty="0" err="1"/>
              <a:t>Anfrage</a:t>
            </a:r>
            <a:r>
              <a:rPr lang="en-GB" dirty="0"/>
              <a:t>!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0066395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Bildschirmpräsentation (16:9)</PresentationFormat>
  <Paragraphs>43</Paragraphs>
  <Slides>9</Slides>
  <Notes>9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Roboto</vt:lpstr>
      <vt:lpstr>Consolas</vt:lpstr>
      <vt:lpstr>Arial</vt:lpstr>
      <vt:lpstr>Material</vt:lpstr>
      <vt:lpstr>Rasa Chatbot</vt:lpstr>
      <vt:lpstr>Thema: Wetter</vt:lpstr>
      <vt:lpstr>Verwendete Technologien</vt:lpstr>
      <vt:lpstr>Beispiel einer Abfrage</vt:lpstr>
      <vt:lpstr>Demo</vt:lpstr>
      <vt:lpstr>Demo</vt:lpstr>
      <vt:lpstr>Ausblick</vt:lpstr>
      <vt:lpstr>Quellen</vt:lpstr>
      <vt:lpstr>GitHub Repository (Private)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 Chatbot</dc:title>
  <cp:lastModifiedBy>Wagenknecht, Jonas</cp:lastModifiedBy>
  <cp:revision>6</cp:revision>
  <dcterms:modified xsi:type="dcterms:W3CDTF">2022-06-28T18:08:00Z</dcterms:modified>
</cp:coreProperties>
</file>