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71F07-1C85-68CC-553A-EC9F9EF7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F0014B-31FB-E480-2D4D-972EECE0B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56EAD-A0E8-A6CA-FEE8-3AADEFA2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C40E42-7BFB-E380-DC9B-3F972E9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9630D-A771-A976-066E-A86D65F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8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83F8E-AA2C-D244-FFED-C4EC81D9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69C25-39DC-2A94-5A66-B34AFDF0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FB498-19AD-2D0C-B4C9-A67AF750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BD866-E699-295E-3AA1-15496BEE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26603-D13A-9F79-5EE4-9D39EA0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5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3FC649-AD27-36F1-EFC2-4671332DA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1B1512-9F70-B8AC-1CB8-A9803E6E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66485-D360-B209-AE58-2E220C1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1C327-D5DD-2C4F-7CF1-5B9C737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0C2FF-6C27-2C6B-D581-8FAB4FAD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5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917D2-80BE-0870-A0CB-2806AFD1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220DE-86E3-1370-4B54-B7C083E4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C9330-7DFD-8D26-D7F0-02271686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C4FF7-A607-308E-86D0-E517B47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C1466-1F05-5CE5-0E12-43E7B836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6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BE46-5703-7121-7111-8E3F9BF1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61474C-E198-4F81-0503-C209203E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F538E-9EDD-9058-CDA2-DE93664D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3DF84-AB7C-1A55-215C-BB14CF4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8944D-43DB-0B92-529C-197ECEA7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F8E53-EC37-9990-5596-89E2790F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48AD2F-DF95-1BFC-3FA1-E4E9021D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597859-E818-F750-4B9C-4D4A057B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7352-9862-0753-ADC5-ACF445C2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A9BB6-6650-69B8-A66F-EA97AA19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A079BC-1169-7622-C132-A347833A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8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D102B-7298-AC64-1557-370F9B7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B6B0D5-C712-959B-9862-1A01B704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88C58E-8D71-E41A-3A2D-9370C760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F4EBA0-F42F-D0B1-DFB1-32EDE7AB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096A59-935E-3D7F-5B6D-D3418C23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7855DC-1AA7-3C1A-16D0-91814E65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F3365-B929-3D13-C3ED-89D3366F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53E189-F5EE-24AE-1102-02F807B3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0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52841-9E5C-8438-3567-901BFEA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925BCF-F4E3-5550-B778-2BC13296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2C5B76-ACE4-7316-4942-F7D38917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A9078-C5E8-E7C7-E843-EC248A1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F7C003-A0FE-868E-E799-677A1E16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55DAD4-73A7-7F8A-8437-9EAFA5B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695DD8-4B38-761B-8385-721AF77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8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6CE-72E1-445C-CD16-C4AA552F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4E122-F526-ECC4-120A-F17CDC96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5B0DA5-AFCD-6F6C-F381-26356638E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E4390F-17CC-7A3F-4F7B-F3A38E62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01252-CA31-D140-5CAD-CC109ED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E69AD-EF57-9037-51B4-4F81397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4740F-C29E-2332-F7F5-8F5F94D3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6F1550-55E2-AF1B-D47F-E7267927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62396E-0944-B4CE-1569-49CD6693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9D5EE0-3638-AFB6-5882-05C6662E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FF610D-94BC-A257-9846-AE5E122B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DB3B40-028F-0962-C8B1-A66AE3EC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4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448BB7-33CD-882C-68F0-48BD39E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364E62-0556-C2B7-B4E9-BA010A5E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E0240-2E8B-9EF4-8F14-BB38C5508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3C36-962A-C44B-9B92-BBFED9E1C71B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F88A8-279D-0EF6-E6C9-2425489A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CEA3-97E4-7520-BA8E-6BB14FCF0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876C-3E5F-CD4C-94B2-533F02B2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29E934-A49E-9353-DAF7-41443926F215}"/>
              </a:ext>
            </a:extLst>
          </p:cNvPr>
          <p:cNvSpPr txBox="1"/>
          <p:nvPr/>
        </p:nvSpPr>
        <p:spPr>
          <a:xfrm>
            <a:off x="704193" y="48347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コカコーラのアイコン</a:t>
            </a:r>
            <a:endParaRPr kumimoji="1" lang="en-US" altLang="ja-JP" dirty="0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A7B1F844-CF77-9D8E-6A16-D5008C972F9E}"/>
              </a:ext>
            </a:extLst>
          </p:cNvPr>
          <p:cNvSpPr/>
          <p:nvPr/>
        </p:nvSpPr>
        <p:spPr>
          <a:xfrm>
            <a:off x="2072541" y="1919059"/>
            <a:ext cx="2249283" cy="2081049"/>
          </a:xfrm>
          <a:prstGeom prst="ellipse">
            <a:avLst/>
          </a:prstGeom>
          <a:solidFill>
            <a:srgbClr val="FF0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33F26DFA-E6ED-5B69-7893-7AE2DEAFD186}"/>
              </a:ext>
            </a:extLst>
          </p:cNvPr>
          <p:cNvSpPr/>
          <p:nvPr/>
        </p:nvSpPr>
        <p:spPr>
          <a:xfrm>
            <a:off x="3302285" y="1860330"/>
            <a:ext cx="378372" cy="3993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2C8C5A07-CD6B-6423-BB25-A33565C7CC74}"/>
              </a:ext>
            </a:extLst>
          </p:cNvPr>
          <p:cNvSpPr/>
          <p:nvPr/>
        </p:nvSpPr>
        <p:spPr>
          <a:xfrm>
            <a:off x="3567671" y="2246585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6F89D240-5FC1-45D2-0B08-A5E6A46F84F5}"/>
              </a:ext>
            </a:extLst>
          </p:cNvPr>
          <p:cNvSpPr/>
          <p:nvPr/>
        </p:nvSpPr>
        <p:spPr>
          <a:xfrm>
            <a:off x="3680657" y="2019298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64CDE11-BC8D-B9A0-ED0F-7648DAF5B1B1}"/>
              </a:ext>
            </a:extLst>
          </p:cNvPr>
          <p:cNvSpPr/>
          <p:nvPr/>
        </p:nvSpPr>
        <p:spPr>
          <a:xfrm>
            <a:off x="3533513" y="1425466"/>
            <a:ext cx="451944" cy="5517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706057-F03D-DBDA-7746-E3A3ADF2324D}"/>
              </a:ext>
            </a:extLst>
          </p:cNvPr>
          <p:cNvSpPr txBox="1"/>
          <p:nvPr/>
        </p:nvSpPr>
        <p:spPr>
          <a:xfrm>
            <a:off x="2240740" y="2595255"/>
            <a:ext cx="20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solidFill>
                  <a:schemeClr val="bg1"/>
                </a:solidFill>
                <a:latin typeface="PilGi" pitchFamily="2" charset="-127"/>
                <a:ea typeface="PilGi" pitchFamily="2" charset="-127"/>
              </a:rPr>
              <a:t>CocaCora</a:t>
            </a:r>
            <a:endParaRPr kumimoji="1" lang="ja-JP" altLang="en-US" sz="2000">
              <a:solidFill>
                <a:schemeClr val="bg1"/>
              </a:solidFill>
              <a:latin typeface="PilGi" pitchFamily="2" charset="-127"/>
              <a:ea typeface="STHupo" panose="02010800040101010101" pitchFamily="2" charset="-122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4AA928E-474F-C489-3816-175AAE9A38D3}"/>
              </a:ext>
            </a:extLst>
          </p:cNvPr>
          <p:cNvSpPr/>
          <p:nvPr/>
        </p:nvSpPr>
        <p:spPr>
          <a:xfrm>
            <a:off x="2338296" y="3693927"/>
            <a:ext cx="286068" cy="3061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4E5AEAD-A424-440B-15F0-ACE2C197FBA8}"/>
              </a:ext>
            </a:extLst>
          </p:cNvPr>
          <p:cNvSpPr/>
          <p:nvPr/>
        </p:nvSpPr>
        <p:spPr>
          <a:xfrm>
            <a:off x="2816178" y="3698298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96C239E-C017-4ECF-DBAA-9D278316560B}"/>
              </a:ext>
            </a:extLst>
          </p:cNvPr>
          <p:cNvSpPr/>
          <p:nvPr/>
        </p:nvSpPr>
        <p:spPr>
          <a:xfrm>
            <a:off x="2624364" y="3852895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6BAD7AE-66DE-C68E-CDC0-E3ACE64611B5}"/>
              </a:ext>
            </a:extLst>
          </p:cNvPr>
          <p:cNvSpPr/>
          <p:nvPr/>
        </p:nvSpPr>
        <p:spPr>
          <a:xfrm>
            <a:off x="1974162" y="3306900"/>
            <a:ext cx="477651" cy="4918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7F4D85-E1D5-0A06-75FE-5A945850A46D}"/>
              </a:ext>
            </a:extLst>
          </p:cNvPr>
          <p:cNvSpPr/>
          <p:nvPr/>
        </p:nvSpPr>
        <p:spPr>
          <a:xfrm>
            <a:off x="1757183" y="1334815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B99A1CD-E947-4D9A-ED04-D2010D261867}"/>
              </a:ext>
            </a:extLst>
          </p:cNvPr>
          <p:cNvSpPr/>
          <p:nvPr/>
        </p:nvSpPr>
        <p:spPr>
          <a:xfrm>
            <a:off x="7870176" y="1977258"/>
            <a:ext cx="2249283" cy="20810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982492F-F4D0-D9FD-6302-F7B6635F3785}"/>
              </a:ext>
            </a:extLst>
          </p:cNvPr>
          <p:cNvSpPr/>
          <p:nvPr/>
        </p:nvSpPr>
        <p:spPr>
          <a:xfrm>
            <a:off x="9099920" y="1918529"/>
            <a:ext cx="378372" cy="3993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49707AC-624F-13D4-85ED-A72273C01B42}"/>
              </a:ext>
            </a:extLst>
          </p:cNvPr>
          <p:cNvSpPr/>
          <p:nvPr/>
        </p:nvSpPr>
        <p:spPr>
          <a:xfrm>
            <a:off x="9365306" y="2304784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2958CCD-242A-9012-52FF-D5F1A433EF4C}"/>
              </a:ext>
            </a:extLst>
          </p:cNvPr>
          <p:cNvSpPr/>
          <p:nvPr/>
        </p:nvSpPr>
        <p:spPr>
          <a:xfrm>
            <a:off x="9478292" y="2077497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5A0DE570-0B3B-DB96-FECE-B1CF5735F543}"/>
              </a:ext>
            </a:extLst>
          </p:cNvPr>
          <p:cNvSpPr/>
          <p:nvPr/>
        </p:nvSpPr>
        <p:spPr>
          <a:xfrm>
            <a:off x="9331148" y="1483665"/>
            <a:ext cx="451944" cy="5517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34A6B7-3857-6A19-7A99-5DC0969E5255}"/>
              </a:ext>
            </a:extLst>
          </p:cNvPr>
          <p:cNvSpPr txBox="1"/>
          <p:nvPr/>
        </p:nvSpPr>
        <p:spPr>
          <a:xfrm>
            <a:off x="7954275" y="2576871"/>
            <a:ext cx="2081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solidFill>
                  <a:schemeClr val="bg1"/>
                </a:solidFill>
                <a:latin typeface="PilGi" pitchFamily="2" charset="-127"/>
                <a:ea typeface="PilGi" pitchFamily="2" charset="-127"/>
              </a:rPr>
              <a:t>Fanta</a:t>
            </a:r>
            <a:endParaRPr kumimoji="1" lang="ja-JP" altLang="en-US" sz="2000">
              <a:solidFill>
                <a:schemeClr val="bg1"/>
              </a:solidFill>
              <a:latin typeface="PilGi" pitchFamily="2" charset="-127"/>
              <a:ea typeface="STHupo" panose="02010800040101010101" pitchFamily="2" charset="-122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1C3A3A9B-70ED-D004-FF5D-7724090A890E}"/>
              </a:ext>
            </a:extLst>
          </p:cNvPr>
          <p:cNvSpPr/>
          <p:nvPr/>
        </p:nvSpPr>
        <p:spPr>
          <a:xfrm>
            <a:off x="8135931" y="3752126"/>
            <a:ext cx="286068" cy="3061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810208FA-0D2B-7A64-A271-EF136612559F}"/>
              </a:ext>
            </a:extLst>
          </p:cNvPr>
          <p:cNvSpPr/>
          <p:nvPr/>
        </p:nvSpPr>
        <p:spPr>
          <a:xfrm>
            <a:off x="8613813" y="3756497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67A72937-C878-7F92-5BD4-023B44E37A2B}"/>
              </a:ext>
            </a:extLst>
          </p:cNvPr>
          <p:cNvSpPr/>
          <p:nvPr/>
        </p:nvSpPr>
        <p:spPr>
          <a:xfrm>
            <a:off x="8421999" y="3911094"/>
            <a:ext cx="225972" cy="236481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FFB7D57-4BAF-33E5-23F1-E489D813781D}"/>
              </a:ext>
            </a:extLst>
          </p:cNvPr>
          <p:cNvSpPr/>
          <p:nvPr/>
        </p:nvSpPr>
        <p:spPr>
          <a:xfrm>
            <a:off x="7771797" y="3365099"/>
            <a:ext cx="477651" cy="491895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B73C9BB-0F6C-31C2-9466-7BCA34A0B773}"/>
              </a:ext>
            </a:extLst>
          </p:cNvPr>
          <p:cNvSpPr/>
          <p:nvPr/>
        </p:nvSpPr>
        <p:spPr>
          <a:xfrm>
            <a:off x="7554818" y="1393014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6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47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PilGi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吉岡　遼</dc:creator>
  <cp:lastModifiedBy>吉岡　遼</cp:lastModifiedBy>
  <cp:revision>5</cp:revision>
  <dcterms:created xsi:type="dcterms:W3CDTF">2022-12-05T02:29:14Z</dcterms:created>
  <dcterms:modified xsi:type="dcterms:W3CDTF">2022-12-05T02:57:55Z</dcterms:modified>
</cp:coreProperties>
</file>