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58" r:id="rId6"/>
    <p:sldId id="260" r:id="rId7"/>
    <p:sldId id="264" r:id="rId8"/>
    <p:sldId id="269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030"/>
    <a:srgbClr val="70AB5D"/>
    <a:srgbClr val="CEE47C"/>
    <a:srgbClr val="545050"/>
    <a:srgbClr val="686464"/>
    <a:srgbClr val="1D1D1D"/>
    <a:srgbClr val="6F6F74"/>
    <a:srgbClr val="C5C3C3"/>
    <a:srgbClr val="CFD1D0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47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7A0F-48F6-4EC0-818E-A6E188B7D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DC408-08DE-4A92-93E1-4005E01A0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CAEA-D9FF-4A8F-A7E7-935D689E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B894-10B8-405C-8E64-142ADBC8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4BDE-722F-41B3-A779-58E38620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5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B826-275F-41FB-B568-C3236C38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EF34F-75AA-422B-A7B4-1782A482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4F29-B727-4C86-99ED-BD0B7887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455B-0CA4-4283-9F3B-509FEDA5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346C-A80B-4D6F-B0DF-1F57D397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56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E6660-B402-4F14-A6E1-D628F894E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FD4CE-0E3B-4C85-A7DB-3EF95CCF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D8FE-C21D-47D5-BFC1-1F2F8536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E940-7149-44C8-89F0-E6B8A803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F6F4-D94E-4023-916B-1723831F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26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1692-FD90-4394-862D-AD3AC46D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E060-7124-4D1F-8B5A-ACF4EA36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24A5-A2A1-4084-8E0B-EA49ED3C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DB82-BB26-4F5B-9411-BC35B3B5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EA9FF-4AE5-4619-A143-0768F0C6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98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2021-0249-4922-B72D-44EEBA5D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DCFFF-71EB-42FB-901B-B0400A0F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2787-491B-40D8-9373-94736FFA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E417-7E45-478D-AAC9-EFEE61AF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96AD-51A9-413B-A457-6B686D65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41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688-71C7-4D8E-B82F-FBD4FB39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89A5-33CD-41B9-B36C-8628CF87D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C48D-2779-43DE-8DF6-2A4AD21F1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3C852-71E1-4166-A319-A4A62E53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BFF07-AB16-49ED-8822-6B1543F0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8DEFD-E615-40B5-8EF7-21F7DD06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3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AAD0-BA45-49FA-B181-5DCCDF54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6A77-1703-4590-9299-C568150B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C0A28-FAE3-4EE5-9E4A-FC374316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43C61-1978-4E51-B429-985280165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E0C29-2DD4-4994-8E55-0622EA7C3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B7384-F96A-4086-A1C8-B140AF3B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91335-CB99-4380-9DE9-886EDF2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AD68C-EA08-4DD2-8068-BE439F59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588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95D5-B073-4726-B97F-3C160215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9EBAA-9596-427F-B331-8010277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F85DC-7C48-4BAC-B551-145B5CC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50C2-E0B1-4E63-9645-E60294E4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63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C7A4A-D3C5-4A60-B183-B650F5FC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26240-C23B-4001-AD0B-72CC3D30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143C-B28A-469B-BA8D-23AC4366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992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04E6-D273-4063-A0A8-15321BF3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849D-7D01-4AE7-89A9-839CB9BB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15114-3F1D-4C43-AA2D-D2496D09B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E6162-E6A7-4335-8758-22C613E5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15E15-00BE-4A47-A7DE-B3E9D0FE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1CF9-0968-4D51-93A0-42C5AE6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896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F930-B0C3-4147-92A6-30265D5E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F1589-B76C-4091-8D4F-48D5DCC3E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EDAD-D96A-456A-B420-049D3538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36BE-8FFE-4C4B-8CD5-86C2913A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95E3D-5D99-41E2-A699-4A6CD32C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FF61-D8CD-42D2-86D2-8D88972D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1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0D963-078D-4241-A27C-F6ED43BA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127A9-E3CE-4344-99E4-E67A5EB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48A2-C7EA-475D-B214-46C7E56B6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C0FC-3F11-457A-B056-C94F10A64AAE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D5F8-958B-444B-8182-A394C91D5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E80B1-A167-4216-A390-40D580A0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3B67F-B5EC-4B0B-A976-360C05615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27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emf"/><Relationship Id="rId7" Type="http://schemas.openxmlformats.org/officeDocument/2006/relationships/image" Target="../media/image32.sv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00336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00F4B0F-79E1-4569-A790-651877ABF9DC}"/>
              </a:ext>
            </a:extLst>
          </p:cNvPr>
          <p:cNvGrpSpPr/>
          <p:nvPr/>
        </p:nvGrpSpPr>
        <p:grpSpPr>
          <a:xfrm>
            <a:off x="5406089" y="-1131669"/>
            <a:ext cx="5719163" cy="8342054"/>
            <a:chOff x="6071402" y="-1380212"/>
            <a:chExt cx="5719163" cy="8342054"/>
          </a:xfrm>
          <a:blipFill>
            <a:blip r:embed="rId2"/>
            <a:stretch>
              <a:fillRect/>
            </a:stretch>
          </a:blipFill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B7B891C-A95C-481F-9D80-FA5DD2B5C355}"/>
                </a:ext>
              </a:extLst>
            </p:cNvPr>
            <p:cNvSpPr/>
            <p:nvPr/>
          </p:nvSpPr>
          <p:spPr>
            <a:xfrm rot="2506571">
              <a:off x="6071402" y="-996515"/>
              <a:ext cx="959864" cy="5323759"/>
            </a:xfrm>
            <a:custGeom>
              <a:avLst/>
              <a:gdLst>
                <a:gd name="connsiteX0" fmla="*/ 0 w 959864"/>
                <a:gd name="connsiteY0" fmla="*/ 857499 h 5323759"/>
                <a:gd name="connsiteX1" fmla="*/ 959864 w 959864"/>
                <a:gd name="connsiteY1" fmla="*/ 0 h 5323759"/>
                <a:gd name="connsiteX2" fmla="*/ 959863 w 959864"/>
                <a:gd name="connsiteY2" fmla="*/ 4843828 h 5323759"/>
                <a:gd name="connsiteX3" fmla="*/ 479931 w 959864"/>
                <a:gd name="connsiteY3" fmla="*/ 5323759 h 5323759"/>
                <a:gd name="connsiteX4" fmla="*/ 479932 w 959864"/>
                <a:gd name="connsiteY4" fmla="*/ 5323759 h 5323759"/>
                <a:gd name="connsiteX5" fmla="*/ 0 w 959864"/>
                <a:gd name="connsiteY5" fmla="*/ 4843827 h 5323759"/>
                <a:gd name="connsiteX6" fmla="*/ 0 w 959864"/>
                <a:gd name="connsiteY6" fmla="*/ 857499 h 532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864" h="5323759">
                  <a:moveTo>
                    <a:pt x="0" y="857499"/>
                  </a:moveTo>
                  <a:lnTo>
                    <a:pt x="959864" y="0"/>
                  </a:lnTo>
                  <a:lnTo>
                    <a:pt x="959863" y="4843828"/>
                  </a:lnTo>
                  <a:cubicBezTo>
                    <a:pt x="959863" y="5108886"/>
                    <a:pt x="744990" y="5323759"/>
                    <a:pt x="479931" y="5323759"/>
                  </a:cubicBezTo>
                  <a:lnTo>
                    <a:pt x="479932" y="5323759"/>
                  </a:lnTo>
                  <a:cubicBezTo>
                    <a:pt x="214874" y="5323759"/>
                    <a:pt x="0" y="5108885"/>
                    <a:pt x="0" y="4843827"/>
                  </a:cubicBezTo>
                  <a:lnTo>
                    <a:pt x="0" y="857499"/>
                  </a:lnTo>
                  <a:close/>
                </a:path>
              </a:pathLst>
            </a:cu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D6B757E-3FEF-491C-8170-37116848BC93}"/>
                </a:ext>
              </a:extLst>
            </p:cNvPr>
            <p:cNvSpPr/>
            <p:nvPr/>
          </p:nvSpPr>
          <p:spPr>
            <a:xfrm rot="2506571">
              <a:off x="7002097" y="-1022388"/>
              <a:ext cx="608936" cy="6446848"/>
            </a:xfrm>
            <a:custGeom>
              <a:avLst/>
              <a:gdLst>
                <a:gd name="connsiteX0" fmla="*/ 0 w 608936"/>
                <a:gd name="connsiteY0" fmla="*/ 543995 h 6446848"/>
                <a:gd name="connsiteX1" fmla="*/ 608935 w 608936"/>
                <a:gd name="connsiteY1" fmla="*/ 0 h 6446848"/>
                <a:gd name="connsiteX2" fmla="*/ 608935 w 608936"/>
                <a:gd name="connsiteY2" fmla="*/ 6142380 h 6446848"/>
                <a:gd name="connsiteX3" fmla="*/ 304468 w 608936"/>
                <a:gd name="connsiteY3" fmla="*/ 6446848 h 6446848"/>
                <a:gd name="connsiteX4" fmla="*/ 304468 w 608936"/>
                <a:gd name="connsiteY4" fmla="*/ 6446846 h 6446848"/>
                <a:gd name="connsiteX5" fmla="*/ 0 w 608936"/>
                <a:gd name="connsiteY5" fmla="*/ 6142378 h 6446848"/>
                <a:gd name="connsiteX6" fmla="*/ 0 w 608936"/>
                <a:gd name="connsiteY6" fmla="*/ 543995 h 644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936" h="6446848">
                  <a:moveTo>
                    <a:pt x="0" y="543995"/>
                  </a:moveTo>
                  <a:lnTo>
                    <a:pt x="608935" y="0"/>
                  </a:lnTo>
                  <a:lnTo>
                    <a:pt x="608935" y="6142380"/>
                  </a:lnTo>
                  <a:cubicBezTo>
                    <a:pt x="608936" y="6310533"/>
                    <a:pt x="472620" y="6446848"/>
                    <a:pt x="304468" y="6446848"/>
                  </a:cubicBezTo>
                  <a:lnTo>
                    <a:pt x="304468" y="6446846"/>
                  </a:lnTo>
                  <a:cubicBezTo>
                    <a:pt x="136315" y="6446847"/>
                    <a:pt x="0" y="6310532"/>
                    <a:pt x="0" y="6142378"/>
                  </a:cubicBezTo>
                  <a:lnTo>
                    <a:pt x="0" y="543995"/>
                  </a:lnTo>
                  <a:close/>
                </a:path>
              </a:pathLst>
            </a:cu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2F53BE6-A960-481A-BA96-D65EAEA832B5}"/>
                </a:ext>
              </a:extLst>
            </p:cNvPr>
            <p:cNvSpPr/>
            <p:nvPr/>
          </p:nvSpPr>
          <p:spPr>
            <a:xfrm rot="2506571">
              <a:off x="7553518" y="-1380212"/>
              <a:ext cx="959864" cy="8342054"/>
            </a:xfrm>
            <a:custGeom>
              <a:avLst/>
              <a:gdLst>
                <a:gd name="connsiteX0" fmla="*/ 0 w 959864"/>
                <a:gd name="connsiteY0" fmla="*/ 857499 h 8342054"/>
                <a:gd name="connsiteX1" fmla="*/ 959864 w 959864"/>
                <a:gd name="connsiteY1" fmla="*/ 0 h 8342054"/>
                <a:gd name="connsiteX2" fmla="*/ 959863 w 959864"/>
                <a:gd name="connsiteY2" fmla="*/ 7862122 h 8342054"/>
                <a:gd name="connsiteX3" fmla="*/ 479931 w 959864"/>
                <a:gd name="connsiteY3" fmla="*/ 8342054 h 8342054"/>
                <a:gd name="connsiteX4" fmla="*/ 479932 w 959864"/>
                <a:gd name="connsiteY4" fmla="*/ 8342053 h 8342054"/>
                <a:gd name="connsiteX5" fmla="*/ 0 w 959864"/>
                <a:gd name="connsiteY5" fmla="*/ 7862121 h 8342054"/>
                <a:gd name="connsiteX6" fmla="*/ 0 w 959864"/>
                <a:gd name="connsiteY6" fmla="*/ 857499 h 834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864" h="8342054">
                  <a:moveTo>
                    <a:pt x="0" y="857499"/>
                  </a:moveTo>
                  <a:lnTo>
                    <a:pt x="959864" y="0"/>
                  </a:lnTo>
                  <a:lnTo>
                    <a:pt x="959863" y="7862122"/>
                  </a:lnTo>
                  <a:cubicBezTo>
                    <a:pt x="959864" y="8127182"/>
                    <a:pt x="744991" y="8342054"/>
                    <a:pt x="479931" y="8342054"/>
                  </a:cubicBezTo>
                  <a:lnTo>
                    <a:pt x="479932" y="8342053"/>
                  </a:lnTo>
                  <a:cubicBezTo>
                    <a:pt x="214874" y="8342053"/>
                    <a:pt x="0" y="8127180"/>
                    <a:pt x="0" y="7862121"/>
                  </a:cubicBezTo>
                  <a:lnTo>
                    <a:pt x="0" y="857499"/>
                  </a:lnTo>
                  <a:close/>
                </a:path>
              </a:pathLst>
            </a:cu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FA62D8C-E7B3-4E48-9920-5E1B8FB5DF65}"/>
                </a:ext>
              </a:extLst>
            </p:cNvPr>
            <p:cNvSpPr/>
            <p:nvPr/>
          </p:nvSpPr>
          <p:spPr>
            <a:xfrm rot="2506571">
              <a:off x="8975671" y="-1240132"/>
              <a:ext cx="618038" cy="8135849"/>
            </a:xfrm>
            <a:custGeom>
              <a:avLst/>
              <a:gdLst>
                <a:gd name="connsiteX0" fmla="*/ 0 w 618038"/>
                <a:gd name="connsiteY0" fmla="*/ 552126 h 8135849"/>
                <a:gd name="connsiteX1" fmla="*/ 618037 w 618038"/>
                <a:gd name="connsiteY1" fmla="*/ 0 h 8135849"/>
                <a:gd name="connsiteX2" fmla="*/ 618038 w 618038"/>
                <a:gd name="connsiteY2" fmla="*/ 7826831 h 8135849"/>
                <a:gd name="connsiteX3" fmla="*/ 309019 w 618038"/>
                <a:gd name="connsiteY3" fmla="*/ 8135849 h 8135849"/>
                <a:gd name="connsiteX4" fmla="*/ 1 w 618038"/>
                <a:gd name="connsiteY4" fmla="*/ 7826830 h 8135849"/>
                <a:gd name="connsiteX5" fmla="*/ 0 w 618038"/>
                <a:gd name="connsiteY5" fmla="*/ 552126 h 81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038" h="8135849">
                  <a:moveTo>
                    <a:pt x="0" y="552126"/>
                  </a:moveTo>
                  <a:lnTo>
                    <a:pt x="618037" y="0"/>
                  </a:lnTo>
                  <a:lnTo>
                    <a:pt x="618038" y="7826831"/>
                  </a:lnTo>
                  <a:cubicBezTo>
                    <a:pt x="618037" y="7997497"/>
                    <a:pt x="479686" y="8135849"/>
                    <a:pt x="309019" y="8135849"/>
                  </a:cubicBezTo>
                  <a:cubicBezTo>
                    <a:pt x="138353" y="8135849"/>
                    <a:pt x="1" y="7997497"/>
                    <a:pt x="1" y="7826830"/>
                  </a:cubicBezTo>
                  <a:lnTo>
                    <a:pt x="0" y="552126"/>
                  </a:lnTo>
                  <a:close/>
                </a:path>
              </a:pathLst>
            </a:cu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7651831-E5AB-4BD8-B39B-B88842EF5762}"/>
                </a:ext>
              </a:extLst>
            </p:cNvPr>
            <p:cNvSpPr/>
            <p:nvPr/>
          </p:nvSpPr>
          <p:spPr>
            <a:xfrm rot="2506571">
              <a:off x="9664747" y="-322205"/>
              <a:ext cx="957151" cy="7221541"/>
            </a:xfrm>
            <a:custGeom>
              <a:avLst/>
              <a:gdLst>
                <a:gd name="connsiteX0" fmla="*/ 0 w 957151"/>
                <a:gd name="connsiteY0" fmla="*/ 0 h 7221541"/>
                <a:gd name="connsiteX1" fmla="*/ 957151 w 957151"/>
                <a:gd name="connsiteY1" fmla="*/ 1071411 h 7221541"/>
                <a:gd name="connsiteX2" fmla="*/ 957151 w 957151"/>
                <a:gd name="connsiteY2" fmla="*/ 6742967 h 7221541"/>
                <a:gd name="connsiteX3" fmla="*/ 478576 w 957151"/>
                <a:gd name="connsiteY3" fmla="*/ 7221541 h 7221541"/>
                <a:gd name="connsiteX4" fmla="*/ 1 w 957151"/>
                <a:gd name="connsiteY4" fmla="*/ 6742966 h 7221541"/>
                <a:gd name="connsiteX5" fmla="*/ 0 w 957151"/>
                <a:gd name="connsiteY5" fmla="*/ 0 h 722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7151" h="7221541">
                  <a:moveTo>
                    <a:pt x="0" y="0"/>
                  </a:moveTo>
                  <a:lnTo>
                    <a:pt x="957151" y="1071411"/>
                  </a:lnTo>
                  <a:lnTo>
                    <a:pt x="957151" y="6742967"/>
                  </a:lnTo>
                  <a:cubicBezTo>
                    <a:pt x="957151" y="7007277"/>
                    <a:pt x="742887" y="7221540"/>
                    <a:pt x="478576" y="7221541"/>
                  </a:cubicBezTo>
                  <a:cubicBezTo>
                    <a:pt x="214267" y="7221542"/>
                    <a:pt x="2" y="7007276"/>
                    <a:pt x="1" y="674296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BC58429-F245-490C-846E-E93922D4EBDB}"/>
                </a:ext>
              </a:extLst>
            </p:cNvPr>
            <p:cNvSpPr/>
            <p:nvPr/>
          </p:nvSpPr>
          <p:spPr>
            <a:xfrm rot="2506571">
              <a:off x="10407717" y="1508256"/>
              <a:ext cx="618039" cy="5120557"/>
            </a:xfrm>
            <a:custGeom>
              <a:avLst/>
              <a:gdLst>
                <a:gd name="connsiteX0" fmla="*/ 0 w 618039"/>
                <a:gd name="connsiteY0" fmla="*/ 0 h 5120557"/>
                <a:gd name="connsiteX1" fmla="*/ 618037 w 618039"/>
                <a:gd name="connsiteY1" fmla="*/ 691815 h 5120557"/>
                <a:gd name="connsiteX2" fmla="*/ 618039 w 618039"/>
                <a:gd name="connsiteY2" fmla="*/ 4811539 h 5120557"/>
                <a:gd name="connsiteX3" fmla="*/ 309020 w 618039"/>
                <a:gd name="connsiteY3" fmla="*/ 5120557 h 5120557"/>
                <a:gd name="connsiteX4" fmla="*/ 1 w 618039"/>
                <a:gd name="connsiteY4" fmla="*/ 4811538 h 5120557"/>
                <a:gd name="connsiteX5" fmla="*/ 0 w 618039"/>
                <a:gd name="connsiteY5" fmla="*/ 0 h 512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039" h="5120557">
                  <a:moveTo>
                    <a:pt x="0" y="0"/>
                  </a:moveTo>
                  <a:lnTo>
                    <a:pt x="618037" y="691815"/>
                  </a:lnTo>
                  <a:lnTo>
                    <a:pt x="618039" y="4811539"/>
                  </a:lnTo>
                  <a:cubicBezTo>
                    <a:pt x="618036" y="4982205"/>
                    <a:pt x="479686" y="5120558"/>
                    <a:pt x="309020" y="5120557"/>
                  </a:cubicBezTo>
                  <a:cubicBezTo>
                    <a:pt x="138353" y="5120557"/>
                    <a:pt x="2" y="4982205"/>
                    <a:pt x="1" y="481153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C6330C8-293A-44B4-A7C9-0380CF777FC6}"/>
                </a:ext>
              </a:extLst>
            </p:cNvPr>
            <p:cNvSpPr/>
            <p:nvPr/>
          </p:nvSpPr>
          <p:spPr>
            <a:xfrm rot="2506571">
              <a:off x="10833415" y="2886161"/>
              <a:ext cx="957150" cy="3713201"/>
            </a:xfrm>
            <a:custGeom>
              <a:avLst/>
              <a:gdLst>
                <a:gd name="connsiteX0" fmla="*/ 0 w 957150"/>
                <a:gd name="connsiteY0" fmla="*/ 0 h 3713201"/>
                <a:gd name="connsiteX1" fmla="*/ 957150 w 957150"/>
                <a:gd name="connsiteY1" fmla="*/ 1071410 h 3713201"/>
                <a:gd name="connsiteX2" fmla="*/ 957150 w 957150"/>
                <a:gd name="connsiteY2" fmla="*/ 3234626 h 3713201"/>
                <a:gd name="connsiteX3" fmla="*/ 478575 w 957150"/>
                <a:gd name="connsiteY3" fmla="*/ 3713201 h 3713201"/>
                <a:gd name="connsiteX4" fmla="*/ 0 w 957150"/>
                <a:gd name="connsiteY4" fmla="*/ 3234626 h 3713201"/>
                <a:gd name="connsiteX5" fmla="*/ 0 w 957150"/>
                <a:gd name="connsiteY5" fmla="*/ 0 h 371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7150" h="3713201">
                  <a:moveTo>
                    <a:pt x="0" y="0"/>
                  </a:moveTo>
                  <a:lnTo>
                    <a:pt x="957150" y="1071410"/>
                  </a:lnTo>
                  <a:lnTo>
                    <a:pt x="957150" y="3234626"/>
                  </a:lnTo>
                  <a:cubicBezTo>
                    <a:pt x="957150" y="3498936"/>
                    <a:pt x="742886" y="3713201"/>
                    <a:pt x="478575" y="3713201"/>
                  </a:cubicBezTo>
                  <a:cubicBezTo>
                    <a:pt x="214265" y="3713201"/>
                    <a:pt x="0" y="3498936"/>
                    <a:pt x="0" y="323462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06060C-251D-4889-9867-2B90A407BC36}"/>
              </a:ext>
            </a:extLst>
          </p:cNvPr>
          <p:cNvSpPr/>
          <p:nvPr/>
        </p:nvSpPr>
        <p:spPr>
          <a:xfrm rot="2506571">
            <a:off x="5520001" y="-652164"/>
            <a:ext cx="608936" cy="3534531"/>
          </a:xfrm>
          <a:custGeom>
            <a:avLst/>
            <a:gdLst>
              <a:gd name="connsiteX0" fmla="*/ 0 w 608936"/>
              <a:gd name="connsiteY0" fmla="*/ 543996 h 3534531"/>
              <a:gd name="connsiteX1" fmla="*/ 608935 w 608936"/>
              <a:gd name="connsiteY1" fmla="*/ 0 h 3534531"/>
              <a:gd name="connsiteX2" fmla="*/ 608935 w 608936"/>
              <a:gd name="connsiteY2" fmla="*/ 3230063 h 3534531"/>
              <a:gd name="connsiteX3" fmla="*/ 304467 w 608936"/>
              <a:gd name="connsiteY3" fmla="*/ 3534531 h 3534531"/>
              <a:gd name="connsiteX4" fmla="*/ 304468 w 608936"/>
              <a:gd name="connsiteY4" fmla="*/ 3534530 h 3534531"/>
              <a:gd name="connsiteX5" fmla="*/ 0 w 608936"/>
              <a:gd name="connsiteY5" fmla="*/ 3230062 h 3534531"/>
              <a:gd name="connsiteX6" fmla="*/ 0 w 608936"/>
              <a:gd name="connsiteY6" fmla="*/ 543996 h 353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936" h="3534531">
                <a:moveTo>
                  <a:pt x="0" y="543996"/>
                </a:moveTo>
                <a:lnTo>
                  <a:pt x="608935" y="0"/>
                </a:lnTo>
                <a:lnTo>
                  <a:pt x="608935" y="3230063"/>
                </a:lnTo>
                <a:cubicBezTo>
                  <a:pt x="608936" y="3398216"/>
                  <a:pt x="472620" y="3534532"/>
                  <a:pt x="304467" y="3534531"/>
                </a:cubicBezTo>
                <a:lnTo>
                  <a:pt x="304468" y="3534530"/>
                </a:lnTo>
                <a:cubicBezTo>
                  <a:pt x="136315" y="3534531"/>
                  <a:pt x="0" y="3398216"/>
                  <a:pt x="0" y="3230062"/>
                </a:cubicBezTo>
                <a:lnTo>
                  <a:pt x="0" y="54399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30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1B92B2E-81BA-438F-8435-B6420BFAB5DE}"/>
              </a:ext>
            </a:extLst>
          </p:cNvPr>
          <p:cNvSpPr/>
          <p:nvPr/>
        </p:nvSpPr>
        <p:spPr>
          <a:xfrm rot="2506571">
            <a:off x="12154648" y="-108686"/>
            <a:ext cx="184534" cy="371416"/>
          </a:xfrm>
          <a:custGeom>
            <a:avLst/>
            <a:gdLst>
              <a:gd name="connsiteX0" fmla="*/ 0 w 184534"/>
              <a:gd name="connsiteY0" fmla="*/ 164854 h 371416"/>
              <a:gd name="connsiteX1" fmla="*/ 184534 w 184534"/>
              <a:gd name="connsiteY1" fmla="*/ 0 h 371416"/>
              <a:gd name="connsiteX2" fmla="*/ 184534 w 184534"/>
              <a:gd name="connsiteY2" fmla="*/ 371416 h 371416"/>
              <a:gd name="connsiteX3" fmla="*/ 0 w 184534"/>
              <a:gd name="connsiteY3" fmla="*/ 164854 h 37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34" h="371416">
                <a:moveTo>
                  <a:pt x="0" y="164854"/>
                </a:moveTo>
                <a:lnTo>
                  <a:pt x="184534" y="0"/>
                </a:lnTo>
                <a:lnTo>
                  <a:pt x="184534" y="371416"/>
                </a:lnTo>
                <a:lnTo>
                  <a:pt x="0" y="1648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5A4E0A-7E89-4697-BDBD-D1CA89B30EF4}"/>
              </a:ext>
            </a:extLst>
          </p:cNvPr>
          <p:cNvGrpSpPr/>
          <p:nvPr/>
        </p:nvGrpSpPr>
        <p:grpSpPr>
          <a:xfrm>
            <a:off x="6071402" y="-1380212"/>
            <a:ext cx="5719163" cy="8342054"/>
            <a:chOff x="6071402" y="-1380212"/>
            <a:chExt cx="5719163" cy="8342054"/>
          </a:xfrm>
          <a:blipFill>
            <a:blip r:embed="rId2"/>
            <a:stretch>
              <a:fillRect/>
            </a:stretch>
          </a:blip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25CCCEC-A09D-43CA-A4BE-6110E0B1C12E}"/>
                </a:ext>
              </a:extLst>
            </p:cNvPr>
            <p:cNvSpPr/>
            <p:nvPr/>
          </p:nvSpPr>
          <p:spPr>
            <a:xfrm rot="2506571">
              <a:off x="6071402" y="-996515"/>
              <a:ext cx="959864" cy="5323759"/>
            </a:xfrm>
            <a:custGeom>
              <a:avLst/>
              <a:gdLst>
                <a:gd name="connsiteX0" fmla="*/ 0 w 959864"/>
                <a:gd name="connsiteY0" fmla="*/ 857499 h 5323759"/>
                <a:gd name="connsiteX1" fmla="*/ 959864 w 959864"/>
                <a:gd name="connsiteY1" fmla="*/ 0 h 5323759"/>
                <a:gd name="connsiteX2" fmla="*/ 959863 w 959864"/>
                <a:gd name="connsiteY2" fmla="*/ 4843828 h 5323759"/>
                <a:gd name="connsiteX3" fmla="*/ 479931 w 959864"/>
                <a:gd name="connsiteY3" fmla="*/ 5323759 h 5323759"/>
                <a:gd name="connsiteX4" fmla="*/ 479932 w 959864"/>
                <a:gd name="connsiteY4" fmla="*/ 5323759 h 5323759"/>
                <a:gd name="connsiteX5" fmla="*/ 0 w 959864"/>
                <a:gd name="connsiteY5" fmla="*/ 4843827 h 5323759"/>
                <a:gd name="connsiteX6" fmla="*/ 0 w 959864"/>
                <a:gd name="connsiteY6" fmla="*/ 857499 h 532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864" h="5323759">
                  <a:moveTo>
                    <a:pt x="0" y="857499"/>
                  </a:moveTo>
                  <a:lnTo>
                    <a:pt x="959864" y="0"/>
                  </a:lnTo>
                  <a:lnTo>
                    <a:pt x="959863" y="4843828"/>
                  </a:lnTo>
                  <a:cubicBezTo>
                    <a:pt x="959863" y="5108886"/>
                    <a:pt x="744990" y="5323759"/>
                    <a:pt x="479931" y="5323759"/>
                  </a:cubicBezTo>
                  <a:lnTo>
                    <a:pt x="479932" y="5323759"/>
                  </a:lnTo>
                  <a:cubicBezTo>
                    <a:pt x="214874" y="5323759"/>
                    <a:pt x="0" y="5108885"/>
                    <a:pt x="0" y="4843827"/>
                  </a:cubicBezTo>
                  <a:lnTo>
                    <a:pt x="0" y="8574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407F5CD-B74A-4F33-BA67-9141ACCC0F1C}"/>
                </a:ext>
              </a:extLst>
            </p:cNvPr>
            <p:cNvSpPr/>
            <p:nvPr/>
          </p:nvSpPr>
          <p:spPr>
            <a:xfrm rot="2506571">
              <a:off x="7002097" y="-1022388"/>
              <a:ext cx="608936" cy="6446848"/>
            </a:xfrm>
            <a:custGeom>
              <a:avLst/>
              <a:gdLst>
                <a:gd name="connsiteX0" fmla="*/ 0 w 608936"/>
                <a:gd name="connsiteY0" fmla="*/ 543995 h 6446848"/>
                <a:gd name="connsiteX1" fmla="*/ 608935 w 608936"/>
                <a:gd name="connsiteY1" fmla="*/ 0 h 6446848"/>
                <a:gd name="connsiteX2" fmla="*/ 608935 w 608936"/>
                <a:gd name="connsiteY2" fmla="*/ 6142380 h 6446848"/>
                <a:gd name="connsiteX3" fmla="*/ 304468 w 608936"/>
                <a:gd name="connsiteY3" fmla="*/ 6446848 h 6446848"/>
                <a:gd name="connsiteX4" fmla="*/ 304468 w 608936"/>
                <a:gd name="connsiteY4" fmla="*/ 6446846 h 6446848"/>
                <a:gd name="connsiteX5" fmla="*/ 0 w 608936"/>
                <a:gd name="connsiteY5" fmla="*/ 6142378 h 6446848"/>
                <a:gd name="connsiteX6" fmla="*/ 0 w 608936"/>
                <a:gd name="connsiteY6" fmla="*/ 543995 h 644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936" h="6446848">
                  <a:moveTo>
                    <a:pt x="0" y="543995"/>
                  </a:moveTo>
                  <a:lnTo>
                    <a:pt x="608935" y="0"/>
                  </a:lnTo>
                  <a:lnTo>
                    <a:pt x="608935" y="6142380"/>
                  </a:lnTo>
                  <a:cubicBezTo>
                    <a:pt x="608936" y="6310533"/>
                    <a:pt x="472620" y="6446848"/>
                    <a:pt x="304468" y="6446848"/>
                  </a:cubicBezTo>
                  <a:lnTo>
                    <a:pt x="304468" y="6446846"/>
                  </a:lnTo>
                  <a:cubicBezTo>
                    <a:pt x="136315" y="6446847"/>
                    <a:pt x="0" y="6310532"/>
                    <a:pt x="0" y="6142378"/>
                  </a:cubicBezTo>
                  <a:lnTo>
                    <a:pt x="0" y="5439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EB51D-DF3A-41E2-97CF-54DB445EE543}"/>
                </a:ext>
              </a:extLst>
            </p:cNvPr>
            <p:cNvSpPr/>
            <p:nvPr/>
          </p:nvSpPr>
          <p:spPr>
            <a:xfrm rot="2506571">
              <a:off x="7553518" y="-1380212"/>
              <a:ext cx="959864" cy="8342054"/>
            </a:xfrm>
            <a:custGeom>
              <a:avLst/>
              <a:gdLst>
                <a:gd name="connsiteX0" fmla="*/ 0 w 959864"/>
                <a:gd name="connsiteY0" fmla="*/ 857499 h 8342054"/>
                <a:gd name="connsiteX1" fmla="*/ 959864 w 959864"/>
                <a:gd name="connsiteY1" fmla="*/ 0 h 8342054"/>
                <a:gd name="connsiteX2" fmla="*/ 959863 w 959864"/>
                <a:gd name="connsiteY2" fmla="*/ 7862122 h 8342054"/>
                <a:gd name="connsiteX3" fmla="*/ 479931 w 959864"/>
                <a:gd name="connsiteY3" fmla="*/ 8342054 h 8342054"/>
                <a:gd name="connsiteX4" fmla="*/ 479932 w 959864"/>
                <a:gd name="connsiteY4" fmla="*/ 8342053 h 8342054"/>
                <a:gd name="connsiteX5" fmla="*/ 0 w 959864"/>
                <a:gd name="connsiteY5" fmla="*/ 7862121 h 8342054"/>
                <a:gd name="connsiteX6" fmla="*/ 0 w 959864"/>
                <a:gd name="connsiteY6" fmla="*/ 857499 h 834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864" h="8342054">
                  <a:moveTo>
                    <a:pt x="0" y="857499"/>
                  </a:moveTo>
                  <a:lnTo>
                    <a:pt x="959864" y="0"/>
                  </a:lnTo>
                  <a:lnTo>
                    <a:pt x="959863" y="7862122"/>
                  </a:lnTo>
                  <a:cubicBezTo>
                    <a:pt x="959864" y="8127182"/>
                    <a:pt x="744991" y="8342054"/>
                    <a:pt x="479931" y="8342054"/>
                  </a:cubicBezTo>
                  <a:lnTo>
                    <a:pt x="479932" y="8342053"/>
                  </a:lnTo>
                  <a:cubicBezTo>
                    <a:pt x="214874" y="8342053"/>
                    <a:pt x="0" y="8127180"/>
                    <a:pt x="0" y="7862121"/>
                  </a:cubicBezTo>
                  <a:lnTo>
                    <a:pt x="0" y="8574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5D01DD-45A1-4C2B-A902-1BFD830FABD1}"/>
                </a:ext>
              </a:extLst>
            </p:cNvPr>
            <p:cNvSpPr/>
            <p:nvPr/>
          </p:nvSpPr>
          <p:spPr>
            <a:xfrm rot="2506571">
              <a:off x="8975671" y="-1240132"/>
              <a:ext cx="618038" cy="8135849"/>
            </a:xfrm>
            <a:custGeom>
              <a:avLst/>
              <a:gdLst>
                <a:gd name="connsiteX0" fmla="*/ 0 w 618038"/>
                <a:gd name="connsiteY0" fmla="*/ 552126 h 8135849"/>
                <a:gd name="connsiteX1" fmla="*/ 618037 w 618038"/>
                <a:gd name="connsiteY1" fmla="*/ 0 h 8135849"/>
                <a:gd name="connsiteX2" fmla="*/ 618038 w 618038"/>
                <a:gd name="connsiteY2" fmla="*/ 7826831 h 8135849"/>
                <a:gd name="connsiteX3" fmla="*/ 309019 w 618038"/>
                <a:gd name="connsiteY3" fmla="*/ 8135849 h 8135849"/>
                <a:gd name="connsiteX4" fmla="*/ 1 w 618038"/>
                <a:gd name="connsiteY4" fmla="*/ 7826830 h 8135849"/>
                <a:gd name="connsiteX5" fmla="*/ 0 w 618038"/>
                <a:gd name="connsiteY5" fmla="*/ 552126 h 81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038" h="8135849">
                  <a:moveTo>
                    <a:pt x="0" y="552126"/>
                  </a:moveTo>
                  <a:lnTo>
                    <a:pt x="618037" y="0"/>
                  </a:lnTo>
                  <a:lnTo>
                    <a:pt x="618038" y="7826831"/>
                  </a:lnTo>
                  <a:cubicBezTo>
                    <a:pt x="618037" y="7997497"/>
                    <a:pt x="479686" y="8135849"/>
                    <a:pt x="309019" y="8135849"/>
                  </a:cubicBezTo>
                  <a:cubicBezTo>
                    <a:pt x="138353" y="8135849"/>
                    <a:pt x="1" y="7997497"/>
                    <a:pt x="1" y="7826830"/>
                  </a:cubicBezTo>
                  <a:lnTo>
                    <a:pt x="0" y="5521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239C3FE-27B9-4F28-B8A7-5BC83C6F6DA9}"/>
                </a:ext>
              </a:extLst>
            </p:cNvPr>
            <p:cNvSpPr/>
            <p:nvPr/>
          </p:nvSpPr>
          <p:spPr>
            <a:xfrm rot="2506571">
              <a:off x="9664747" y="-322205"/>
              <a:ext cx="957151" cy="7221541"/>
            </a:xfrm>
            <a:custGeom>
              <a:avLst/>
              <a:gdLst>
                <a:gd name="connsiteX0" fmla="*/ 0 w 957151"/>
                <a:gd name="connsiteY0" fmla="*/ 0 h 7221541"/>
                <a:gd name="connsiteX1" fmla="*/ 957151 w 957151"/>
                <a:gd name="connsiteY1" fmla="*/ 1071411 h 7221541"/>
                <a:gd name="connsiteX2" fmla="*/ 957151 w 957151"/>
                <a:gd name="connsiteY2" fmla="*/ 6742967 h 7221541"/>
                <a:gd name="connsiteX3" fmla="*/ 478576 w 957151"/>
                <a:gd name="connsiteY3" fmla="*/ 7221541 h 7221541"/>
                <a:gd name="connsiteX4" fmla="*/ 1 w 957151"/>
                <a:gd name="connsiteY4" fmla="*/ 6742966 h 7221541"/>
                <a:gd name="connsiteX5" fmla="*/ 0 w 957151"/>
                <a:gd name="connsiteY5" fmla="*/ 0 h 722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7151" h="7221541">
                  <a:moveTo>
                    <a:pt x="0" y="0"/>
                  </a:moveTo>
                  <a:lnTo>
                    <a:pt x="957151" y="1071411"/>
                  </a:lnTo>
                  <a:lnTo>
                    <a:pt x="957151" y="6742967"/>
                  </a:lnTo>
                  <a:cubicBezTo>
                    <a:pt x="957151" y="7007277"/>
                    <a:pt x="742887" y="7221540"/>
                    <a:pt x="478576" y="7221541"/>
                  </a:cubicBezTo>
                  <a:cubicBezTo>
                    <a:pt x="214267" y="7221542"/>
                    <a:pt x="2" y="7007276"/>
                    <a:pt x="1" y="674296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BB78F23-B4A1-40CB-AA77-49BA2986100B}"/>
                </a:ext>
              </a:extLst>
            </p:cNvPr>
            <p:cNvSpPr/>
            <p:nvPr/>
          </p:nvSpPr>
          <p:spPr>
            <a:xfrm rot="2506571">
              <a:off x="10407717" y="1508256"/>
              <a:ext cx="618039" cy="5120557"/>
            </a:xfrm>
            <a:custGeom>
              <a:avLst/>
              <a:gdLst>
                <a:gd name="connsiteX0" fmla="*/ 0 w 618039"/>
                <a:gd name="connsiteY0" fmla="*/ 0 h 5120557"/>
                <a:gd name="connsiteX1" fmla="*/ 618037 w 618039"/>
                <a:gd name="connsiteY1" fmla="*/ 691815 h 5120557"/>
                <a:gd name="connsiteX2" fmla="*/ 618039 w 618039"/>
                <a:gd name="connsiteY2" fmla="*/ 4811539 h 5120557"/>
                <a:gd name="connsiteX3" fmla="*/ 309020 w 618039"/>
                <a:gd name="connsiteY3" fmla="*/ 5120557 h 5120557"/>
                <a:gd name="connsiteX4" fmla="*/ 1 w 618039"/>
                <a:gd name="connsiteY4" fmla="*/ 4811538 h 5120557"/>
                <a:gd name="connsiteX5" fmla="*/ 0 w 618039"/>
                <a:gd name="connsiteY5" fmla="*/ 0 h 512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039" h="5120557">
                  <a:moveTo>
                    <a:pt x="0" y="0"/>
                  </a:moveTo>
                  <a:lnTo>
                    <a:pt x="618037" y="691815"/>
                  </a:lnTo>
                  <a:lnTo>
                    <a:pt x="618039" y="4811539"/>
                  </a:lnTo>
                  <a:cubicBezTo>
                    <a:pt x="618036" y="4982205"/>
                    <a:pt x="479686" y="5120558"/>
                    <a:pt x="309020" y="5120557"/>
                  </a:cubicBezTo>
                  <a:cubicBezTo>
                    <a:pt x="138353" y="5120557"/>
                    <a:pt x="2" y="4982205"/>
                    <a:pt x="1" y="481153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B01898-7A4F-430E-965D-899425497AF9}"/>
                </a:ext>
              </a:extLst>
            </p:cNvPr>
            <p:cNvSpPr/>
            <p:nvPr/>
          </p:nvSpPr>
          <p:spPr>
            <a:xfrm rot="2506571">
              <a:off x="10833415" y="2886161"/>
              <a:ext cx="957150" cy="3713201"/>
            </a:xfrm>
            <a:custGeom>
              <a:avLst/>
              <a:gdLst>
                <a:gd name="connsiteX0" fmla="*/ 0 w 957150"/>
                <a:gd name="connsiteY0" fmla="*/ 0 h 3713201"/>
                <a:gd name="connsiteX1" fmla="*/ 957150 w 957150"/>
                <a:gd name="connsiteY1" fmla="*/ 1071410 h 3713201"/>
                <a:gd name="connsiteX2" fmla="*/ 957150 w 957150"/>
                <a:gd name="connsiteY2" fmla="*/ 3234626 h 3713201"/>
                <a:gd name="connsiteX3" fmla="*/ 478575 w 957150"/>
                <a:gd name="connsiteY3" fmla="*/ 3713201 h 3713201"/>
                <a:gd name="connsiteX4" fmla="*/ 0 w 957150"/>
                <a:gd name="connsiteY4" fmla="*/ 3234626 h 3713201"/>
                <a:gd name="connsiteX5" fmla="*/ 0 w 957150"/>
                <a:gd name="connsiteY5" fmla="*/ 0 h 371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7150" h="3713201">
                  <a:moveTo>
                    <a:pt x="0" y="0"/>
                  </a:moveTo>
                  <a:lnTo>
                    <a:pt x="957150" y="1071410"/>
                  </a:lnTo>
                  <a:lnTo>
                    <a:pt x="957150" y="3234626"/>
                  </a:lnTo>
                  <a:cubicBezTo>
                    <a:pt x="957150" y="3498936"/>
                    <a:pt x="742886" y="3713201"/>
                    <a:pt x="478575" y="3713201"/>
                  </a:cubicBezTo>
                  <a:cubicBezTo>
                    <a:pt x="214265" y="3713201"/>
                    <a:pt x="0" y="3498936"/>
                    <a:pt x="0" y="323462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470385F-DFBC-4DA4-8E5E-0BF5E11F9738}"/>
              </a:ext>
            </a:extLst>
          </p:cNvPr>
          <p:cNvSpPr/>
          <p:nvPr/>
        </p:nvSpPr>
        <p:spPr>
          <a:xfrm>
            <a:off x="-780951" y="0"/>
            <a:ext cx="66737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Pengantar</a:t>
            </a:r>
            <a:r>
              <a:rPr lang="en-US" sz="5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Telekomunikasi</a:t>
            </a:r>
            <a:endParaRPr lang="en-US" sz="54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6C5993-EFAE-48CC-8703-A5502DB1CE98}"/>
              </a:ext>
            </a:extLst>
          </p:cNvPr>
          <p:cNvSpPr/>
          <p:nvPr/>
        </p:nvSpPr>
        <p:spPr>
          <a:xfrm>
            <a:off x="204408" y="1897086"/>
            <a:ext cx="7078518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Kelompok</a:t>
            </a:r>
            <a:r>
              <a:rPr lang="en-US" sz="3200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7</a:t>
            </a:r>
          </a:p>
          <a:p>
            <a:pPr marL="514350" indent="-514350">
              <a:buAutoNum type="arabicPeriod"/>
            </a:pPr>
            <a:r>
              <a:rPr lang="en-US" sz="32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Haura A (09011182025011)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Dwinda</a:t>
            </a:r>
            <a:r>
              <a:rPr lang="en-US" sz="32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L A.S (09011282025063)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M.Ikhwan</a:t>
            </a:r>
            <a:r>
              <a:rPr lang="en-US" sz="32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P (09011282025077)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M.Iqbal</a:t>
            </a:r>
            <a:r>
              <a:rPr lang="en-US" sz="32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(09011282025089)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M.Renaldi</a:t>
            </a:r>
            <a:r>
              <a:rPr lang="en-US" sz="32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O (09011282025095)</a:t>
            </a:r>
          </a:p>
          <a:p>
            <a:pPr marL="514350" indent="-514350">
              <a:buAutoNum type="arabicPeriod"/>
            </a:pPr>
            <a:endParaRPr lang="en-US" sz="32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D3C47A-5432-4FC1-996C-42892D45726C}"/>
              </a:ext>
            </a:extLst>
          </p:cNvPr>
          <p:cNvSpPr/>
          <p:nvPr/>
        </p:nvSpPr>
        <p:spPr>
          <a:xfrm>
            <a:off x="124828" y="5346483"/>
            <a:ext cx="579164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Dosen</a:t>
            </a:r>
            <a:r>
              <a:rPr lang="en-US" sz="2800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Pengampu</a:t>
            </a:r>
            <a:endParaRPr lang="en-US" sz="28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n-US" sz="32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Adi Hermansyah,S.</a:t>
            </a:r>
            <a:r>
              <a:rPr lang="en-US" sz="320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Kom</a:t>
            </a:r>
            <a:r>
              <a:rPr lang="en-US" sz="32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.,M.T</a:t>
            </a:r>
            <a:endParaRPr lang="en-US" sz="32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4EE39C-24B8-4130-B957-4A999E0F349D}"/>
              </a:ext>
            </a:extLst>
          </p:cNvPr>
          <p:cNvCxnSpPr/>
          <p:nvPr/>
        </p:nvCxnSpPr>
        <p:spPr>
          <a:xfrm>
            <a:off x="86684" y="1756052"/>
            <a:ext cx="4727581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CF1A2D-F8DD-49A5-826D-1741CE4D4673}"/>
              </a:ext>
            </a:extLst>
          </p:cNvPr>
          <p:cNvSpPr/>
          <p:nvPr/>
        </p:nvSpPr>
        <p:spPr>
          <a:xfrm>
            <a:off x="11239290" y="6067335"/>
            <a:ext cx="815093" cy="72989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9" name="Graphic 58" descr="Home">
            <a:extLst>
              <a:ext uri="{FF2B5EF4-FFF2-40B4-BE49-F238E27FC236}">
                <a16:creationId xmlns:a16="http://schemas.microsoft.com/office/drawing/2014/main" id="{E6673D9D-7729-4C57-A1E9-9398AE53A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2081" y="6067335"/>
            <a:ext cx="645510" cy="59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2" grpId="0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C63B313A-2BC2-4F63-808D-69099D19394B}"/>
              </a:ext>
            </a:extLst>
          </p:cNvPr>
          <p:cNvSpPr/>
          <p:nvPr/>
        </p:nvSpPr>
        <p:spPr>
          <a:xfrm>
            <a:off x="2922778" y="1870968"/>
            <a:ext cx="6346441" cy="3116062"/>
          </a:xfrm>
          <a:prstGeom prst="snip2DiagRect">
            <a:avLst/>
          </a:prstGeom>
          <a:solidFill>
            <a:srgbClr val="C5D03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TERIMA KASIH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E74DD3D-86D0-40D4-9715-05BAB15A62FB}"/>
              </a:ext>
            </a:extLst>
          </p:cNvPr>
          <p:cNvSpPr/>
          <p:nvPr/>
        </p:nvSpPr>
        <p:spPr>
          <a:xfrm rot="10800000" flipV="1">
            <a:off x="10074441" y="0"/>
            <a:ext cx="2117558" cy="6858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84FD087-9B84-4C95-AF47-5E17D13F7EC8}"/>
              </a:ext>
            </a:extLst>
          </p:cNvPr>
          <p:cNvSpPr/>
          <p:nvPr/>
        </p:nvSpPr>
        <p:spPr>
          <a:xfrm>
            <a:off x="0" y="4987031"/>
            <a:ext cx="8390021" cy="185838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419A9DD-FB58-4DC2-BE4F-774BA5E69CF5}"/>
              </a:ext>
            </a:extLst>
          </p:cNvPr>
          <p:cNvSpPr/>
          <p:nvPr/>
        </p:nvSpPr>
        <p:spPr>
          <a:xfrm rot="10800000" flipH="1">
            <a:off x="-1" y="-1"/>
            <a:ext cx="2117557" cy="3116062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B5940596-DA32-4679-AB0C-CBE22ED8AAFC}"/>
              </a:ext>
            </a:extLst>
          </p:cNvPr>
          <p:cNvSpPr/>
          <p:nvPr/>
        </p:nvSpPr>
        <p:spPr>
          <a:xfrm>
            <a:off x="0" y="0"/>
            <a:ext cx="5015999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FE9DC7-B39B-404D-910B-F3E27730841A}"/>
              </a:ext>
            </a:extLst>
          </p:cNvPr>
          <p:cNvSpPr txBox="1"/>
          <p:nvPr/>
        </p:nvSpPr>
        <p:spPr>
          <a:xfrm>
            <a:off x="3925879" y="5418000"/>
            <a:ext cx="1090121" cy="1440000"/>
          </a:xfrm>
          <a:custGeom>
            <a:avLst/>
            <a:gdLst/>
            <a:ahLst/>
            <a:cxnLst/>
            <a:rect l="l" t="t" r="r" b="b"/>
            <a:pathLst>
              <a:path w="1090121" h="1440000">
                <a:moveTo>
                  <a:pt x="0" y="0"/>
                </a:moveTo>
                <a:lnTo>
                  <a:pt x="1090121" y="0"/>
                </a:lnTo>
                <a:lnTo>
                  <a:pt x="1090121" y="1440000"/>
                </a:lnTo>
                <a:lnTo>
                  <a:pt x="0" y="1440000"/>
                </a:lnTo>
                <a:lnTo>
                  <a:pt x="0" y="1130800"/>
                </a:lnTo>
                <a:lnTo>
                  <a:pt x="208062" y="1130800"/>
                </a:lnTo>
                <a:lnTo>
                  <a:pt x="208062" y="808954"/>
                </a:lnTo>
                <a:lnTo>
                  <a:pt x="0" y="80895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D" sz="17500" dirty="0">
              <a:latin typeface="Franklin Gothic Heavy" panose="020B09030201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4EF192-BD13-436A-945E-B1C18D25F210}"/>
              </a:ext>
            </a:extLst>
          </p:cNvPr>
          <p:cNvSpPr txBox="1"/>
          <p:nvPr/>
        </p:nvSpPr>
        <p:spPr>
          <a:xfrm>
            <a:off x="3767595" y="3607731"/>
            <a:ext cx="1299162" cy="1440000"/>
          </a:xfrm>
          <a:custGeom>
            <a:avLst/>
            <a:gdLst/>
            <a:ahLst/>
            <a:cxnLst/>
            <a:rect l="l" t="t" r="r" b="b"/>
            <a:pathLst>
              <a:path w="1299162" h="1440000">
                <a:moveTo>
                  <a:pt x="126020" y="0"/>
                </a:moveTo>
                <a:lnTo>
                  <a:pt x="1299162" y="0"/>
                </a:lnTo>
                <a:lnTo>
                  <a:pt x="1299162" y="1440000"/>
                </a:lnTo>
                <a:lnTo>
                  <a:pt x="0" y="1440000"/>
                </a:lnTo>
                <a:lnTo>
                  <a:pt x="26368" y="1436420"/>
                </a:lnTo>
                <a:cubicBezTo>
                  <a:pt x="81019" y="1425936"/>
                  <a:pt x="129147" y="1410210"/>
                  <a:pt x="170754" y="1389241"/>
                </a:cubicBezTo>
                <a:cubicBezTo>
                  <a:pt x="253968" y="1347304"/>
                  <a:pt x="317699" y="1287535"/>
                  <a:pt x="361947" y="1209935"/>
                </a:cubicBezTo>
                <a:cubicBezTo>
                  <a:pt x="406196" y="1132335"/>
                  <a:pt x="428320" y="1051268"/>
                  <a:pt x="428320" y="966734"/>
                </a:cubicBezTo>
                <a:cubicBezTo>
                  <a:pt x="428320" y="899371"/>
                  <a:pt x="414946" y="841418"/>
                  <a:pt x="388199" y="792877"/>
                </a:cubicBezTo>
                <a:cubicBezTo>
                  <a:pt x="361452" y="744336"/>
                  <a:pt x="323973" y="705206"/>
                  <a:pt x="275762" y="675487"/>
                </a:cubicBezTo>
                <a:cubicBezTo>
                  <a:pt x="246042" y="656995"/>
                  <a:pt x="203115" y="640814"/>
                  <a:pt x="146979" y="626945"/>
                </a:cubicBezTo>
                <a:cubicBezTo>
                  <a:pt x="216323" y="588641"/>
                  <a:pt x="268167" y="544062"/>
                  <a:pt x="302509" y="493209"/>
                </a:cubicBezTo>
                <a:cubicBezTo>
                  <a:pt x="336851" y="442357"/>
                  <a:pt x="354022" y="385560"/>
                  <a:pt x="354022" y="322820"/>
                </a:cubicBezTo>
                <a:cubicBezTo>
                  <a:pt x="354022" y="215831"/>
                  <a:pt x="311755" y="127004"/>
                  <a:pt x="227220" y="56338"/>
                </a:cubicBezTo>
                <a:cubicBezTo>
                  <a:pt x="206087" y="38672"/>
                  <a:pt x="181672" y="23214"/>
                  <a:pt x="153975" y="9964"/>
                </a:cubicBezTo>
                <a:lnTo>
                  <a:pt x="12602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D" sz="16000" dirty="0">
              <a:latin typeface="Arial Black" panose="020B0A040201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463241-80AE-4BAA-9FDF-A32CA01FC0E6}"/>
              </a:ext>
            </a:extLst>
          </p:cNvPr>
          <p:cNvSpPr txBox="1"/>
          <p:nvPr/>
        </p:nvSpPr>
        <p:spPr>
          <a:xfrm>
            <a:off x="2855999" y="1806000"/>
            <a:ext cx="2160000" cy="1440000"/>
          </a:xfrm>
          <a:custGeom>
            <a:avLst/>
            <a:gdLst/>
            <a:ahLst/>
            <a:cxnLst/>
            <a:rect l="l" t="t" r="r" b="b"/>
            <a:pathLst>
              <a:path w="2160000" h="1440000">
                <a:moveTo>
                  <a:pt x="950844" y="0"/>
                </a:moveTo>
                <a:lnTo>
                  <a:pt x="2160000" y="0"/>
                </a:lnTo>
                <a:lnTo>
                  <a:pt x="2160000" y="1440000"/>
                </a:lnTo>
                <a:lnTo>
                  <a:pt x="0" y="1440000"/>
                </a:lnTo>
                <a:lnTo>
                  <a:pt x="0" y="1419921"/>
                </a:lnTo>
                <a:lnTo>
                  <a:pt x="1200109" y="1419921"/>
                </a:lnTo>
                <a:lnTo>
                  <a:pt x="1200109" y="1091030"/>
                </a:lnTo>
                <a:lnTo>
                  <a:pt x="570064" y="1091030"/>
                </a:lnTo>
                <a:cubicBezTo>
                  <a:pt x="607048" y="1054706"/>
                  <a:pt x="639243" y="1025317"/>
                  <a:pt x="666651" y="1002863"/>
                </a:cubicBezTo>
                <a:cubicBezTo>
                  <a:pt x="694059" y="980409"/>
                  <a:pt x="748379" y="941113"/>
                  <a:pt x="829611" y="884977"/>
                </a:cubicBezTo>
                <a:cubicBezTo>
                  <a:pt x="966319" y="788555"/>
                  <a:pt x="1060594" y="700058"/>
                  <a:pt x="1112438" y="619486"/>
                </a:cubicBezTo>
                <a:cubicBezTo>
                  <a:pt x="1164281" y="538915"/>
                  <a:pt x="1190203" y="454380"/>
                  <a:pt x="1190203" y="365883"/>
                </a:cubicBezTo>
                <a:cubicBezTo>
                  <a:pt x="1190203" y="282670"/>
                  <a:pt x="1167583" y="207546"/>
                  <a:pt x="1122344" y="140513"/>
                </a:cubicBezTo>
                <a:cubicBezTo>
                  <a:pt x="1099725" y="106997"/>
                  <a:pt x="1072895" y="77814"/>
                  <a:pt x="1041855" y="52966"/>
                </a:cubicBezTo>
                <a:lnTo>
                  <a:pt x="95084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D" sz="16000" dirty="0"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901D89-AE02-4915-9F2D-42D3D63DAAD9}"/>
              </a:ext>
            </a:extLst>
          </p:cNvPr>
          <p:cNvSpPr txBox="1"/>
          <p:nvPr/>
        </p:nvSpPr>
        <p:spPr>
          <a:xfrm>
            <a:off x="3905294" y="0"/>
            <a:ext cx="1110706" cy="1440000"/>
          </a:xfrm>
          <a:custGeom>
            <a:avLst/>
            <a:gdLst/>
            <a:ahLst/>
            <a:cxnLst/>
            <a:rect l="l" t="t" r="r" b="b"/>
            <a:pathLst>
              <a:path w="1110706" h="1440000">
                <a:moveTo>
                  <a:pt x="0" y="0"/>
                </a:moveTo>
                <a:lnTo>
                  <a:pt x="1110706" y="0"/>
                </a:lnTo>
                <a:lnTo>
                  <a:pt x="1110706" y="1440000"/>
                </a:lnTo>
                <a:lnTo>
                  <a:pt x="348937" y="1440000"/>
                </a:lnTo>
                <a:lnTo>
                  <a:pt x="348937" y="1113469"/>
                </a:lnTo>
                <a:lnTo>
                  <a:pt x="0" y="111346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D" sz="17500" dirty="0">
              <a:latin typeface="Franklin Gothic Heavy" panose="020B09030201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9A3EE28-6CF8-4B8E-B206-AFC5CE389427}"/>
              </a:ext>
            </a:extLst>
          </p:cNvPr>
          <p:cNvSpPr/>
          <p:nvPr/>
        </p:nvSpPr>
        <p:spPr>
          <a:xfrm>
            <a:off x="6078891" y="4878000"/>
            <a:ext cx="5040000" cy="108000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3269D-A5E8-4CAE-AA38-892FBC2F0165}"/>
              </a:ext>
            </a:extLst>
          </p:cNvPr>
          <p:cNvSpPr/>
          <p:nvPr/>
        </p:nvSpPr>
        <p:spPr>
          <a:xfrm>
            <a:off x="5015999" y="1806000"/>
            <a:ext cx="1075237" cy="1440000"/>
          </a:xfrm>
          <a:custGeom>
            <a:avLst/>
            <a:gdLst>
              <a:gd name="connsiteX0" fmla="*/ 0 w 1080000"/>
              <a:gd name="connsiteY0" fmla="*/ 0 h 1440000"/>
              <a:gd name="connsiteX1" fmla="*/ 1080000 w 1080000"/>
              <a:gd name="connsiteY1" fmla="*/ 0 h 1440000"/>
              <a:gd name="connsiteX2" fmla="*/ 1080000 w 1080000"/>
              <a:gd name="connsiteY2" fmla="*/ 1440000 h 1440000"/>
              <a:gd name="connsiteX3" fmla="*/ 0 w 1080000"/>
              <a:gd name="connsiteY3" fmla="*/ 1440000 h 1440000"/>
              <a:gd name="connsiteX4" fmla="*/ 0 w 1080000"/>
              <a:gd name="connsiteY4" fmla="*/ 0 h 1440000"/>
              <a:gd name="connsiteX0" fmla="*/ 0 w 1080000"/>
              <a:gd name="connsiteY0" fmla="*/ 0 h 1440000"/>
              <a:gd name="connsiteX1" fmla="*/ 1063170 w 1080000"/>
              <a:gd name="connsiteY1" fmla="*/ 359028 h 1440000"/>
              <a:gd name="connsiteX2" fmla="*/ 1080000 w 1080000"/>
              <a:gd name="connsiteY2" fmla="*/ 1440000 h 1440000"/>
              <a:gd name="connsiteX3" fmla="*/ 0 w 1080000"/>
              <a:gd name="connsiteY3" fmla="*/ 1440000 h 1440000"/>
              <a:gd name="connsiteX4" fmla="*/ 0 w 1080000"/>
              <a:gd name="connsiteY4" fmla="*/ 0 h 1440000"/>
              <a:gd name="connsiteX0" fmla="*/ 0 w 1075237"/>
              <a:gd name="connsiteY0" fmla="*/ 0 h 1478100"/>
              <a:gd name="connsiteX1" fmla="*/ 1063170 w 1075237"/>
              <a:gd name="connsiteY1" fmla="*/ 359028 h 1478100"/>
              <a:gd name="connsiteX2" fmla="*/ 1075237 w 1075237"/>
              <a:gd name="connsiteY2" fmla="*/ 1478100 h 1478100"/>
              <a:gd name="connsiteX3" fmla="*/ 0 w 1075237"/>
              <a:gd name="connsiteY3" fmla="*/ 1440000 h 1478100"/>
              <a:gd name="connsiteX4" fmla="*/ 0 w 1075237"/>
              <a:gd name="connsiteY4" fmla="*/ 0 h 1478100"/>
              <a:gd name="connsiteX0" fmla="*/ 0 w 1075237"/>
              <a:gd name="connsiteY0" fmla="*/ 0 h 1497150"/>
              <a:gd name="connsiteX1" fmla="*/ 1063170 w 1075237"/>
              <a:gd name="connsiteY1" fmla="*/ 359028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75237"/>
              <a:gd name="connsiteY0" fmla="*/ 0 h 1497150"/>
              <a:gd name="connsiteX1" fmla="*/ 1053645 w 1075237"/>
              <a:gd name="connsiteY1" fmla="*/ 430466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75237"/>
              <a:gd name="connsiteY0" fmla="*/ 0 h 1497150"/>
              <a:gd name="connsiteX1" fmla="*/ 1063170 w 1075237"/>
              <a:gd name="connsiteY1" fmla="*/ 430466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85610"/>
              <a:gd name="connsiteY0" fmla="*/ 0 h 1497150"/>
              <a:gd name="connsiteX1" fmla="*/ 1085610 w 1085610"/>
              <a:gd name="connsiteY1" fmla="*/ 436076 h 1497150"/>
              <a:gd name="connsiteX2" fmla="*/ 1075237 w 1085610"/>
              <a:gd name="connsiteY2" fmla="*/ 1497150 h 1497150"/>
              <a:gd name="connsiteX3" fmla="*/ 0 w 1085610"/>
              <a:gd name="connsiteY3" fmla="*/ 1440000 h 1497150"/>
              <a:gd name="connsiteX4" fmla="*/ 0 w 1085610"/>
              <a:gd name="connsiteY4" fmla="*/ 0 h 1497150"/>
              <a:gd name="connsiteX0" fmla="*/ 0 w 1075237"/>
              <a:gd name="connsiteY0" fmla="*/ 0 h 1497150"/>
              <a:gd name="connsiteX1" fmla="*/ 1064828 w 1075237"/>
              <a:gd name="connsiteY1" fmla="*/ 145130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75237"/>
              <a:gd name="connsiteY0" fmla="*/ 0 h 1440000"/>
              <a:gd name="connsiteX1" fmla="*/ 1064828 w 1075237"/>
              <a:gd name="connsiteY1" fmla="*/ 145130 h 1440000"/>
              <a:gd name="connsiteX2" fmla="*/ 1075237 w 1075237"/>
              <a:gd name="connsiteY2" fmla="*/ 1206204 h 1440000"/>
              <a:gd name="connsiteX3" fmla="*/ 0 w 1075237"/>
              <a:gd name="connsiteY3" fmla="*/ 1440000 h 1440000"/>
              <a:gd name="connsiteX4" fmla="*/ 0 w 1075237"/>
              <a:gd name="connsiteY4" fmla="*/ 0 h 1440000"/>
              <a:gd name="connsiteX0" fmla="*/ 0 w 1075237"/>
              <a:gd name="connsiteY0" fmla="*/ 0 h 1440000"/>
              <a:gd name="connsiteX1" fmla="*/ 1068984 w 1075237"/>
              <a:gd name="connsiteY1" fmla="*/ 132661 h 1440000"/>
              <a:gd name="connsiteX2" fmla="*/ 1075237 w 1075237"/>
              <a:gd name="connsiteY2" fmla="*/ 1206204 h 1440000"/>
              <a:gd name="connsiteX3" fmla="*/ 0 w 1075237"/>
              <a:gd name="connsiteY3" fmla="*/ 1440000 h 1440000"/>
              <a:gd name="connsiteX4" fmla="*/ 0 w 1075237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237" h="1440000">
                <a:moveTo>
                  <a:pt x="0" y="0"/>
                </a:moveTo>
                <a:lnTo>
                  <a:pt x="1068984" y="132661"/>
                </a:lnTo>
                <a:cubicBezTo>
                  <a:pt x="1072454" y="583334"/>
                  <a:pt x="1071767" y="755531"/>
                  <a:pt x="1075237" y="1206204"/>
                </a:cubicBezTo>
                <a:lnTo>
                  <a:pt x="0" y="144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E3948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EE1BA5A7-A00D-47FB-A21B-5B6AD20EFE1A}"/>
              </a:ext>
            </a:extLst>
          </p:cNvPr>
          <p:cNvSpPr/>
          <p:nvPr/>
        </p:nvSpPr>
        <p:spPr>
          <a:xfrm>
            <a:off x="6082643" y="3400952"/>
            <a:ext cx="5040000" cy="1080000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9552855-764D-4A8C-BDF3-858D17891459}"/>
              </a:ext>
            </a:extLst>
          </p:cNvPr>
          <p:cNvSpPr/>
          <p:nvPr/>
        </p:nvSpPr>
        <p:spPr>
          <a:xfrm>
            <a:off x="6082643" y="1943071"/>
            <a:ext cx="5040000" cy="1080000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FE6FC0F-B92F-4FEE-8EE1-7124AD33C97B}"/>
              </a:ext>
            </a:extLst>
          </p:cNvPr>
          <p:cNvSpPr/>
          <p:nvPr/>
        </p:nvSpPr>
        <p:spPr>
          <a:xfrm>
            <a:off x="6082643" y="423425"/>
            <a:ext cx="5040000" cy="108000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87EF716-FF9C-47FB-A7D4-F978D1465C6E}"/>
              </a:ext>
            </a:extLst>
          </p:cNvPr>
          <p:cNvSpPr/>
          <p:nvPr/>
        </p:nvSpPr>
        <p:spPr>
          <a:xfrm>
            <a:off x="5009175" y="4871296"/>
            <a:ext cx="1103839" cy="1976513"/>
          </a:xfrm>
          <a:custGeom>
            <a:avLst/>
            <a:gdLst>
              <a:gd name="connsiteX0" fmla="*/ 0 w 1080000"/>
              <a:gd name="connsiteY0" fmla="*/ 0 h 1440000"/>
              <a:gd name="connsiteX1" fmla="*/ 1080000 w 1080000"/>
              <a:gd name="connsiteY1" fmla="*/ 0 h 1440000"/>
              <a:gd name="connsiteX2" fmla="*/ 1080000 w 1080000"/>
              <a:gd name="connsiteY2" fmla="*/ 1440000 h 1440000"/>
              <a:gd name="connsiteX3" fmla="*/ 0 w 1080000"/>
              <a:gd name="connsiteY3" fmla="*/ 1440000 h 1440000"/>
              <a:gd name="connsiteX4" fmla="*/ 0 w 1080000"/>
              <a:gd name="connsiteY4" fmla="*/ 0 h 1440000"/>
              <a:gd name="connsiteX0" fmla="*/ 0 w 1080000"/>
              <a:gd name="connsiteY0" fmla="*/ 0 h 1440000"/>
              <a:gd name="connsiteX1" fmla="*/ 1063170 w 1080000"/>
              <a:gd name="connsiteY1" fmla="*/ 359028 h 1440000"/>
              <a:gd name="connsiteX2" fmla="*/ 1080000 w 1080000"/>
              <a:gd name="connsiteY2" fmla="*/ 1440000 h 1440000"/>
              <a:gd name="connsiteX3" fmla="*/ 0 w 1080000"/>
              <a:gd name="connsiteY3" fmla="*/ 1440000 h 1440000"/>
              <a:gd name="connsiteX4" fmla="*/ 0 w 1080000"/>
              <a:gd name="connsiteY4" fmla="*/ 0 h 1440000"/>
              <a:gd name="connsiteX0" fmla="*/ 0 w 1075237"/>
              <a:gd name="connsiteY0" fmla="*/ 0 h 1478100"/>
              <a:gd name="connsiteX1" fmla="*/ 1063170 w 1075237"/>
              <a:gd name="connsiteY1" fmla="*/ 359028 h 1478100"/>
              <a:gd name="connsiteX2" fmla="*/ 1075237 w 1075237"/>
              <a:gd name="connsiteY2" fmla="*/ 1478100 h 1478100"/>
              <a:gd name="connsiteX3" fmla="*/ 0 w 1075237"/>
              <a:gd name="connsiteY3" fmla="*/ 1440000 h 1478100"/>
              <a:gd name="connsiteX4" fmla="*/ 0 w 1075237"/>
              <a:gd name="connsiteY4" fmla="*/ 0 h 1478100"/>
              <a:gd name="connsiteX0" fmla="*/ 0 w 1075237"/>
              <a:gd name="connsiteY0" fmla="*/ 0 h 1497150"/>
              <a:gd name="connsiteX1" fmla="*/ 1063170 w 1075237"/>
              <a:gd name="connsiteY1" fmla="*/ 359028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75237"/>
              <a:gd name="connsiteY0" fmla="*/ 0 h 1497150"/>
              <a:gd name="connsiteX1" fmla="*/ 1053645 w 1075237"/>
              <a:gd name="connsiteY1" fmla="*/ 430466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75237"/>
              <a:gd name="connsiteY0" fmla="*/ 0 h 1497150"/>
              <a:gd name="connsiteX1" fmla="*/ 1063170 w 1075237"/>
              <a:gd name="connsiteY1" fmla="*/ 430466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85610"/>
              <a:gd name="connsiteY0" fmla="*/ 0 h 1497150"/>
              <a:gd name="connsiteX1" fmla="*/ 1085610 w 1085610"/>
              <a:gd name="connsiteY1" fmla="*/ 436076 h 1497150"/>
              <a:gd name="connsiteX2" fmla="*/ 1075237 w 1085610"/>
              <a:gd name="connsiteY2" fmla="*/ 1497150 h 1497150"/>
              <a:gd name="connsiteX3" fmla="*/ 0 w 1085610"/>
              <a:gd name="connsiteY3" fmla="*/ 1440000 h 1497150"/>
              <a:gd name="connsiteX4" fmla="*/ 0 w 1085610"/>
              <a:gd name="connsiteY4" fmla="*/ 0 h 1497150"/>
              <a:gd name="connsiteX0" fmla="*/ 0 w 1085610"/>
              <a:gd name="connsiteY0" fmla="*/ 0 h 1468055"/>
              <a:gd name="connsiteX1" fmla="*/ 1085610 w 1085610"/>
              <a:gd name="connsiteY1" fmla="*/ 406981 h 1468055"/>
              <a:gd name="connsiteX2" fmla="*/ 1075237 w 1085610"/>
              <a:gd name="connsiteY2" fmla="*/ 1468055 h 1468055"/>
              <a:gd name="connsiteX3" fmla="*/ 0 w 1085610"/>
              <a:gd name="connsiteY3" fmla="*/ 1410905 h 1468055"/>
              <a:gd name="connsiteX4" fmla="*/ 0 w 1085610"/>
              <a:gd name="connsiteY4" fmla="*/ 0 h 1468055"/>
              <a:gd name="connsiteX0" fmla="*/ 0 w 1075237"/>
              <a:gd name="connsiteY0" fmla="*/ 582234 h 2050289"/>
              <a:gd name="connsiteX1" fmla="*/ 1068985 w 1075237"/>
              <a:gd name="connsiteY1" fmla="*/ 0 h 2050289"/>
              <a:gd name="connsiteX2" fmla="*/ 1075237 w 1075237"/>
              <a:gd name="connsiteY2" fmla="*/ 2050289 h 2050289"/>
              <a:gd name="connsiteX3" fmla="*/ 0 w 1075237"/>
              <a:gd name="connsiteY3" fmla="*/ 1993139 h 2050289"/>
              <a:gd name="connsiteX4" fmla="*/ 0 w 1075237"/>
              <a:gd name="connsiteY4" fmla="*/ 582234 h 2050289"/>
              <a:gd name="connsiteX0" fmla="*/ 0 w 1068985"/>
              <a:gd name="connsiteY0" fmla="*/ 582234 h 1993139"/>
              <a:gd name="connsiteX1" fmla="*/ 1068985 w 1068985"/>
              <a:gd name="connsiteY1" fmla="*/ 0 h 1993139"/>
              <a:gd name="connsiteX2" fmla="*/ 1062768 w 1068985"/>
              <a:gd name="connsiteY2" fmla="*/ 1069387 h 1993139"/>
              <a:gd name="connsiteX3" fmla="*/ 0 w 1068985"/>
              <a:gd name="connsiteY3" fmla="*/ 1993139 h 1993139"/>
              <a:gd name="connsiteX4" fmla="*/ 0 w 1068985"/>
              <a:gd name="connsiteY4" fmla="*/ 582234 h 1993139"/>
              <a:gd name="connsiteX0" fmla="*/ 0 w 1068985"/>
              <a:gd name="connsiteY0" fmla="*/ 553139 h 1964044"/>
              <a:gd name="connsiteX1" fmla="*/ 1068985 w 1068985"/>
              <a:gd name="connsiteY1" fmla="*/ 0 h 1964044"/>
              <a:gd name="connsiteX2" fmla="*/ 1062768 w 1068985"/>
              <a:gd name="connsiteY2" fmla="*/ 1040292 h 1964044"/>
              <a:gd name="connsiteX3" fmla="*/ 0 w 1068985"/>
              <a:gd name="connsiteY3" fmla="*/ 1964044 h 1964044"/>
              <a:gd name="connsiteX4" fmla="*/ 0 w 1068985"/>
              <a:gd name="connsiteY4" fmla="*/ 553139 h 1964044"/>
              <a:gd name="connsiteX0" fmla="*/ 0 w 1077297"/>
              <a:gd name="connsiteY0" fmla="*/ 578077 h 1988982"/>
              <a:gd name="connsiteX1" fmla="*/ 1077297 w 1077297"/>
              <a:gd name="connsiteY1" fmla="*/ 0 h 1988982"/>
              <a:gd name="connsiteX2" fmla="*/ 1062768 w 1077297"/>
              <a:gd name="connsiteY2" fmla="*/ 1065230 h 1988982"/>
              <a:gd name="connsiteX3" fmla="*/ 0 w 1077297"/>
              <a:gd name="connsiteY3" fmla="*/ 1988982 h 1988982"/>
              <a:gd name="connsiteX4" fmla="*/ 0 w 1077297"/>
              <a:gd name="connsiteY4" fmla="*/ 578077 h 1988982"/>
              <a:gd name="connsiteX0" fmla="*/ 0 w 1077297"/>
              <a:gd name="connsiteY0" fmla="*/ 565608 h 1976513"/>
              <a:gd name="connsiteX1" fmla="*/ 1077297 w 1077297"/>
              <a:gd name="connsiteY1" fmla="*/ 0 h 1976513"/>
              <a:gd name="connsiteX2" fmla="*/ 1062768 w 1077297"/>
              <a:gd name="connsiteY2" fmla="*/ 1052761 h 1976513"/>
              <a:gd name="connsiteX3" fmla="*/ 0 w 1077297"/>
              <a:gd name="connsiteY3" fmla="*/ 1976513 h 1976513"/>
              <a:gd name="connsiteX4" fmla="*/ 0 w 1077297"/>
              <a:gd name="connsiteY4" fmla="*/ 565608 h 1976513"/>
              <a:gd name="connsiteX0" fmla="*/ 0 w 1097015"/>
              <a:gd name="connsiteY0" fmla="*/ 565608 h 1976513"/>
              <a:gd name="connsiteX1" fmla="*/ 1077297 w 1097015"/>
              <a:gd name="connsiteY1" fmla="*/ 0 h 1976513"/>
              <a:gd name="connsiteX2" fmla="*/ 1096887 w 1097015"/>
              <a:gd name="connsiteY2" fmla="*/ 1080056 h 1976513"/>
              <a:gd name="connsiteX3" fmla="*/ 0 w 1097015"/>
              <a:gd name="connsiteY3" fmla="*/ 1976513 h 1976513"/>
              <a:gd name="connsiteX4" fmla="*/ 0 w 1097015"/>
              <a:gd name="connsiteY4" fmla="*/ 565608 h 1976513"/>
              <a:gd name="connsiteX0" fmla="*/ 0 w 1103839"/>
              <a:gd name="connsiteY0" fmla="*/ 545136 h 1976513"/>
              <a:gd name="connsiteX1" fmla="*/ 1084121 w 1103839"/>
              <a:gd name="connsiteY1" fmla="*/ 0 h 1976513"/>
              <a:gd name="connsiteX2" fmla="*/ 1103711 w 1103839"/>
              <a:gd name="connsiteY2" fmla="*/ 1080056 h 1976513"/>
              <a:gd name="connsiteX3" fmla="*/ 6824 w 1103839"/>
              <a:gd name="connsiteY3" fmla="*/ 1976513 h 1976513"/>
              <a:gd name="connsiteX4" fmla="*/ 0 w 1103839"/>
              <a:gd name="connsiteY4" fmla="*/ 545136 h 197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839" h="1976513">
                <a:moveTo>
                  <a:pt x="0" y="545136"/>
                </a:moveTo>
                <a:lnTo>
                  <a:pt x="1084121" y="0"/>
                </a:lnTo>
                <a:cubicBezTo>
                  <a:pt x="1082049" y="356462"/>
                  <a:pt x="1105783" y="723594"/>
                  <a:pt x="1103711" y="1080056"/>
                </a:cubicBezTo>
                <a:lnTo>
                  <a:pt x="6824" y="1976513"/>
                </a:lnTo>
                <a:cubicBezTo>
                  <a:pt x="4549" y="1499387"/>
                  <a:pt x="2275" y="1022262"/>
                  <a:pt x="0" y="545136"/>
                </a:cubicBezTo>
                <a:close/>
              </a:path>
            </a:pathLst>
          </a:custGeom>
          <a:gradFill>
            <a:gsLst>
              <a:gs pos="0">
                <a:srgbClr val="857F7F"/>
              </a:gs>
              <a:gs pos="100000">
                <a:srgbClr val="45454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5B23B1F-6367-457A-B9C1-809EFA157F94}"/>
              </a:ext>
            </a:extLst>
          </p:cNvPr>
          <p:cNvSpPr/>
          <p:nvPr/>
        </p:nvSpPr>
        <p:spPr>
          <a:xfrm>
            <a:off x="5016000" y="-8130"/>
            <a:ext cx="1103863" cy="1545590"/>
          </a:xfrm>
          <a:custGeom>
            <a:avLst/>
            <a:gdLst>
              <a:gd name="connsiteX0" fmla="*/ 0 w 1080000"/>
              <a:gd name="connsiteY0" fmla="*/ 0 h 1440000"/>
              <a:gd name="connsiteX1" fmla="*/ 1080000 w 1080000"/>
              <a:gd name="connsiteY1" fmla="*/ 0 h 1440000"/>
              <a:gd name="connsiteX2" fmla="*/ 1080000 w 1080000"/>
              <a:gd name="connsiteY2" fmla="*/ 1440000 h 1440000"/>
              <a:gd name="connsiteX3" fmla="*/ 0 w 1080000"/>
              <a:gd name="connsiteY3" fmla="*/ 1440000 h 1440000"/>
              <a:gd name="connsiteX4" fmla="*/ 0 w 1080000"/>
              <a:gd name="connsiteY4" fmla="*/ 0 h 1440000"/>
              <a:gd name="connsiteX0" fmla="*/ 0 w 1080000"/>
              <a:gd name="connsiteY0" fmla="*/ 0 h 1440000"/>
              <a:gd name="connsiteX1" fmla="*/ 1052704 w 1080000"/>
              <a:gd name="connsiteY1" fmla="*/ 450376 h 1440000"/>
              <a:gd name="connsiteX2" fmla="*/ 1080000 w 1080000"/>
              <a:gd name="connsiteY2" fmla="*/ 1440000 h 1440000"/>
              <a:gd name="connsiteX3" fmla="*/ 0 w 1080000"/>
              <a:gd name="connsiteY3" fmla="*/ 1440000 h 1440000"/>
              <a:gd name="connsiteX4" fmla="*/ 0 w 1080000"/>
              <a:gd name="connsiteY4" fmla="*/ 0 h 1440000"/>
              <a:gd name="connsiteX0" fmla="*/ 0 w 1080000"/>
              <a:gd name="connsiteY0" fmla="*/ 0 h 1535534"/>
              <a:gd name="connsiteX1" fmla="*/ 1052704 w 1080000"/>
              <a:gd name="connsiteY1" fmla="*/ 450376 h 1535534"/>
              <a:gd name="connsiteX2" fmla="*/ 1080000 w 1080000"/>
              <a:gd name="connsiteY2" fmla="*/ 1535534 h 1535534"/>
              <a:gd name="connsiteX3" fmla="*/ 0 w 1080000"/>
              <a:gd name="connsiteY3" fmla="*/ 1440000 h 1535534"/>
              <a:gd name="connsiteX4" fmla="*/ 0 w 1080000"/>
              <a:gd name="connsiteY4" fmla="*/ 0 h 1535534"/>
              <a:gd name="connsiteX0" fmla="*/ 0 w 1080000"/>
              <a:gd name="connsiteY0" fmla="*/ 0 h 1535534"/>
              <a:gd name="connsiteX1" fmla="*/ 1062229 w 1080000"/>
              <a:gd name="connsiteY1" fmla="*/ 459901 h 1535534"/>
              <a:gd name="connsiteX2" fmla="*/ 1080000 w 1080000"/>
              <a:gd name="connsiteY2" fmla="*/ 1535534 h 1535534"/>
              <a:gd name="connsiteX3" fmla="*/ 0 w 1080000"/>
              <a:gd name="connsiteY3" fmla="*/ 1440000 h 1535534"/>
              <a:gd name="connsiteX4" fmla="*/ 0 w 1080000"/>
              <a:gd name="connsiteY4" fmla="*/ 0 h 1535534"/>
              <a:gd name="connsiteX0" fmla="*/ 0 w 1080000"/>
              <a:gd name="connsiteY0" fmla="*/ 0 h 1535534"/>
              <a:gd name="connsiteX1" fmla="*/ 1066992 w 1080000"/>
              <a:gd name="connsiteY1" fmla="*/ 464664 h 1535534"/>
              <a:gd name="connsiteX2" fmla="*/ 1080000 w 1080000"/>
              <a:gd name="connsiteY2" fmla="*/ 1535534 h 1535534"/>
              <a:gd name="connsiteX3" fmla="*/ 0 w 1080000"/>
              <a:gd name="connsiteY3" fmla="*/ 1440000 h 1535534"/>
              <a:gd name="connsiteX4" fmla="*/ 0 w 1080000"/>
              <a:gd name="connsiteY4" fmla="*/ 0 h 1535534"/>
              <a:gd name="connsiteX0" fmla="*/ 0 w 1080000"/>
              <a:gd name="connsiteY0" fmla="*/ 0 h 1535534"/>
              <a:gd name="connsiteX1" fmla="*/ 1066992 w 1080000"/>
              <a:gd name="connsiteY1" fmla="*/ 464664 h 1535534"/>
              <a:gd name="connsiteX2" fmla="*/ 1080000 w 1080000"/>
              <a:gd name="connsiteY2" fmla="*/ 1535534 h 1535534"/>
              <a:gd name="connsiteX3" fmla="*/ 0 w 1080000"/>
              <a:gd name="connsiteY3" fmla="*/ 1394280 h 1535534"/>
              <a:gd name="connsiteX4" fmla="*/ 0 w 1080000"/>
              <a:gd name="connsiteY4" fmla="*/ 0 h 1535534"/>
              <a:gd name="connsiteX0" fmla="*/ 0 w 1080000"/>
              <a:gd name="connsiteY0" fmla="*/ 0 h 1493970"/>
              <a:gd name="connsiteX1" fmla="*/ 1066992 w 1080000"/>
              <a:gd name="connsiteY1" fmla="*/ 464664 h 1493970"/>
              <a:gd name="connsiteX2" fmla="*/ 1080000 w 1080000"/>
              <a:gd name="connsiteY2" fmla="*/ 1493970 h 1493970"/>
              <a:gd name="connsiteX3" fmla="*/ 0 w 1080000"/>
              <a:gd name="connsiteY3" fmla="*/ 1394280 h 1493970"/>
              <a:gd name="connsiteX4" fmla="*/ 0 w 1080000"/>
              <a:gd name="connsiteY4" fmla="*/ 0 h 1493970"/>
              <a:gd name="connsiteX0" fmla="*/ 0 w 1080000"/>
              <a:gd name="connsiteY0" fmla="*/ 0 h 1545590"/>
              <a:gd name="connsiteX1" fmla="*/ 1066992 w 1080000"/>
              <a:gd name="connsiteY1" fmla="*/ 516284 h 1545590"/>
              <a:gd name="connsiteX2" fmla="*/ 1080000 w 1080000"/>
              <a:gd name="connsiteY2" fmla="*/ 1545590 h 1545590"/>
              <a:gd name="connsiteX3" fmla="*/ 0 w 1080000"/>
              <a:gd name="connsiteY3" fmla="*/ 1445900 h 1545590"/>
              <a:gd name="connsiteX4" fmla="*/ 0 w 1080000"/>
              <a:gd name="connsiteY4" fmla="*/ 0 h 1545590"/>
              <a:gd name="connsiteX0" fmla="*/ 0 w 1080000"/>
              <a:gd name="connsiteY0" fmla="*/ 0 h 1545590"/>
              <a:gd name="connsiteX1" fmla="*/ 1066992 w 1080000"/>
              <a:gd name="connsiteY1" fmla="*/ 494161 h 1545590"/>
              <a:gd name="connsiteX2" fmla="*/ 1080000 w 1080000"/>
              <a:gd name="connsiteY2" fmla="*/ 1545590 h 1545590"/>
              <a:gd name="connsiteX3" fmla="*/ 0 w 1080000"/>
              <a:gd name="connsiteY3" fmla="*/ 1445900 h 1545590"/>
              <a:gd name="connsiteX4" fmla="*/ 0 w 1080000"/>
              <a:gd name="connsiteY4" fmla="*/ 0 h 1545590"/>
              <a:gd name="connsiteX0" fmla="*/ 0 w 1080000"/>
              <a:gd name="connsiteY0" fmla="*/ 0 h 1545590"/>
              <a:gd name="connsiteX1" fmla="*/ 1066992 w 1080000"/>
              <a:gd name="connsiteY1" fmla="*/ 486787 h 1545590"/>
              <a:gd name="connsiteX2" fmla="*/ 1080000 w 1080000"/>
              <a:gd name="connsiteY2" fmla="*/ 1545590 h 1545590"/>
              <a:gd name="connsiteX3" fmla="*/ 0 w 1080000"/>
              <a:gd name="connsiteY3" fmla="*/ 1445900 h 1545590"/>
              <a:gd name="connsiteX4" fmla="*/ 0 w 1080000"/>
              <a:gd name="connsiteY4" fmla="*/ 0 h 1545590"/>
              <a:gd name="connsiteX0" fmla="*/ 0 w 1103863"/>
              <a:gd name="connsiteY0" fmla="*/ 0 h 1545590"/>
              <a:gd name="connsiteX1" fmla="*/ 1103863 w 1103863"/>
              <a:gd name="connsiteY1" fmla="*/ 486787 h 1545590"/>
              <a:gd name="connsiteX2" fmla="*/ 1080000 w 1103863"/>
              <a:gd name="connsiteY2" fmla="*/ 1545590 h 1545590"/>
              <a:gd name="connsiteX3" fmla="*/ 0 w 1103863"/>
              <a:gd name="connsiteY3" fmla="*/ 1445900 h 1545590"/>
              <a:gd name="connsiteX4" fmla="*/ 0 w 1103863"/>
              <a:gd name="connsiteY4" fmla="*/ 0 h 154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863" h="1545590">
                <a:moveTo>
                  <a:pt x="0" y="0"/>
                </a:moveTo>
                <a:lnTo>
                  <a:pt x="1103863" y="486787"/>
                </a:lnTo>
                <a:lnTo>
                  <a:pt x="1080000" y="1545590"/>
                </a:lnTo>
                <a:lnTo>
                  <a:pt x="0" y="14459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C3A3A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3B0651-BC59-4FFD-927D-C5DDBE007580}"/>
              </a:ext>
            </a:extLst>
          </p:cNvPr>
          <p:cNvSpPr/>
          <p:nvPr/>
        </p:nvSpPr>
        <p:spPr>
          <a:xfrm flipV="1">
            <a:off x="5034253" y="3400952"/>
            <a:ext cx="1085610" cy="1646779"/>
          </a:xfrm>
          <a:custGeom>
            <a:avLst/>
            <a:gdLst>
              <a:gd name="connsiteX0" fmla="*/ 0 w 1080000"/>
              <a:gd name="connsiteY0" fmla="*/ 0 h 1440000"/>
              <a:gd name="connsiteX1" fmla="*/ 1080000 w 1080000"/>
              <a:gd name="connsiteY1" fmla="*/ 0 h 1440000"/>
              <a:gd name="connsiteX2" fmla="*/ 1080000 w 1080000"/>
              <a:gd name="connsiteY2" fmla="*/ 1440000 h 1440000"/>
              <a:gd name="connsiteX3" fmla="*/ 0 w 1080000"/>
              <a:gd name="connsiteY3" fmla="*/ 1440000 h 1440000"/>
              <a:gd name="connsiteX4" fmla="*/ 0 w 1080000"/>
              <a:gd name="connsiteY4" fmla="*/ 0 h 1440000"/>
              <a:gd name="connsiteX0" fmla="*/ 0 w 1080000"/>
              <a:gd name="connsiteY0" fmla="*/ 0 h 1440000"/>
              <a:gd name="connsiteX1" fmla="*/ 1063170 w 1080000"/>
              <a:gd name="connsiteY1" fmla="*/ 359028 h 1440000"/>
              <a:gd name="connsiteX2" fmla="*/ 1080000 w 1080000"/>
              <a:gd name="connsiteY2" fmla="*/ 1440000 h 1440000"/>
              <a:gd name="connsiteX3" fmla="*/ 0 w 1080000"/>
              <a:gd name="connsiteY3" fmla="*/ 1440000 h 1440000"/>
              <a:gd name="connsiteX4" fmla="*/ 0 w 1080000"/>
              <a:gd name="connsiteY4" fmla="*/ 0 h 1440000"/>
              <a:gd name="connsiteX0" fmla="*/ 0 w 1075237"/>
              <a:gd name="connsiteY0" fmla="*/ 0 h 1478100"/>
              <a:gd name="connsiteX1" fmla="*/ 1063170 w 1075237"/>
              <a:gd name="connsiteY1" fmla="*/ 359028 h 1478100"/>
              <a:gd name="connsiteX2" fmla="*/ 1075237 w 1075237"/>
              <a:gd name="connsiteY2" fmla="*/ 1478100 h 1478100"/>
              <a:gd name="connsiteX3" fmla="*/ 0 w 1075237"/>
              <a:gd name="connsiteY3" fmla="*/ 1440000 h 1478100"/>
              <a:gd name="connsiteX4" fmla="*/ 0 w 1075237"/>
              <a:gd name="connsiteY4" fmla="*/ 0 h 1478100"/>
              <a:gd name="connsiteX0" fmla="*/ 0 w 1075237"/>
              <a:gd name="connsiteY0" fmla="*/ 0 h 1497150"/>
              <a:gd name="connsiteX1" fmla="*/ 1063170 w 1075237"/>
              <a:gd name="connsiteY1" fmla="*/ 359028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75237"/>
              <a:gd name="connsiteY0" fmla="*/ 0 h 1497150"/>
              <a:gd name="connsiteX1" fmla="*/ 1053645 w 1075237"/>
              <a:gd name="connsiteY1" fmla="*/ 430466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75237"/>
              <a:gd name="connsiteY0" fmla="*/ 0 h 1497150"/>
              <a:gd name="connsiteX1" fmla="*/ 1063170 w 1075237"/>
              <a:gd name="connsiteY1" fmla="*/ 430466 h 1497150"/>
              <a:gd name="connsiteX2" fmla="*/ 1075237 w 1075237"/>
              <a:gd name="connsiteY2" fmla="*/ 1497150 h 1497150"/>
              <a:gd name="connsiteX3" fmla="*/ 0 w 1075237"/>
              <a:gd name="connsiteY3" fmla="*/ 1440000 h 1497150"/>
              <a:gd name="connsiteX4" fmla="*/ 0 w 1075237"/>
              <a:gd name="connsiteY4" fmla="*/ 0 h 1497150"/>
              <a:gd name="connsiteX0" fmla="*/ 0 w 1085610"/>
              <a:gd name="connsiteY0" fmla="*/ 0 h 1497150"/>
              <a:gd name="connsiteX1" fmla="*/ 1085610 w 1085610"/>
              <a:gd name="connsiteY1" fmla="*/ 436076 h 1497150"/>
              <a:gd name="connsiteX2" fmla="*/ 1075237 w 1085610"/>
              <a:gd name="connsiteY2" fmla="*/ 1497150 h 1497150"/>
              <a:gd name="connsiteX3" fmla="*/ 0 w 1085610"/>
              <a:gd name="connsiteY3" fmla="*/ 1440000 h 1497150"/>
              <a:gd name="connsiteX4" fmla="*/ 0 w 1085610"/>
              <a:gd name="connsiteY4" fmla="*/ 0 h 1497150"/>
              <a:gd name="connsiteX0" fmla="*/ 0 w 1085610"/>
              <a:gd name="connsiteY0" fmla="*/ 0 h 1548065"/>
              <a:gd name="connsiteX1" fmla="*/ 1085610 w 1085610"/>
              <a:gd name="connsiteY1" fmla="*/ 436076 h 1548065"/>
              <a:gd name="connsiteX2" fmla="*/ 1075237 w 1085610"/>
              <a:gd name="connsiteY2" fmla="*/ 1497150 h 1548065"/>
              <a:gd name="connsiteX3" fmla="*/ 4156 w 1085610"/>
              <a:gd name="connsiteY3" fmla="*/ 1548065 h 1548065"/>
              <a:gd name="connsiteX4" fmla="*/ 0 w 1085610"/>
              <a:gd name="connsiteY4" fmla="*/ 0 h 1548065"/>
              <a:gd name="connsiteX0" fmla="*/ 8434 w 1081575"/>
              <a:gd name="connsiteY0" fmla="*/ 0 h 1440000"/>
              <a:gd name="connsiteX1" fmla="*/ 1081575 w 1081575"/>
              <a:gd name="connsiteY1" fmla="*/ 328011 h 1440000"/>
              <a:gd name="connsiteX2" fmla="*/ 1071202 w 1081575"/>
              <a:gd name="connsiteY2" fmla="*/ 1389085 h 1440000"/>
              <a:gd name="connsiteX3" fmla="*/ 121 w 1081575"/>
              <a:gd name="connsiteY3" fmla="*/ 1440000 h 1440000"/>
              <a:gd name="connsiteX4" fmla="*/ 8434 w 1081575"/>
              <a:gd name="connsiteY4" fmla="*/ 0 h 1440000"/>
              <a:gd name="connsiteX0" fmla="*/ 0 w 1085610"/>
              <a:gd name="connsiteY0" fmla="*/ 0 h 1435843"/>
              <a:gd name="connsiteX1" fmla="*/ 1085610 w 1085610"/>
              <a:gd name="connsiteY1" fmla="*/ 323854 h 1435843"/>
              <a:gd name="connsiteX2" fmla="*/ 1075237 w 1085610"/>
              <a:gd name="connsiteY2" fmla="*/ 1384928 h 1435843"/>
              <a:gd name="connsiteX3" fmla="*/ 4156 w 1085610"/>
              <a:gd name="connsiteY3" fmla="*/ 1435843 h 1435843"/>
              <a:gd name="connsiteX4" fmla="*/ 0 w 1085610"/>
              <a:gd name="connsiteY4" fmla="*/ 0 h 1435843"/>
              <a:gd name="connsiteX0" fmla="*/ 0 w 1085610"/>
              <a:gd name="connsiteY0" fmla="*/ 0 h 1625997"/>
              <a:gd name="connsiteX1" fmla="*/ 1085610 w 1085610"/>
              <a:gd name="connsiteY1" fmla="*/ 323854 h 1625997"/>
              <a:gd name="connsiteX2" fmla="*/ 1075237 w 1085610"/>
              <a:gd name="connsiteY2" fmla="*/ 1625997 h 1625997"/>
              <a:gd name="connsiteX3" fmla="*/ 4156 w 1085610"/>
              <a:gd name="connsiteY3" fmla="*/ 1435843 h 1625997"/>
              <a:gd name="connsiteX4" fmla="*/ 0 w 1085610"/>
              <a:gd name="connsiteY4" fmla="*/ 0 h 1625997"/>
              <a:gd name="connsiteX0" fmla="*/ 0 w 1085610"/>
              <a:gd name="connsiteY0" fmla="*/ 0 h 1646779"/>
              <a:gd name="connsiteX1" fmla="*/ 1085610 w 1085610"/>
              <a:gd name="connsiteY1" fmla="*/ 323854 h 1646779"/>
              <a:gd name="connsiteX2" fmla="*/ 1075237 w 1085610"/>
              <a:gd name="connsiteY2" fmla="*/ 1646779 h 1646779"/>
              <a:gd name="connsiteX3" fmla="*/ 4156 w 1085610"/>
              <a:gd name="connsiteY3" fmla="*/ 1435843 h 1646779"/>
              <a:gd name="connsiteX4" fmla="*/ 0 w 1085610"/>
              <a:gd name="connsiteY4" fmla="*/ 0 h 1646779"/>
              <a:gd name="connsiteX0" fmla="*/ 0 w 1085610"/>
              <a:gd name="connsiteY0" fmla="*/ 0 h 1646779"/>
              <a:gd name="connsiteX1" fmla="*/ 1085610 w 1085610"/>
              <a:gd name="connsiteY1" fmla="*/ 569080 h 1646779"/>
              <a:gd name="connsiteX2" fmla="*/ 1075237 w 1085610"/>
              <a:gd name="connsiteY2" fmla="*/ 1646779 h 1646779"/>
              <a:gd name="connsiteX3" fmla="*/ 4156 w 1085610"/>
              <a:gd name="connsiteY3" fmla="*/ 1435843 h 1646779"/>
              <a:gd name="connsiteX4" fmla="*/ 0 w 1085610"/>
              <a:gd name="connsiteY4" fmla="*/ 0 h 164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610" h="1646779">
                <a:moveTo>
                  <a:pt x="0" y="0"/>
                </a:moveTo>
                <a:lnTo>
                  <a:pt x="1085610" y="569080"/>
                </a:lnTo>
                <a:cubicBezTo>
                  <a:pt x="1082152" y="1003128"/>
                  <a:pt x="1078695" y="1212731"/>
                  <a:pt x="1075237" y="1646779"/>
                </a:cubicBezTo>
                <a:lnTo>
                  <a:pt x="4156" y="1435843"/>
                </a:lnTo>
                <a:cubicBezTo>
                  <a:pt x="2771" y="919821"/>
                  <a:pt x="1385" y="516022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605C5C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1ABE78-BF44-421E-889F-96FC02CA10AC}"/>
              </a:ext>
            </a:extLst>
          </p:cNvPr>
          <p:cNvSpPr/>
          <p:nvPr/>
        </p:nvSpPr>
        <p:spPr>
          <a:xfrm>
            <a:off x="4297171" y="315616"/>
            <a:ext cx="770021" cy="770021"/>
          </a:xfrm>
          <a:prstGeom prst="ellipse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E85925-A2AA-4FFB-9356-175FED0B2178}"/>
              </a:ext>
            </a:extLst>
          </p:cNvPr>
          <p:cNvSpPr/>
          <p:nvPr/>
        </p:nvSpPr>
        <p:spPr>
          <a:xfrm>
            <a:off x="4224856" y="2124376"/>
            <a:ext cx="770021" cy="770021"/>
          </a:xfrm>
          <a:prstGeom prst="ellipse">
            <a:avLst/>
          </a:prstGeom>
          <a:solidFill>
            <a:srgbClr val="1E252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1A5085-0B69-4D9A-9718-0DCA105D0C90}"/>
              </a:ext>
            </a:extLst>
          </p:cNvPr>
          <p:cNvSpPr/>
          <p:nvPr/>
        </p:nvSpPr>
        <p:spPr>
          <a:xfrm>
            <a:off x="4221181" y="3933136"/>
            <a:ext cx="770021" cy="770021"/>
          </a:xfrm>
          <a:prstGeom prst="ellipse">
            <a:avLst/>
          </a:prstGeom>
          <a:solidFill>
            <a:srgbClr val="49474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6442BA-A1BC-432B-9654-EAFFE2B03D98}"/>
              </a:ext>
            </a:extLst>
          </p:cNvPr>
          <p:cNvSpPr/>
          <p:nvPr/>
        </p:nvSpPr>
        <p:spPr>
          <a:xfrm>
            <a:off x="4241694" y="5741896"/>
            <a:ext cx="770021" cy="770021"/>
          </a:xfrm>
          <a:prstGeom prst="ellipse">
            <a:avLst/>
          </a:prstGeom>
          <a:solidFill>
            <a:srgbClr val="7A757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C6FB5E6A-58BE-48F3-8586-5E5F1D400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371" y="478055"/>
            <a:ext cx="491622" cy="447161"/>
          </a:xfrm>
          <a:prstGeom prst="rect">
            <a:avLst/>
          </a:prstGeom>
        </p:spPr>
      </p:pic>
      <p:pic>
        <p:nvPicPr>
          <p:cNvPr id="41" name="Graphic 40" descr="Downward trend">
            <a:extLst>
              <a:ext uri="{FF2B5EF4-FFF2-40B4-BE49-F238E27FC236}">
                <a16:creationId xmlns:a16="http://schemas.microsoft.com/office/drawing/2014/main" id="{E1665D10-ACF9-442E-A8C9-10AE12E6E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8457" y="2258276"/>
            <a:ext cx="502219" cy="502219"/>
          </a:xfrm>
          <a:prstGeom prst="rect">
            <a:avLst/>
          </a:prstGeom>
        </p:spPr>
      </p:pic>
      <p:pic>
        <p:nvPicPr>
          <p:cNvPr id="43" name="Graphic 42" descr="Gears">
            <a:extLst>
              <a:ext uri="{FF2B5EF4-FFF2-40B4-BE49-F238E27FC236}">
                <a16:creationId xmlns:a16="http://schemas.microsoft.com/office/drawing/2014/main" id="{E064DDC1-3E77-42C0-8649-0EB0BDDB3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5782" y="4028990"/>
            <a:ext cx="564303" cy="564303"/>
          </a:xfrm>
          <a:prstGeom prst="rect">
            <a:avLst/>
          </a:prstGeom>
        </p:spPr>
      </p:pic>
      <p:pic>
        <p:nvPicPr>
          <p:cNvPr id="45" name="Graphic 44" descr="Upward trend">
            <a:extLst>
              <a:ext uri="{FF2B5EF4-FFF2-40B4-BE49-F238E27FC236}">
                <a16:creationId xmlns:a16="http://schemas.microsoft.com/office/drawing/2014/main" id="{01EC4367-582C-4AED-B08E-464000724F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7339" y="5871370"/>
            <a:ext cx="533260" cy="53326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63393D-FBD5-44E9-BD52-CBA36D21D303}"/>
              </a:ext>
            </a:extLst>
          </p:cNvPr>
          <p:cNvGrpSpPr/>
          <p:nvPr/>
        </p:nvGrpSpPr>
        <p:grpSpPr>
          <a:xfrm>
            <a:off x="2856000" y="0"/>
            <a:ext cx="1398231" cy="6858000"/>
            <a:chOff x="2856000" y="0"/>
            <a:chExt cx="1398231" cy="68580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506D891-0992-4A52-A22B-72EF55D0A639}"/>
                </a:ext>
              </a:extLst>
            </p:cNvPr>
            <p:cNvSpPr txBox="1"/>
            <p:nvPr/>
          </p:nvSpPr>
          <p:spPr>
            <a:xfrm>
              <a:off x="3116393" y="0"/>
              <a:ext cx="1137838" cy="1440000"/>
            </a:xfrm>
            <a:custGeom>
              <a:avLst/>
              <a:gdLst/>
              <a:ahLst/>
              <a:cxnLst/>
              <a:rect l="l" t="t" r="r" b="b"/>
              <a:pathLst>
                <a:path w="1137838" h="1440000">
                  <a:moveTo>
                    <a:pt x="418166" y="0"/>
                  </a:moveTo>
                  <a:lnTo>
                    <a:pt x="788901" y="0"/>
                  </a:lnTo>
                  <a:lnTo>
                    <a:pt x="788901" y="1113469"/>
                  </a:lnTo>
                  <a:lnTo>
                    <a:pt x="1137838" y="1113469"/>
                  </a:lnTo>
                  <a:lnTo>
                    <a:pt x="1137838" y="1440000"/>
                  </a:lnTo>
                  <a:lnTo>
                    <a:pt x="0" y="1440000"/>
                  </a:lnTo>
                  <a:lnTo>
                    <a:pt x="0" y="1113469"/>
                  </a:lnTo>
                  <a:lnTo>
                    <a:pt x="365192" y="1113469"/>
                  </a:lnTo>
                  <a:lnTo>
                    <a:pt x="365192" y="410177"/>
                  </a:lnTo>
                  <a:cubicBezTo>
                    <a:pt x="226484" y="471584"/>
                    <a:pt x="118119" y="507706"/>
                    <a:pt x="40096" y="518543"/>
                  </a:cubicBezTo>
                  <a:lnTo>
                    <a:pt x="40096" y="185861"/>
                  </a:lnTo>
                  <a:cubicBezTo>
                    <a:pt x="197768" y="151726"/>
                    <a:pt x="317444" y="97272"/>
                    <a:pt x="399124" y="22499"/>
                  </a:cubicBezTo>
                  <a:lnTo>
                    <a:pt x="418166" y="0"/>
                  </a:ln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17500" dirty="0">
                <a:latin typeface="Franklin Gothic Heavy" panose="020B09030201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C425170-A69A-4E39-BDCA-9755FA2104D1}"/>
                </a:ext>
              </a:extLst>
            </p:cNvPr>
            <p:cNvSpPr txBox="1"/>
            <p:nvPr/>
          </p:nvSpPr>
          <p:spPr>
            <a:xfrm>
              <a:off x="2856000" y="1806000"/>
              <a:ext cx="1200109" cy="1419921"/>
            </a:xfrm>
            <a:custGeom>
              <a:avLst/>
              <a:gdLst/>
              <a:ahLst/>
              <a:cxnLst/>
              <a:rect l="l" t="t" r="r" b="b"/>
              <a:pathLst>
                <a:path w="1200109" h="1419921">
                  <a:moveTo>
                    <a:pt x="275205" y="0"/>
                  </a:moveTo>
                  <a:lnTo>
                    <a:pt x="950844" y="0"/>
                  </a:lnTo>
                  <a:lnTo>
                    <a:pt x="1041855" y="52966"/>
                  </a:lnTo>
                  <a:cubicBezTo>
                    <a:pt x="1072895" y="77814"/>
                    <a:pt x="1099725" y="106997"/>
                    <a:pt x="1122344" y="140513"/>
                  </a:cubicBezTo>
                  <a:cubicBezTo>
                    <a:pt x="1167583" y="207546"/>
                    <a:pt x="1190203" y="282670"/>
                    <a:pt x="1190203" y="365883"/>
                  </a:cubicBezTo>
                  <a:cubicBezTo>
                    <a:pt x="1190203" y="454380"/>
                    <a:pt x="1164281" y="538915"/>
                    <a:pt x="1112438" y="619486"/>
                  </a:cubicBezTo>
                  <a:cubicBezTo>
                    <a:pt x="1060594" y="700058"/>
                    <a:pt x="966319" y="788555"/>
                    <a:pt x="829611" y="884977"/>
                  </a:cubicBezTo>
                  <a:cubicBezTo>
                    <a:pt x="748379" y="941113"/>
                    <a:pt x="694059" y="980409"/>
                    <a:pt x="666651" y="1002863"/>
                  </a:cubicBezTo>
                  <a:cubicBezTo>
                    <a:pt x="639243" y="1025317"/>
                    <a:pt x="607048" y="1054706"/>
                    <a:pt x="570064" y="1091030"/>
                  </a:cubicBezTo>
                  <a:lnTo>
                    <a:pt x="1200109" y="1091030"/>
                  </a:lnTo>
                  <a:lnTo>
                    <a:pt x="1200109" y="1419921"/>
                  </a:lnTo>
                  <a:lnTo>
                    <a:pt x="0" y="1419921"/>
                  </a:lnTo>
                  <a:lnTo>
                    <a:pt x="0" y="1361120"/>
                  </a:lnTo>
                  <a:lnTo>
                    <a:pt x="5246" y="1331599"/>
                  </a:lnTo>
                  <a:cubicBezTo>
                    <a:pt x="26235" y="1244609"/>
                    <a:pt x="63106" y="1161613"/>
                    <a:pt x="115857" y="1082609"/>
                  </a:cubicBezTo>
                  <a:cubicBezTo>
                    <a:pt x="186192" y="977271"/>
                    <a:pt x="318112" y="852947"/>
                    <a:pt x="511616" y="709634"/>
                  </a:cubicBezTo>
                  <a:cubicBezTo>
                    <a:pt x="629832" y="621798"/>
                    <a:pt x="705451" y="555095"/>
                    <a:pt x="738472" y="509526"/>
                  </a:cubicBezTo>
                  <a:cubicBezTo>
                    <a:pt x="771494" y="463956"/>
                    <a:pt x="788004" y="420698"/>
                    <a:pt x="788004" y="379752"/>
                  </a:cubicBezTo>
                  <a:cubicBezTo>
                    <a:pt x="788004" y="335504"/>
                    <a:pt x="771659" y="297694"/>
                    <a:pt x="738968" y="266324"/>
                  </a:cubicBezTo>
                  <a:cubicBezTo>
                    <a:pt x="706277" y="234954"/>
                    <a:pt x="665165" y="219269"/>
                    <a:pt x="615633" y="219269"/>
                  </a:cubicBezTo>
                  <a:cubicBezTo>
                    <a:pt x="564120" y="219269"/>
                    <a:pt x="522018" y="235449"/>
                    <a:pt x="489327" y="267810"/>
                  </a:cubicBezTo>
                  <a:cubicBezTo>
                    <a:pt x="456636" y="300171"/>
                    <a:pt x="434677" y="357298"/>
                    <a:pt x="423450" y="439190"/>
                  </a:cubicBezTo>
                  <a:lnTo>
                    <a:pt x="19270" y="406499"/>
                  </a:lnTo>
                  <a:cubicBezTo>
                    <a:pt x="35120" y="292906"/>
                    <a:pt x="64179" y="204244"/>
                    <a:pt x="106446" y="140513"/>
                  </a:cubicBezTo>
                  <a:cubicBezTo>
                    <a:pt x="127580" y="108648"/>
                    <a:pt x="153047" y="80497"/>
                    <a:pt x="182849" y="56061"/>
                  </a:cubicBezTo>
                  <a:lnTo>
                    <a:pt x="275205" y="0"/>
                  </a:lnTo>
                  <a:close/>
                </a:path>
              </a:pathLst>
            </a:custGeom>
            <a:solidFill>
              <a:srgbClr val="13181E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16000" dirty="0">
                <a:latin typeface="Arial Black" panose="020B0A040201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E191063-43AF-4169-BF7C-20F757102410}"/>
                </a:ext>
              </a:extLst>
            </p:cNvPr>
            <p:cNvSpPr txBox="1"/>
            <p:nvPr/>
          </p:nvSpPr>
          <p:spPr>
            <a:xfrm>
              <a:off x="2996253" y="3607731"/>
              <a:ext cx="1199662" cy="1440000"/>
            </a:xfrm>
            <a:custGeom>
              <a:avLst/>
              <a:gdLst/>
              <a:ahLst/>
              <a:cxnLst/>
              <a:rect l="l" t="t" r="r" b="b"/>
              <a:pathLst>
                <a:path w="1199662" h="1440000">
                  <a:moveTo>
                    <a:pt x="293674" y="0"/>
                  </a:moveTo>
                  <a:lnTo>
                    <a:pt x="897362" y="0"/>
                  </a:lnTo>
                  <a:lnTo>
                    <a:pt x="925317" y="9964"/>
                  </a:lnTo>
                  <a:cubicBezTo>
                    <a:pt x="953014" y="23214"/>
                    <a:pt x="977429" y="38672"/>
                    <a:pt x="998562" y="56338"/>
                  </a:cubicBezTo>
                  <a:cubicBezTo>
                    <a:pt x="1083097" y="127004"/>
                    <a:pt x="1125364" y="215831"/>
                    <a:pt x="1125364" y="322820"/>
                  </a:cubicBezTo>
                  <a:cubicBezTo>
                    <a:pt x="1125364" y="385560"/>
                    <a:pt x="1108193" y="442357"/>
                    <a:pt x="1073851" y="493209"/>
                  </a:cubicBezTo>
                  <a:cubicBezTo>
                    <a:pt x="1039509" y="544062"/>
                    <a:pt x="987665" y="588641"/>
                    <a:pt x="918321" y="626945"/>
                  </a:cubicBezTo>
                  <a:cubicBezTo>
                    <a:pt x="974457" y="640814"/>
                    <a:pt x="1017384" y="656995"/>
                    <a:pt x="1047104" y="675487"/>
                  </a:cubicBezTo>
                  <a:cubicBezTo>
                    <a:pt x="1095315" y="705206"/>
                    <a:pt x="1132794" y="744336"/>
                    <a:pt x="1159541" y="792877"/>
                  </a:cubicBezTo>
                  <a:cubicBezTo>
                    <a:pt x="1186288" y="841418"/>
                    <a:pt x="1199662" y="899371"/>
                    <a:pt x="1199662" y="966734"/>
                  </a:cubicBezTo>
                  <a:cubicBezTo>
                    <a:pt x="1199662" y="1051268"/>
                    <a:pt x="1177538" y="1132335"/>
                    <a:pt x="1133289" y="1209935"/>
                  </a:cubicBezTo>
                  <a:cubicBezTo>
                    <a:pt x="1089041" y="1287535"/>
                    <a:pt x="1025310" y="1347304"/>
                    <a:pt x="942096" y="1389241"/>
                  </a:cubicBezTo>
                  <a:cubicBezTo>
                    <a:pt x="900489" y="1410210"/>
                    <a:pt x="852361" y="1425936"/>
                    <a:pt x="797710" y="1436420"/>
                  </a:cubicBezTo>
                  <a:lnTo>
                    <a:pt x="771342" y="1440000"/>
                  </a:lnTo>
                  <a:lnTo>
                    <a:pt x="434460" y="1440000"/>
                  </a:lnTo>
                  <a:lnTo>
                    <a:pt x="364090" y="1425956"/>
                  </a:lnTo>
                  <a:cubicBezTo>
                    <a:pt x="341533" y="1420136"/>
                    <a:pt x="320719" y="1413346"/>
                    <a:pt x="301649" y="1405586"/>
                  </a:cubicBezTo>
                  <a:cubicBezTo>
                    <a:pt x="225370" y="1374546"/>
                    <a:pt x="162630" y="1329142"/>
                    <a:pt x="113428" y="1269374"/>
                  </a:cubicBezTo>
                  <a:cubicBezTo>
                    <a:pt x="64226" y="1209605"/>
                    <a:pt x="26417" y="1134482"/>
                    <a:pt x="0" y="1044004"/>
                  </a:cubicBezTo>
                  <a:lnTo>
                    <a:pt x="403189" y="990509"/>
                  </a:lnTo>
                  <a:cubicBezTo>
                    <a:pt x="419040" y="1071741"/>
                    <a:pt x="443640" y="1128043"/>
                    <a:pt x="476992" y="1159413"/>
                  </a:cubicBezTo>
                  <a:cubicBezTo>
                    <a:pt x="510343" y="1190783"/>
                    <a:pt x="552776" y="1206468"/>
                    <a:pt x="604289" y="1206468"/>
                  </a:cubicBezTo>
                  <a:cubicBezTo>
                    <a:pt x="658444" y="1206468"/>
                    <a:pt x="703518" y="1186655"/>
                    <a:pt x="739511" y="1147030"/>
                  </a:cubicBezTo>
                  <a:cubicBezTo>
                    <a:pt x="775504" y="1107404"/>
                    <a:pt x="793500" y="1054570"/>
                    <a:pt x="793500" y="988528"/>
                  </a:cubicBezTo>
                  <a:cubicBezTo>
                    <a:pt x="793500" y="921165"/>
                    <a:pt x="776164" y="868991"/>
                    <a:pt x="741492" y="832007"/>
                  </a:cubicBezTo>
                  <a:cubicBezTo>
                    <a:pt x="706820" y="795023"/>
                    <a:pt x="659764" y="776532"/>
                    <a:pt x="600326" y="776532"/>
                  </a:cubicBezTo>
                  <a:cubicBezTo>
                    <a:pt x="568626" y="776532"/>
                    <a:pt x="525038" y="784457"/>
                    <a:pt x="469562" y="800307"/>
                  </a:cubicBezTo>
                  <a:lnTo>
                    <a:pt x="490365" y="512031"/>
                  </a:lnTo>
                  <a:cubicBezTo>
                    <a:pt x="512820" y="515334"/>
                    <a:pt x="530321" y="516985"/>
                    <a:pt x="542869" y="516985"/>
                  </a:cubicBezTo>
                  <a:cubicBezTo>
                    <a:pt x="595703" y="516985"/>
                    <a:pt x="639787" y="500144"/>
                    <a:pt x="675119" y="466462"/>
                  </a:cubicBezTo>
                  <a:cubicBezTo>
                    <a:pt x="710452" y="432780"/>
                    <a:pt x="728118" y="392825"/>
                    <a:pt x="728118" y="346595"/>
                  </a:cubicBezTo>
                  <a:cubicBezTo>
                    <a:pt x="728118" y="302347"/>
                    <a:pt x="714910" y="267014"/>
                    <a:pt x="688493" y="240597"/>
                  </a:cubicBezTo>
                  <a:cubicBezTo>
                    <a:pt x="662076" y="214180"/>
                    <a:pt x="625753" y="200971"/>
                    <a:pt x="579523" y="200971"/>
                  </a:cubicBezTo>
                  <a:cubicBezTo>
                    <a:pt x="531972" y="200971"/>
                    <a:pt x="493337" y="215336"/>
                    <a:pt x="463618" y="244064"/>
                  </a:cubicBezTo>
                  <a:cubicBezTo>
                    <a:pt x="433899" y="272793"/>
                    <a:pt x="413756" y="323150"/>
                    <a:pt x="403189" y="395136"/>
                  </a:cubicBezTo>
                  <a:lnTo>
                    <a:pt x="21794" y="326782"/>
                  </a:lnTo>
                  <a:cubicBezTo>
                    <a:pt x="53494" y="205264"/>
                    <a:pt x="114419" y="112144"/>
                    <a:pt x="204567" y="47423"/>
                  </a:cubicBezTo>
                  <a:cubicBezTo>
                    <a:pt x="227104" y="31243"/>
                    <a:pt x="251984" y="17085"/>
                    <a:pt x="279205" y="4949"/>
                  </a:cubicBezTo>
                  <a:lnTo>
                    <a:pt x="293674" y="0"/>
                  </a:lnTo>
                  <a:close/>
                </a:path>
              </a:pathLst>
            </a:custGeom>
            <a:solidFill>
              <a:srgbClr val="2D2C2C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16000" dirty="0">
                <a:latin typeface="Arial Black" panose="020B0A040201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822BDE-1A79-4DD7-A5A9-010E1C15FAC7}"/>
                </a:ext>
              </a:extLst>
            </p:cNvPr>
            <p:cNvSpPr txBox="1"/>
            <p:nvPr/>
          </p:nvSpPr>
          <p:spPr>
            <a:xfrm>
              <a:off x="2913745" y="5418000"/>
              <a:ext cx="1220196" cy="1440000"/>
            </a:xfrm>
            <a:custGeom>
              <a:avLst/>
              <a:gdLst/>
              <a:ahLst/>
              <a:cxnLst/>
              <a:rect l="l" t="t" r="r" b="b"/>
              <a:pathLst>
                <a:path w="1220196" h="1440000">
                  <a:moveTo>
                    <a:pt x="527000" y="0"/>
                  </a:moveTo>
                  <a:lnTo>
                    <a:pt x="1012134" y="0"/>
                  </a:lnTo>
                  <a:lnTo>
                    <a:pt x="1012134" y="808954"/>
                  </a:lnTo>
                  <a:lnTo>
                    <a:pt x="1220196" y="808954"/>
                  </a:lnTo>
                  <a:lnTo>
                    <a:pt x="1220196" y="1130800"/>
                  </a:lnTo>
                  <a:lnTo>
                    <a:pt x="1012134" y="1130800"/>
                  </a:lnTo>
                  <a:lnTo>
                    <a:pt x="1012134" y="1440000"/>
                  </a:lnTo>
                  <a:lnTo>
                    <a:pt x="604680" y="1440000"/>
                  </a:lnTo>
                  <a:lnTo>
                    <a:pt x="604680" y="1130800"/>
                  </a:lnTo>
                  <a:lnTo>
                    <a:pt x="0" y="1130800"/>
                  </a:lnTo>
                  <a:lnTo>
                    <a:pt x="0" y="808954"/>
                  </a:lnTo>
                  <a:lnTo>
                    <a:pt x="527000" y="0"/>
                  </a:lnTo>
                  <a:close/>
                  <a:moveTo>
                    <a:pt x="604680" y="367128"/>
                  </a:moveTo>
                  <a:lnTo>
                    <a:pt x="324623" y="808954"/>
                  </a:lnTo>
                  <a:lnTo>
                    <a:pt x="604680" y="808954"/>
                  </a:lnTo>
                  <a:lnTo>
                    <a:pt x="604680" y="367128"/>
                  </a:lnTo>
                  <a:close/>
                </a:path>
              </a:pathLst>
            </a:custGeom>
            <a:solidFill>
              <a:srgbClr val="656262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17500" dirty="0"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920D868-E933-41B5-A597-66D4FE43DEAD}"/>
              </a:ext>
            </a:extLst>
          </p:cNvPr>
          <p:cNvSpPr/>
          <p:nvPr/>
        </p:nvSpPr>
        <p:spPr>
          <a:xfrm>
            <a:off x="5898474" y="443225"/>
            <a:ext cx="500865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Analisis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BTS</a:t>
            </a:r>
          </a:p>
          <a:p>
            <a:pPr algn="ctr"/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dari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Jarak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Jauh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dan </a:t>
            </a:r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Dekat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31A4C2-8CEF-437B-BE2A-FE373EE08808}"/>
              </a:ext>
            </a:extLst>
          </p:cNvPr>
          <p:cNvSpPr/>
          <p:nvPr/>
        </p:nvSpPr>
        <p:spPr>
          <a:xfrm>
            <a:off x="5217088" y="1981479"/>
            <a:ext cx="63714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Analisis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Wi-Fi </a:t>
            </a:r>
          </a:p>
          <a:p>
            <a:pPr algn="ctr"/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dari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Jarak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Jauh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dan </a:t>
            </a:r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Dekat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FEC94A-8CB5-4D90-8321-56C4087BFA63}"/>
              </a:ext>
            </a:extLst>
          </p:cNvPr>
          <p:cNvSpPr/>
          <p:nvPr/>
        </p:nvSpPr>
        <p:spPr>
          <a:xfrm>
            <a:off x="5909544" y="3456082"/>
            <a:ext cx="500865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Pembahasan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Analasis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Umum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dan Jarak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41B235-A3E4-4E7F-BBC4-663EC82CB8E5}"/>
              </a:ext>
            </a:extLst>
          </p:cNvPr>
          <p:cNvSpPr/>
          <p:nvPr/>
        </p:nvSpPr>
        <p:spPr>
          <a:xfrm>
            <a:off x="7164501" y="5047731"/>
            <a:ext cx="27895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Kesimpulan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84394C8-7A0D-49F8-90D6-A40605B29B33}"/>
              </a:ext>
            </a:extLst>
          </p:cNvPr>
          <p:cNvSpPr txBox="1"/>
          <p:nvPr/>
        </p:nvSpPr>
        <p:spPr>
          <a:xfrm rot="16200000">
            <a:off x="-2300168" y="2611433"/>
            <a:ext cx="6277681" cy="1708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10500" dirty="0" err="1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Analisis</a:t>
            </a:r>
            <a:r>
              <a:rPr lang="en-US" sz="105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 BTS</a:t>
            </a:r>
            <a:endParaRPr lang="en-ID" sz="10500" dirty="0">
              <a:solidFill>
                <a:schemeClr val="bg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2FF084C-89F5-4BED-AA0E-51888F9BE0B4}"/>
              </a:ext>
            </a:extLst>
          </p:cNvPr>
          <p:cNvSpPr txBox="1"/>
          <p:nvPr/>
        </p:nvSpPr>
        <p:spPr>
          <a:xfrm rot="16200000">
            <a:off x="-994371" y="3023740"/>
            <a:ext cx="612834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4400" dirty="0" err="1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Dengan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 Network Cell Tower</a:t>
            </a:r>
            <a:endParaRPr lang="en-ID" sz="4400" dirty="0">
              <a:solidFill>
                <a:schemeClr val="bg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E5D008-8806-43D4-AEAB-F1FEA3C68897}"/>
              </a:ext>
            </a:extLst>
          </p:cNvPr>
          <p:cNvSpPr/>
          <p:nvPr/>
        </p:nvSpPr>
        <p:spPr>
          <a:xfrm>
            <a:off x="6278860" y="173094"/>
            <a:ext cx="53750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Analisis</a:t>
            </a:r>
            <a:r>
              <a:rPr lang="en-US" sz="44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BTS</a:t>
            </a:r>
            <a:r>
              <a:rPr lang="en-US" sz="44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Telkomsel</a:t>
            </a:r>
            <a:r>
              <a:rPr lang="en-US" sz="44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B310B-4065-403E-9626-903D6C5A85FB}"/>
              </a:ext>
            </a:extLst>
          </p:cNvPr>
          <p:cNvCxnSpPr>
            <a:cxnSpLocks/>
          </p:cNvCxnSpPr>
          <p:nvPr/>
        </p:nvCxnSpPr>
        <p:spPr>
          <a:xfrm>
            <a:off x="5367130" y="942535"/>
            <a:ext cx="682487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194C3-42F9-4CFA-8FE2-09976E37C4AE}"/>
              </a:ext>
            </a:extLst>
          </p:cNvPr>
          <p:cNvCxnSpPr>
            <a:cxnSpLocks/>
          </p:cNvCxnSpPr>
          <p:nvPr/>
        </p:nvCxnSpPr>
        <p:spPr>
          <a:xfrm>
            <a:off x="2531165" y="6651674"/>
            <a:ext cx="966083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E0C9BB63-41BA-499B-8762-1A593238FD90}"/>
              </a:ext>
            </a:extLst>
          </p:cNvPr>
          <p:cNvSpPr/>
          <p:nvPr/>
        </p:nvSpPr>
        <p:spPr>
          <a:xfrm>
            <a:off x="8637563" y="1230617"/>
            <a:ext cx="1083212" cy="476565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BFE2948B-5200-4E3D-BA2B-110FF0AB90D0}"/>
              </a:ext>
            </a:extLst>
          </p:cNvPr>
          <p:cNvSpPr/>
          <p:nvPr/>
        </p:nvSpPr>
        <p:spPr>
          <a:xfrm>
            <a:off x="10267884" y="1139786"/>
            <a:ext cx="1534910" cy="773415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177CFC86-0802-45D1-8DED-9582BAFD1949}"/>
              </a:ext>
            </a:extLst>
          </p:cNvPr>
          <p:cNvSpPr/>
          <p:nvPr/>
        </p:nvSpPr>
        <p:spPr>
          <a:xfrm>
            <a:off x="9669753" y="1674918"/>
            <a:ext cx="649153" cy="476565"/>
          </a:xfrm>
          <a:prstGeom prst="cloud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0AD323E-511B-4038-A97B-516EC22ABC8F}"/>
              </a:ext>
            </a:extLst>
          </p:cNvPr>
          <p:cNvSpPr/>
          <p:nvPr/>
        </p:nvSpPr>
        <p:spPr>
          <a:xfrm>
            <a:off x="11504313" y="1913200"/>
            <a:ext cx="649153" cy="476565"/>
          </a:xfrm>
          <a:prstGeom prst="cloud">
            <a:avLst/>
          </a:prstGeom>
          <a:solidFill>
            <a:srgbClr val="54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EEFC4034-FD55-42C9-AE65-E60FA5076957}"/>
              </a:ext>
            </a:extLst>
          </p:cNvPr>
          <p:cNvSpPr/>
          <p:nvPr/>
        </p:nvSpPr>
        <p:spPr>
          <a:xfrm>
            <a:off x="182370" y="319531"/>
            <a:ext cx="1562024" cy="47656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E226AFC8-75BF-44C1-A05D-FCCDC0CC899C}"/>
              </a:ext>
            </a:extLst>
          </p:cNvPr>
          <p:cNvSpPr/>
          <p:nvPr/>
        </p:nvSpPr>
        <p:spPr>
          <a:xfrm>
            <a:off x="1335949" y="810626"/>
            <a:ext cx="649153" cy="47656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39302E1A-D9BC-4B99-A041-A94F3254B120}"/>
              </a:ext>
            </a:extLst>
          </p:cNvPr>
          <p:cNvSpPr/>
          <p:nvPr/>
        </p:nvSpPr>
        <p:spPr>
          <a:xfrm>
            <a:off x="1882012" y="88514"/>
            <a:ext cx="953953" cy="476565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BF6D62-166A-45A1-BDC8-DC506F921F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37" y="1287191"/>
            <a:ext cx="2228067" cy="43560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D0E2FB-7017-42ED-89E3-230EEA09BAA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0" y="910808"/>
            <a:ext cx="2228067" cy="43487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3C46BE-C6E8-4B6F-8DC0-EE2D37371BF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82" y="2360860"/>
            <a:ext cx="2289687" cy="40139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FB1489-4662-411D-B18F-FD0CB707421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14" y="2494059"/>
            <a:ext cx="2289686" cy="391933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102C33-E0F4-4C18-945E-AB8C86256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02348"/>
              </p:ext>
            </p:extLst>
          </p:nvPr>
        </p:nvGraphicFramePr>
        <p:xfrm>
          <a:off x="5367130" y="910808"/>
          <a:ext cx="6643969" cy="1181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4166">
                  <a:extLst>
                    <a:ext uri="{9D8B030D-6E8A-4147-A177-3AD203B41FA5}">
                      <a16:colId xmlns:a16="http://schemas.microsoft.com/office/drawing/2014/main" val="4252485480"/>
                    </a:ext>
                  </a:extLst>
                </a:gridCol>
                <a:gridCol w="657886">
                  <a:extLst>
                    <a:ext uri="{9D8B030D-6E8A-4147-A177-3AD203B41FA5}">
                      <a16:colId xmlns:a16="http://schemas.microsoft.com/office/drawing/2014/main" val="1141052273"/>
                    </a:ext>
                  </a:extLst>
                </a:gridCol>
                <a:gridCol w="644564">
                  <a:extLst>
                    <a:ext uri="{9D8B030D-6E8A-4147-A177-3AD203B41FA5}">
                      <a16:colId xmlns:a16="http://schemas.microsoft.com/office/drawing/2014/main" val="1856010568"/>
                    </a:ext>
                  </a:extLst>
                </a:gridCol>
                <a:gridCol w="666248">
                  <a:extLst>
                    <a:ext uri="{9D8B030D-6E8A-4147-A177-3AD203B41FA5}">
                      <a16:colId xmlns:a16="http://schemas.microsoft.com/office/drawing/2014/main" val="289652808"/>
                    </a:ext>
                  </a:extLst>
                </a:gridCol>
                <a:gridCol w="540695">
                  <a:extLst>
                    <a:ext uri="{9D8B030D-6E8A-4147-A177-3AD203B41FA5}">
                      <a16:colId xmlns:a16="http://schemas.microsoft.com/office/drawing/2014/main" val="1668893922"/>
                    </a:ext>
                  </a:extLst>
                </a:gridCol>
                <a:gridCol w="471868">
                  <a:extLst>
                    <a:ext uri="{9D8B030D-6E8A-4147-A177-3AD203B41FA5}">
                      <a16:colId xmlns:a16="http://schemas.microsoft.com/office/drawing/2014/main" val="3904344533"/>
                    </a:ext>
                  </a:extLst>
                </a:gridCol>
                <a:gridCol w="549995">
                  <a:extLst>
                    <a:ext uri="{9D8B030D-6E8A-4147-A177-3AD203B41FA5}">
                      <a16:colId xmlns:a16="http://schemas.microsoft.com/office/drawing/2014/main" val="4033540197"/>
                    </a:ext>
                  </a:extLst>
                </a:gridCol>
                <a:gridCol w="671528">
                  <a:extLst>
                    <a:ext uri="{9D8B030D-6E8A-4147-A177-3AD203B41FA5}">
                      <a16:colId xmlns:a16="http://schemas.microsoft.com/office/drawing/2014/main" val="2738803200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1182818816"/>
                    </a:ext>
                  </a:extLst>
                </a:gridCol>
                <a:gridCol w="609521">
                  <a:extLst>
                    <a:ext uri="{9D8B030D-6E8A-4147-A177-3AD203B41FA5}">
                      <a16:colId xmlns:a16="http://schemas.microsoft.com/office/drawing/2014/main" val="337357589"/>
                    </a:ext>
                  </a:extLst>
                </a:gridCol>
                <a:gridCol w="657266">
                  <a:extLst>
                    <a:ext uri="{9D8B030D-6E8A-4147-A177-3AD203B41FA5}">
                      <a16:colId xmlns:a16="http://schemas.microsoft.com/office/drawing/2014/main" val="3799720621"/>
                    </a:ext>
                  </a:extLst>
                </a:gridCol>
              </a:tblGrid>
              <a:tr h="41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Alamat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ISP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Jarak dari tower(</a:t>
                      </a:r>
                      <a:r>
                        <a:rPr lang="en-US" sz="1000">
                          <a:effectLst/>
                        </a:rPr>
                        <a:t>m</a:t>
                      </a:r>
                      <a:r>
                        <a:rPr lang="id-ID" sz="10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RSSNR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(dbm)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RSRP (dBm)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RSRQ (dBm)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Download (</a:t>
                      </a:r>
                      <a:r>
                        <a:rPr lang="en-US" sz="1000">
                          <a:effectLst/>
                        </a:rPr>
                        <a:t>m</a:t>
                      </a:r>
                      <a:r>
                        <a:rPr lang="id-ID" sz="1000">
                          <a:effectLst/>
                        </a:rPr>
                        <a:t>bps)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Upload (</a:t>
                      </a:r>
                      <a:r>
                        <a:rPr lang="en-US" sz="1000">
                          <a:effectLst/>
                        </a:rPr>
                        <a:t>m</a:t>
                      </a:r>
                      <a:r>
                        <a:rPr lang="id-ID" sz="1000">
                          <a:effectLst/>
                        </a:rPr>
                        <a:t>bps)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Ping(ms)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Jitter(ms)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1879225"/>
                  </a:ext>
                </a:extLst>
              </a:tr>
              <a:tr h="1188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Tanjung</a:t>
                      </a:r>
                      <a:r>
                        <a:rPr lang="en-US" sz="1000" dirty="0">
                          <a:effectLst/>
                        </a:rPr>
                        <a:t> raja, </a:t>
                      </a:r>
                      <a:r>
                        <a:rPr lang="en-US" sz="1000" dirty="0" err="1">
                          <a:effectLst/>
                        </a:rPr>
                        <a:t>Ogan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Ilir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Telkomsel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-</a:t>
                      </a:r>
                      <a:r>
                        <a:rPr lang="en-US" sz="1000">
                          <a:effectLst/>
                        </a:rPr>
                        <a:t>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-</a:t>
                      </a: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778100"/>
                  </a:ext>
                </a:extLst>
              </a:tr>
              <a:tr h="2024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Telkomsel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LTE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-</a:t>
                      </a:r>
                      <a:r>
                        <a:rPr lang="en-US" sz="10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-</a:t>
                      </a: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86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A2F65D-7BAF-48EC-AECB-D9634B9EA351}"/>
              </a:ext>
            </a:extLst>
          </p:cNvPr>
          <p:cNvSpPr/>
          <p:nvPr/>
        </p:nvSpPr>
        <p:spPr>
          <a:xfrm>
            <a:off x="10836540" y="364064"/>
            <a:ext cx="1282355" cy="595127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D77C14-1505-43FB-BC6F-FDA4BDC6A348}"/>
              </a:ext>
            </a:extLst>
          </p:cNvPr>
          <p:cNvSpPr/>
          <p:nvPr/>
        </p:nvSpPr>
        <p:spPr>
          <a:xfrm rot="5400000">
            <a:off x="9026267" y="2878038"/>
            <a:ext cx="5033750" cy="92333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Analisis</a:t>
            </a:r>
            <a:r>
              <a:rPr lang="en-US" sz="54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5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BTS</a:t>
            </a:r>
            <a:r>
              <a:rPr lang="en-US" sz="54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 Tri</a:t>
            </a:r>
          </a:p>
        </p:txBody>
      </p:sp>
      <p:pic>
        <p:nvPicPr>
          <p:cNvPr id="15" name="Graphic 14" descr="Satellite dish">
            <a:extLst>
              <a:ext uri="{FF2B5EF4-FFF2-40B4-BE49-F238E27FC236}">
                <a16:creationId xmlns:a16="http://schemas.microsoft.com/office/drawing/2014/main" id="{BE8051D3-03AA-489D-8327-F17AC2B20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53" y="112453"/>
            <a:ext cx="799074" cy="79907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FAB566-4A4D-4EB1-8247-443E5560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37799"/>
              </p:ext>
            </p:extLst>
          </p:nvPr>
        </p:nvGraphicFramePr>
        <p:xfrm>
          <a:off x="1036103" y="511990"/>
          <a:ext cx="6804025" cy="832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2059210867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618301484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3586208113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926724410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3903141375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3639031748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297350748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1179371160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1542738673"/>
                    </a:ext>
                  </a:extLst>
                </a:gridCol>
                <a:gridCol w="624205">
                  <a:extLst>
                    <a:ext uri="{9D8B030D-6E8A-4147-A177-3AD203B41FA5}">
                      <a16:colId xmlns:a16="http://schemas.microsoft.com/office/drawing/2014/main" val="9408503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75976906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Alamat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Jarak dari tower(m)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RSSNR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(dbm)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RSRP (dBm)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RSRQ (dBm)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Download (mbps)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Upload (mbps)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Ping(ms)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Jitter(ms)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63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Perumnas, Sako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LTE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</a:t>
                      </a: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-</a:t>
                      </a:r>
                      <a:r>
                        <a:rPr lang="en-US" sz="10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-</a:t>
                      </a: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803088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70114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C1025F-4E5D-4B0F-B132-06CC890AEF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0" y="1658131"/>
            <a:ext cx="2016685" cy="4108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5D5A4-E8D2-4EF2-8E1A-DB105FED2DD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35" y="1986032"/>
            <a:ext cx="2016685" cy="4108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A1BE46-5682-4A2D-B4D3-0AF7C0AD208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80" y="1658132"/>
            <a:ext cx="2016685" cy="3896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D1C646-378B-4035-81B2-9B1CF0C79EF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25" y="1986031"/>
            <a:ext cx="2192638" cy="40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1783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0F43D03-BC40-4F73-8D42-92A4B9B9E47A}"/>
              </a:ext>
            </a:extLst>
          </p:cNvPr>
          <p:cNvCxnSpPr>
            <a:cxnSpLocks/>
          </p:cNvCxnSpPr>
          <p:nvPr/>
        </p:nvCxnSpPr>
        <p:spPr>
          <a:xfrm>
            <a:off x="2743200" y="224589"/>
            <a:ext cx="4764508" cy="1299411"/>
          </a:xfrm>
          <a:prstGeom prst="bentConnector3">
            <a:avLst/>
          </a:prstGeom>
          <a:ln w="762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BD3997E-8152-4701-8288-DDDD44FD9BAE}"/>
              </a:ext>
            </a:extLst>
          </p:cNvPr>
          <p:cNvSpPr/>
          <p:nvPr/>
        </p:nvSpPr>
        <p:spPr>
          <a:xfrm>
            <a:off x="9204577" y="5729327"/>
            <a:ext cx="2326107" cy="918410"/>
          </a:xfrm>
          <a:prstGeom prst="left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AB072-8B29-4C06-97A7-F928E53DAC0C}"/>
              </a:ext>
            </a:extLst>
          </p:cNvPr>
          <p:cNvCxnSpPr>
            <a:cxnSpLocks/>
          </p:cNvCxnSpPr>
          <p:nvPr/>
        </p:nvCxnSpPr>
        <p:spPr>
          <a:xfrm>
            <a:off x="8550442" y="0"/>
            <a:ext cx="0" cy="687003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C8C0D-DE48-43A5-A033-7E39DB650182}"/>
              </a:ext>
            </a:extLst>
          </p:cNvPr>
          <p:cNvCxnSpPr>
            <a:cxnSpLocks/>
          </p:cNvCxnSpPr>
          <p:nvPr/>
        </p:nvCxnSpPr>
        <p:spPr>
          <a:xfrm flipH="1">
            <a:off x="6198267" y="284747"/>
            <a:ext cx="5993733" cy="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77B464-5A65-4C4F-B4EB-A473C516F411}"/>
              </a:ext>
            </a:extLst>
          </p:cNvPr>
          <p:cNvCxnSpPr>
            <a:cxnSpLocks/>
          </p:cNvCxnSpPr>
          <p:nvPr/>
        </p:nvCxnSpPr>
        <p:spPr>
          <a:xfrm flipH="1" flipV="1">
            <a:off x="6673516" y="625642"/>
            <a:ext cx="5518484" cy="802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4C7364-D4E5-48E0-8019-3E39BFFFEB32}"/>
              </a:ext>
            </a:extLst>
          </p:cNvPr>
          <p:cNvCxnSpPr>
            <a:cxnSpLocks/>
          </p:cNvCxnSpPr>
          <p:nvPr/>
        </p:nvCxnSpPr>
        <p:spPr>
          <a:xfrm flipH="1">
            <a:off x="7251032" y="950493"/>
            <a:ext cx="494096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60D308-E6EA-40F7-8F29-7A2FA53B3D00}"/>
              </a:ext>
            </a:extLst>
          </p:cNvPr>
          <p:cNvCxnSpPr>
            <a:cxnSpLocks/>
          </p:cNvCxnSpPr>
          <p:nvPr/>
        </p:nvCxnSpPr>
        <p:spPr>
          <a:xfrm flipH="1">
            <a:off x="7748337" y="1247272"/>
            <a:ext cx="4443665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F8BE2B-5066-4399-8A13-0BA1B2697733}"/>
              </a:ext>
            </a:extLst>
          </p:cNvPr>
          <p:cNvCxnSpPr>
            <a:cxnSpLocks/>
          </p:cNvCxnSpPr>
          <p:nvPr/>
        </p:nvCxnSpPr>
        <p:spPr>
          <a:xfrm flipH="1">
            <a:off x="8133347" y="1528009"/>
            <a:ext cx="4058656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2E4E60-EA1C-457B-8EE6-F572F02F505B}"/>
              </a:ext>
            </a:extLst>
          </p:cNvPr>
          <p:cNvCxnSpPr>
            <a:cxnSpLocks/>
          </p:cNvCxnSpPr>
          <p:nvPr/>
        </p:nvCxnSpPr>
        <p:spPr>
          <a:xfrm flipH="1">
            <a:off x="4916907" y="1776661"/>
            <a:ext cx="7275096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DB7897-A03B-4655-A73F-04546194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14" y="5626266"/>
            <a:ext cx="2896881" cy="6411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335C40-3EAD-4038-A9E6-C722D492FC66}"/>
              </a:ext>
            </a:extLst>
          </p:cNvPr>
          <p:cNvSpPr/>
          <p:nvPr/>
        </p:nvSpPr>
        <p:spPr>
          <a:xfrm>
            <a:off x="1435233" y="5677823"/>
            <a:ext cx="26159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Jarak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Dekat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0D58C731-9B46-4D84-BDD9-4982D3C783DE}"/>
              </a:ext>
            </a:extLst>
          </p:cNvPr>
          <p:cNvSpPr/>
          <p:nvPr/>
        </p:nvSpPr>
        <p:spPr>
          <a:xfrm>
            <a:off x="8623577" y="1808746"/>
            <a:ext cx="3495288" cy="3404115"/>
          </a:xfrm>
          <a:prstGeom prst="pentagon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ECBDD8-8457-42E0-9044-8324CF78048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20" y="1242494"/>
            <a:ext cx="2251829" cy="41411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3D9C14-92C5-43A0-9625-EBFC23FA573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96" y="1944200"/>
            <a:ext cx="2313586" cy="3988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7A8B41-8ECC-4176-8B89-9671663C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14" y="5991725"/>
            <a:ext cx="2896881" cy="641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F603D32-3EA4-48C1-9956-CC1BEE00A269}"/>
              </a:ext>
            </a:extLst>
          </p:cNvPr>
          <p:cNvSpPr txBox="1"/>
          <p:nvPr/>
        </p:nvSpPr>
        <p:spPr>
          <a:xfrm>
            <a:off x="3238042" y="6047364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Jarak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Jauh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AE3AF-03D4-4354-A730-4D83BDD816BF}"/>
              </a:ext>
            </a:extLst>
          </p:cNvPr>
          <p:cNvSpPr/>
          <p:nvPr/>
        </p:nvSpPr>
        <p:spPr>
          <a:xfrm>
            <a:off x="3311807" y="87379"/>
            <a:ext cx="5030087" cy="7729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62917D-4A5F-4A40-9D92-32CD73BFFBE2}"/>
              </a:ext>
            </a:extLst>
          </p:cNvPr>
          <p:cNvSpPr txBox="1"/>
          <p:nvPr/>
        </p:nvSpPr>
        <p:spPr>
          <a:xfrm>
            <a:off x="2634534" y="151445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Analisis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Wi-Fi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60073E-4824-4254-98DF-07D122EEC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64566"/>
              </p:ext>
            </p:extLst>
          </p:nvPr>
        </p:nvGraphicFramePr>
        <p:xfrm>
          <a:off x="5228235" y="931078"/>
          <a:ext cx="6227318" cy="743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927">
                  <a:extLst>
                    <a:ext uri="{9D8B030D-6E8A-4147-A177-3AD203B41FA5}">
                      <a16:colId xmlns:a16="http://schemas.microsoft.com/office/drawing/2014/main" val="238293461"/>
                    </a:ext>
                  </a:extLst>
                </a:gridCol>
                <a:gridCol w="925524">
                  <a:extLst>
                    <a:ext uri="{9D8B030D-6E8A-4147-A177-3AD203B41FA5}">
                      <a16:colId xmlns:a16="http://schemas.microsoft.com/office/drawing/2014/main" val="4095825976"/>
                    </a:ext>
                  </a:extLst>
                </a:gridCol>
                <a:gridCol w="701201">
                  <a:extLst>
                    <a:ext uri="{9D8B030D-6E8A-4147-A177-3AD203B41FA5}">
                      <a16:colId xmlns:a16="http://schemas.microsoft.com/office/drawing/2014/main" val="1952515004"/>
                    </a:ext>
                  </a:extLst>
                </a:gridCol>
                <a:gridCol w="736667">
                  <a:extLst>
                    <a:ext uri="{9D8B030D-6E8A-4147-A177-3AD203B41FA5}">
                      <a16:colId xmlns:a16="http://schemas.microsoft.com/office/drawing/2014/main" val="1754975320"/>
                    </a:ext>
                  </a:extLst>
                </a:gridCol>
                <a:gridCol w="557794">
                  <a:extLst>
                    <a:ext uri="{9D8B030D-6E8A-4147-A177-3AD203B41FA5}">
                      <a16:colId xmlns:a16="http://schemas.microsoft.com/office/drawing/2014/main" val="2885965602"/>
                    </a:ext>
                  </a:extLst>
                </a:gridCol>
                <a:gridCol w="743725">
                  <a:extLst>
                    <a:ext uri="{9D8B030D-6E8A-4147-A177-3AD203B41FA5}">
                      <a16:colId xmlns:a16="http://schemas.microsoft.com/office/drawing/2014/main" val="3587925241"/>
                    </a:ext>
                  </a:extLst>
                </a:gridCol>
                <a:gridCol w="554350">
                  <a:extLst>
                    <a:ext uri="{9D8B030D-6E8A-4147-A177-3AD203B41FA5}">
                      <a16:colId xmlns:a16="http://schemas.microsoft.com/office/drawing/2014/main" val="3203558856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1941199291"/>
                    </a:ext>
                  </a:extLst>
                </a:gridCol>
                <a:gridCol w="676927">
                  <a:extLst>
                    <a:ext uri="{9D8B030D-6E8A-4147-A177-3AD203B41FA5}">
                      <a16:colId xmlns:a16="http://schemas.microsoft.com/office/drawing/2014/main" val="1899763365"/>
                    </a:ext>
                  </a:extLst>
                </a:gridCol>
              </a:tblGrid>
              <a:tr h="373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ISP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Jarak dari tower(</a:t>
                      </a:r>
                      <a:r>
                        <a:rPr lang="en-US" sz="1000">
                          <a:effectLst/>
                        </a:rPr>
                        <a:t>m</a:t>
                      </a:r>
                      <a:r>
                        <a:rPr lang="id-ID" sz="10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RSSI (dBm)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Link</a:t>
                      </a:r>
                      <a:r>
                        <a:rPr lang="id-ID" sz="1000">
                          <a:effectLst/>
                        </a:rPr>
                        <a:t> (</a:t>
                      </a:r>
                      <a:r>
                        <a:rPr lang="en-US" sz="1000">
                          <a:effectLst/>
                        </a:rPr>
                        <a:t>mbps</a:t>
                      </a:r>
                      <a:r>
                        <a:rPr lang="id-ID" sz="10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Download (Mbps)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Upload (Mbps)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Ping(ms)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Jitter(ms)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385698"/>
                  </a:ext>
                </a:extLst>
              </a:tr>
              <a:tr h="184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Indihome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Wifi(2.4GHz)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Dekat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-40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3.7</a:t>
                      </a: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79237"/>
                  </a:ext>
                </a:extLst>
              </a:tr>
              <a:tr h="184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Indihome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Wifi(2.4GHz)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Jauh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-72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</a:t>
                      </a:r>
                      <a:r>
                        <a:rPr lang="en-US" sz="1000">
                          <a:effectLst/>
                        </a:rPr>
                        <a:t>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3.</a:t>
                      </a: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44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8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4C91ACB6-B418-407E-A846-CD83DFC569E0}"/>
              </a:ext>
            </a:extLst>
          </p:cNvPr>
          <p:cNvSpPr/>
          <p:nvPr/>
        </p:nvSpPr>
        <p:spPr>
          <a:xfrm>
            <a:off x="1684421" y="5536239"/>
            <a:ext cx="8390021" cy="1339516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FE4B61F-83ED-4878-8A78-C410A73A7625}"/>
              </a:ext>
            </a:extLst>
          </p:cNvPr>
          <p:cNvSpPr/>
          <p:nvPr/>
        </p:nvSpPr>
        <p:spPr>
          <a:xfrm>
            <a:off x="9689432" y="497305"/>
            <a:ext cx="2406315" cy="5173579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E68FAD6-2D79-4423-BDAA-3792125DD8EA}"/>
              </a:ext>
            </a:extLst>
          </p:cNvPr>
          <p:cNvSpPr/>
          <p:nvPr/>
        </p:nvSpPr>
        <p:spPr>
          <a:xfrm>
            <a:off x="1114926" y="-17756"/>
            <a:ext cx="6240379" cy="1684421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7FD429F8-2B97-4F69-84E1-8232D502D0DC}"/>
              </a:ext>
            </a:extLst>
          </p:cNvPr>
          <p:cNvSpPr/>
          <p:nvPr/>
        </p:nvSpPr>
        <p:spPr>
          <a:xfrm>
            <a:off x="0" y="0"/>
            <a:ext cx="2117558" cy="6858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0F65E509-E3CB-466B-806A-CA1C587294D6}"/>
              </a:ext>
            </a:extLst>
          </p:cNvPr>
          <p:cNvSpPr/>
          <p:nvPr/>
        </p:nvSpPr>
        <p:spPr>
          <a:xfrm flipV="1">
            <a:off x="0" y="0"/>
            <a:ext cx="2117558" cy="6858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AF31B32-5946-4DA0-B60F-CA152FB5917C}"/>
              </a:ext>
            </a:extLst>
          </p:cNvPr>
          <p:cNvSpPr/>
          <p:nvPr/>
        </p:nvSpPr>
        <p:spPr>
          <a:xfrm rot="5400000" flipV="1">
            <a:off x="7704221" y="-2370221"/>
            <a:ext cx="2117558" cy="6858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66BA2C5-2378-4CC0-BAA0-BD85089C167B}"/>
              </a:ext>
            </a:extLst>
          </p:cNvPr>
          <p:cNvSpPr/>
          <p:nvPr/>
        </p:nvSpPr>
        <p:spPr>
          <a:xfrm rot="10800000" flipV="1">
            <a:off x="10074442" y="0"/>
            <a:ext cx="2117558" cy="6858000"/>
          </a:xfrm>
          <a:prstGeom prst="rt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DC86EB-AD91-4985-8333-D88148EA3BBA}"/>
              </a:ext>
            </a:extLst>
          </p:cNvPr>
          <p:cNvCxnSpPr>
            <a:endCxn id="5" idx="4"/>
          </p:cNvCxnSpPr>
          <p:nvPr/>
        </p:nvCxnSpPr>
        <p:spPr>
          <a:xfrm>
            <a:off x="1684421" y="1684421"/>
            <a:ext cx="8390021" cy="51735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34289A-9925-49E2-8E1D-4E4DB7502E27}"/>
              </a:ext>
            </a:extLst>
          </p:cNvPr>
          <p:cNvCxnSpPr/>
          <p:nvPr/>
        </p:nvCxnSpPr>
        <p:spPr>
          <a:xfrm>
            <a:off x="1732547" y="1187116"/>
            <a:ext cx="8390021" cy="51735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986439-461D-4238-8E99-90CE4736AE80}"/>
              </a:ext>
            </a:extLst>
          </p:cNvPr>
          <p:cNvCxnSpPr/>
          <p:nvPr/>
        </p:nvCxnSpPr>
        <p:spPr>
          <a:xfrm>
            <a:off x="1900990" y="717884"/>
            <a:ext cx="8390021" cy="51735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E4F862-99D5-4C42-9FFC-E8535A0B4C1A}"/>
              </a:ext>
            </a:extLst>
          </p:cNvPr>
          <p:cNvCxnSpPr>
            <a:cxnSpLocks/>
          </p:cNvCxnSpPr>
          <p:nvPr/>
        </p:nvCxnSpPr>
        <p:spPr>
          <a:xfrm>
            <a:off x="1491916" y="2117558"/>
            <a:ext cx="7844589" cy="4740442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298DC3-F538-4491-9B23-7F67E22E1DAE}"/>
              </a:ext>
            </a:extLst>
          </p:cNvPr>
          <p:cNvCxnSpPr>
            <a:cxnSpLocks/>
          </p:cNvCxnSpPr>
          <p:nvPr/>
        </p:nvCxnSpPr>
        <p:spPr>
          <a:xfrm>
            <a:off x="1323474" y="2544680"/>
            <a:ext cx="7291137" cy="431332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32DC0A-6D4A-4D6F-BD82-74D57E357978}"/>
              </a:ext>
            </a:extLst>
          </p:cNvPr>
          <p:cNvCxnSpPr>
            <a:cxnSpLocks/>
          </p:cNvCxnSpPr>
          <p:nvPr/>
        </p:nvCxnSpPr>
        <p:spPr>
          <a:xfrm>
            <a:off x="1155031" y="3016919"/>
            <a:ext cx="6633412" cy="3841081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D318D-C994-44E8-BEAC-5EB7703F9491}"/>
              </a:ext>
            </a:extLst>
          </p:cNvPr>
          <p:cNvCxnSpPr>
            <a:cxnSpLocks/>
          </p:cNvCxnSpPr>
          <p:nvPr/>
        </p:nvCxnSpPr>
        <p:spPr>
          <a:xfrm flipH="1">
            <a:off x="10427369" y="14037"/>
            <a:ext cx="256674" cy="5656847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59F585-320A-4B09-A23F-D1AA8DBB1DE5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10074442" y="24773"/>
            <a:ext cx="184484" cy="6850982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CD84A6-1B6A-42A7-B2CE-4C26FB0D0557}"/>
              </a:ext>
            </a:extLst>
          </p:cNvPr>
          <p:cNvCxnSpPr>
            <a:cxnSpLocks/>
          </p:cNvCxnSpPr>
          <p:nvPr/>
        </p:nvCxnSpPr>
        <p:spPr>
          <a:xfrm flipH="1">
            <a:off x="9697453" y="14037"/>
            <a:ext cx="184484" cy="6850982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E80C57-8EF4-48FC-9AE3-75AEAA738082}"/>
              </a:ext>
            </a:extLst>
          </p:cNvPr>
          <p:cNvCxnSpPr>
            <a:cxnSpLocks/>
          </p:cNvCxnSpPr>
          <p:nvPr/>
        </p:nvCxnSpPr>
        <p:spPr>
          <a:xfrm flipH="1">
            <a:off x="9288379" y="-7019"/>
            <a:ext cx="184484" cy="6850982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isplay 13">
            <a:extLst>
              <a:ext uri="{FF2B5EF4-FFF2-40B4-BE49-F238E27FC236}">
                <a16:creationId xmlns:a16="http://schemas.microsoft.com/office/drawing/2014/main" id="{18FED85E-C516-4A61-A1F5-DD017880F069}"/>
              </a:ext>
            </a:extLst>
          </p:cNvPr>
          <p:cNvSpPr/>
          <p:nvPr/>
        </p:nvSpPr>
        <p:spPr>
          <a:xfrm>
            <a:off x="72493" y="1484479"/>
            <a:ext cx="5993485" cy="3216861"/>
          </a:xfrm>
          <a:prstGeom prst="flowChartDisp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BC2476-17BF-47BD-8F40-7B0CED6D0164}"/>
              </a:ext>
            </a:extLst>
          </p:cNvPr>
          <p:cNvSpPr/>
          <p:nvPr/>
        </p:nvSpPr>
        <p:spPr>
          <a:xfrm>
            <a:off x="914954" y="1833017"/>
            <a:ext cx="471527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BTS</a:t>
            </a:r>
          </a:p>
          <a:p>
            <a:pPr algn="just"/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BTS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adalah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sebuah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infrastruktur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telekomunikasi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yang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memfasilitasi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komunikasi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nirkabel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antara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peranti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komunikasi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dan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jaringan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operator</a:t>
            </a:r>
            <a:r>
              <a:rPr lang="en-US" sz="1800" b="1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. 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BTS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mengirimkan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dan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menerima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sinyal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radio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ke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perangkat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mobile dan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mengkonversi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sinyal-sinyal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tersebut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menjadi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sinyal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digital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untuk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selanjutnya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dikirim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ke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terminal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lainnya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untuk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proses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sirkulasi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pesan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atau</a:t>
            </a:r>
            <a:r>
              <a:rPr lang="en-US" sz="1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data</a:t>
            </a:r>
            <a:endParaRPr lang="en-US" sz="2400" b="1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24203C03-9949-4595-B650-4A8937ED6DDA}"/>
              </a:ext>
            </a:extLst>
          </p:cNvPr>
          <p:cNvSpPr/>
          <p:nvPr/>
        </p:nvSpPr>
        <p:spPr>
          <a:xfrm>
            <a:off x="5953486" y="2893923"/>
            <a:ext cx="5755387" cy="359493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BDAFAF-ECF2-457D-B974-BC455F6B7521}"/>
              </a:ext>
            </a:extLst>
          </p:cNvPr>
          <p:cNvSpPr/>
          <p:nvPr/>
        </p:nvSpPr>
        <p:spPr>
          <a:xfrm>
            <a:off x="6684991" y="3487941"/>
            <a:ext cx="429237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Network</a:t>
            </a:r>
          </a:p>
          <a:p>
            <a:pPr algn="just"/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sekelompok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komputer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menggunakan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seperangkat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protokol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komunikasi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umum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melalui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interkoneksi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digital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tujuan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berbagi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sumber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daya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terletak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disediakan</a:t>
            </a:r>
            <a:r>
              <a:rPr lang="en-US" sz="2200" dirty="0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 oleh node </a:t>
            </a:r>
            <a:r>
              <a:rPr lang="en-US" sz="2200" dirty="0" err="1">
                <a:ln w="0"/>
                <a:latin typeface="Bahnschrift Condensed" panose="020B0502040204020203" pitchFamily="34" charset="0"/>
                <a:cs typeface="Times New Roman" panose="02020603050405020304" pitchFamily="18" charset="0"/>
              </a:rPr>
              <a:t>jaringan</a:t>
            </a:r>
            <a:endParaRPr lang="en-US" sz="2200" b="0" cap="none" spc="0" dirty="0">
              <a:ln w="0"/>
              <a:solidFill>
                <a:schemeClr val="tx1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8C9096-C510-45A1-B03E-CE1D9BB51AFC}"/>
              </a:ext>
            </a:extLst>
          </p:cNvPr>
          <p:cNvSpPr/>
          <p:nvPr/>
        </p:nvSpPr>
        <p:spPr>
          <a:xfrm>
            <a:off x="3695948" y="254646"/>
            <a:ext cx="4360520" cy="870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PEMBAHASAN</a:t>
            </a:r>
          </a:p>
        </p:txBody>
      </p:sp>
    </p:spTree>
    <p:extLst>
      <p:ext uri="{BB962C8B-B14F-4D97-AF65-F5344CB8AC3E}">
        <p14:creationId xmlns:p14="http://schemas.microsoft.com/office/powerpoint/2010/main" val="34507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C38A560-9897-4DC4-BA72-88684328E231}"/>
              </a:ext>
            </a:extLst>
          </p:cNvPr>
          <p:cNvSpPr/>
          <p:nvPr/>
        </p:nvSpPr>
        <p:spPr>
          <a:xfrm flipH="1">
            <a:off x="9247130" y="4455"/>
            <a:ext cx="2944870" cy="687722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9A076-73F0-4EA5-934E-112AB4FF70DF}"/>
              </a:ext>
            </a:extLst>
          </p:cNvPr>
          <p:cNvSpPr/>
          <p:nvPr/>
        </p:nvSpPr>
        <p:spPr>
          <a:xfrm>
            <a:off x="0" y="0"/>
            <a:ext cx="6063729" cy="6886136"/>
          </a:xfrm>
          <a:custGeom>
            <a:avLst/>
            <a:gdLst>
              <a:gd name="connsiteX0" fmla="*/ 0 w 6120000"/>
              <a:gd name="connsiteY0" fmla="*/ 0 h 6858000"/>
              <a:gd name="connsiteX1" fmla="*/ 6120000 w 6120000"/>
              <a:gd name="connsiteY1" fmla="*/ 0 h 6858000"/>
              <a:gd name="connsiteX2" fmla="*/ 6120000 w 6120000"/>
              <a:gd name="connsiteY2" fmla="*/ 6858000 h 6858000"/>
              <a:gd name="connsiteX3" fmla="*/ 0 w 6120000"/>
              <a:gd name="connsiteY3" fmla="*/ 6858000 h 6858000"/>
              <a:gd name="connsiteX4" fmla="*/ 0 w 6120000"/>
              <a:gd name="connsiteY4" fmla="*/ 0 h 6858000"/>
              <a:gd name="connsiteX0" fmla="*/ 0 w 6120000"/>
              <a:gd name="connsiteY0" fmla="*/ 0 h 6886136"/>
              <a:gd name="connsiteX1" fmla="*/ 6120000 w 6120000"/>
              <a:gd name="connsiteY1" fmla="*/ 0 h 6886136"/>
              <a:gd name="connsiteX2" fmla="*/ 3025108 w 6120000"/>
              <a:gd name="connsiteY2" fmla="*/ 6886136 h 6886136"/>
              <a:gd name="connsiteX3" fmla="*/ 0 w 6120000"/>
              <a:gd name="connsiteY3" fmla="*/ 6858000 h 6886136"/>
              <a:gd name="connsiteX4" fmla="*/ 0 w 6120000"/>
              <a:gd name="connsiteY4" fmla="*/ 0 h 6886136"/>
              <a:gd name="connsiteX0" fmla="*/ 0 w 6063729"/>
              <a:gd name="connsiteY0" fmla="*/ 0 h 6886136"/>
              <a:gd name="connsiteX1" fmla="*/ 6063729 w 6063729"/>
              <a:gd name="connsiteY1" fmla="*/ 0 h 6886136"/>
              <a:gd name="connsiteX2" fmla="*/ 3025108 w 6063729"/>
              <a:gd name="connsiteY2" fmla="*/ 6886136 h 6886136"/>
              <a:gd name="connsiteX3" fmla="*/ 0 w 6063729"/>
              <a:gd name="connsiteY3" fmla="*/ 6858000 h 6886136"/>
              <a:gd name="connsiteX4" fmla="*/ 0 w 6063729"/>
              <a:gd name="connsiteY4" fmla="*/ 0 h 688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729" h="6886136">
                <a:moveTo>
                  <a:pt x="0" y="0"/>
                </a:moveTo>
                <a:lnTo>
                  <a:pt x="6063729" y="0"/>
                </a:lnTo>
                <a:lnTo>
                  <a:pt x="3025108" y="688613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2000" r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35479B-B9C6-46B4-A62C-BA357C41D5DA}"/>
              </a:ext>
            </a:extLst>
          </p:cNvPr>
          <p:cNvCxnSpPr>
            <a:cxnSpLocks/>
          </p:cNvCxnSpPr>
          <p:nvPr/>
        </p:nvCxnSpPr>
        <p:spPr>
          <a:xfrm flipH="1">
            <a:off x="4065729" y="-89148"/>
            <a:ext cx="3094893" cy="688613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id="{34047E77-6F26-423C-9749-AAA68FA8D4D5}"/>
              </a:ext>
            </a:extLst>
          </p:cNvPr>
          <p:cNvSpPr/>
          <p:nvPr/>
        </p:nvSpPr>
        <p:spPr>
          <a:xfrm>
            <a:off x="13046" y="0"/>
            <a:ext cx="6063729" cy="6886136"/>
          </a:xfrm>
          <a:custGeom>
            <a:avLst/>
            <a:gdLst>
              <a:gd name="connsiteX0" fmla="*/ 0 w 6120000"/>
              <a:gd name="connsiteY0" fmla="*/ 0 h 6858000"/>
              <a:gd name="connsiteX1" fmla="*/ 6120000 w 6120000"/>
              <a:gd name="connsiteY1" fmla="*/ 0 h 6858000"/>
              <a:gd name="connsiteX2" fmla="*/ 6120000 w 6120000"/>
              <a:gd name="connsiteY2" fmla="*/ 6858000 h 6858000"/>
              <a:gd name="connsiteX3" fmla="*/ 0 w 6120000"/>
              <a:gd name="connsiteY3" fmla="*/ 6858000 h 6858000"/>
              <a:gd name="connsiteX4" fmla="*/ 0 w 6120000"/>
              <a:gd name="connsiteY4" fmla="*/ 0 h 6858000"/>
              <a:gd name="connsiteX0" fmla="*/ 0 w 6120000"/>
              <a:gd name="connsiteY0" fmla="*/ 0 h 6886136"/>
              <a:gd name="connsiteX1" fmla="*/ 6120000 w 6120000"/>
              <a:gd name="connsiteY1" fmla="*/ 0 h 6886136"/>
              <a:gd name="connsiteX2" fmla="*/ 3025108 w 6120000"/>
              <a:gd name="connsiteY2" fmla="*/ 6886136 h 6886136"/>
              <a:gd name="connsiteX3" fmla="*/ 0 w 6120000"/>
              <a:gd name="connsiteY3" fmla="*/ 6858000 h 6886136"/>
              <a:gd name="connsiteX4" fmla="*/ 0 w 6120000"/>
              <a:gd name="connsiteY4" fmla="*/ 0 h 6886136"/>
              <a:gd name="connsiteX0" fmla="*/ 0 w 6063729"/>
              <a:gd name="connsiteY0" fmla="*/ 0 h 6886136"/>
              <a:gd name="connsiteX1" fmla="*/ 6063729 w 6063729"/>
              <a:gd name="connsiteY1" fmla="*/ 0 h 6886136"/>
              <a:gd name="connsiteX2" fmla="*/ 3025108 w 6063729"/>
              <a:gd name="connsiteY2" fmla="*/ 6886136 h 6886136"/>
              <a:gd name="connsiteX3" fmla="*/ 0 w 6063729"/>
              <a:gd name="connsiteY3" fmla="*/ 6858000 h 6886136"/>
              <a:gd name="connsiteX4" fmla="*/ 0 w 6063729"/>
              <a:gd name="connsiteY4" fmla="*/ 0 h 688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729" h="6886136">
                <a:moveTo>
                  <a:pt x="0" y="0"/>
                </a:moveTo>
                <a:lnTo>
                  <a:pt x="6063729" y="0"/>
                </a:lnTo>
                <a:lnTo>
                  <a:pt x="3025108" y="688613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4">
                  <a:lumMod val="60000"/>
                  <a:lumOff val="40000"/>
                  <a:alpha val="0"/>
                </a:schemeClr>
              </a:gs>
              <a:gs pos="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8F1C22D-7F69-4F1F-9EB0-75D15ED6AF60}"/>
              </a:ext>
            </a:extLst>
          </p:cNvPr>
          <p:cNvSpPr/>
          <p:nvPr/>
        </p:nvSpPr>
        <p:spPr>
          <a:xfrm>
            <a:off x="3123028" y="-154745"/>
            <a:ext cx="3840480" cy="7230794"/>
          </a:xfrm>
          <a:custGeom>
            <a:avLst/>
            <a:gdLst>
              <a:gd name="connsiteX0" fmla="*/ 0 w 3325005"/>
              <a:gd name="connsiteY0" fmla="*/ 6743724 h 6743724"/>
              <a:gd name="connsiteX1" fmla="*/ 2833802 w 3325005"/>
              <a:gd name="connsiteY1" fmla="*/ 0 h 6743724"/>
              <a:gd name="connsiteX2" fmla="*/ 3325005 w 3325005"/>
              <a:gd name="connsiteY2" fmla="*/ 0 h 6743724"/>
              <a:gd name="connsiteX3" fmla="*/ 491203 w 3325005"/>
              <a:gd name="connsiteY3" fmla="*/ 6743724 h 6743724"/>
              <a:gd name="connsiteX4" fmla="*/ 0 w 3325005"/>
              <a:gd name="connsiteY4" fmla="*/ 6743724 h 6743724"/>
              <a:gd name="connsiteX0" fmla="*/ 0 w 3493817"/>
              <a:gd name="connsiteY0" fmla="*/ 6743724 h 6743724"/>
              <a:gd name="connsiteX1" fmla="*/ 2833802 w 3493817"/>
              <a:gd name="connsiteY1" fmla="*/ 0 h 6743724"/>
              <a:gd name="connsiteX2" fmla="*/ 3493817 w 3493817"/>
              <a:gd name="connsiteY2" fmla="*/ 70339 h 6743724"/>
              <a:gd name="connsiteX3" fmla="*/ 491203 w 3493817"/>
              <a:gd name="connsiteY3" fmla="*/ 6743724 h 6743724"/>
              <a:gd name="connsiteX4" fmla="*/ 0 w 3493817"/>
              <a:gd name="connsiteY4" fmla="*/ 6743724 h 6743724"/>
              <a:gd name="connsiteX0" fmla="*/ 0 w 3578223"/>
              <a:gd name="connsiteY0" fmla="*/ 6673385 h 6743724"/>
              <a:gd name="connsiteX1" fmla="*/ 2918208 w 3578223"/>
              <a:gd name="connsiteY1" fmla="*/ 0 h 6743724"/>
              <a:gd name="connsiteX2" fmla="*/ 3578223 w 3578223"/>
              <a:gd name="connsiteY2" fmla="*/ 70339 h 6743724"/>
              <a:gd name="connsiteX3" fmla="*/ 575609 w 3578223"/>
              <a:gd name="connsiteY3" fmla="*/ 6743724 h 6743724"/>
              <a:gd name="connsiteX4" fmla="*/ 0 w 3578223"/>
              <a:gd name="connsiteY4" fmla="*/ 6673385 h 6743724"/>
              <a:gd name="connsiteX0" fmla="*/ 0 w 3620426"/>
              <a:gd name="connsiteY0" fmla="*/ 6673385 h 6743724"/>
              <a:gd name="connsiteX1" fmla="*/ 2960411 w 3620426"/>
              <a:gd name="connsiteY1" fmla="*/ 0 h 6743724"/>
              <a:gd name="connsiteX2" fmla="*/ 3620426 w 3620426"/>
              <a:gd name="connsiteY2" fmla="*/ 70339 h 6743724"/>
              <a:gd name="connsiteX3" fmla="*/ 617812 w 3620426"/>
              <a:gd name="connsiteY3" fmla="*/ 6743724 h 6743724"/>
              <a:gd name="connsiteX4" fmla="*/ 0 w 3620426"/>
              <a:gd name="connsiteY4" fmla="*/ 6673385 h 674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0426" h="6743724">
                <a:moveTo>
                  <a:pt x="0" y="6673385"/>
                </a:moveTo>
                <a:lnTo>
                  <a:pt x="2960411" y="0"/>
                </a:lnTo>
                <a:lnTo>
                  <a:pt x="3620426" y="70339"/>
                </a:lnTo>
                <a:lnTo>
                  <a:pt x="617812" y="6743724"/>
                </a:lnTo>
                <a:lnTo>
                  <a:pt x="0" y="667338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C2D13DD-414C-4590-B8BA-AE2BCB9D5EF7}"/>
              </a:ext>
            </a:extLst>
          </p:cNvPr>
          <p:cNvSpPr/>
          <p:nvPr/>
        </p:nvSpPr>
        <p:spPr>
          <a:xfrm>
            <a:off x="10392000" y="5418000"/>
            <a:ext cx="1800000" cy="1440000"/>
          </a:xfrm>
          <a:prstGeom prst="parallelogram">
            <a:avLst>
              <a:gd name="adj" fmla="val 4453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A5D4DAD6-1ED0-4A31-8363-25AA7A9DBCF4}"/>
              </a:ext>
            </a:extLst>
          </p:cNvPr>
          <p:cNvSpPr/>
          <p:nvPr/>
        </p:nvSpPr>
        <p:spPr>
          <a:xfrm>
            <a:off x="-154744" y="-38806"/>
            <a:ext cx="8074856" cy="1440000"/>
          </a:xfrm>
          <a:prstGeom prst="parallelogram">
            <a:avLst>
              <a:gd name="adj" fmla="val 4453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2E6E2A81-995B-4DE5-A24D-B5338B59DFDB}"/>
              </a:ext>
            </a:extLst>
          </p:cNvPr>
          <p:cNvSpPr/>
          <p:nvPr/>
        </p:nvSpPr>
        <p:spPr>
          <a:xfrm>
            <a:off x="5143429" y="287972"/>
            <a:ext cx="1404000" cy="972000"/>
          </a:xfrm>
          <a:prstGeom prst="parallelogram">
            <a:avLst>
              <a:gd name="adj" fmla="val 445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03D1CD64-79AD-442F-9800-0E40E1AE2453}"/>
              </a:ext>
            </a:extLst>
          </p:cNvPr>
          <p:cNvSpPr/>
          <p:nvPr/>
        </p:nvSpPr>
        <p:spPr>
          <a:xfrm>
            <a:off x="5250070" y="359972"/>
            <a:ext cx="1713438" cy="828000"/>
          </a:xfrm>
          <a:prstGeom prst="parallelogram">
            <a:avLst>
              <a:gd name="adj" fmla="val 4453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E7AEA2B-CC63-4EEA-AB68-0883B231F0F8}"/>
              </a:ext>
            </a:extLst>
          </p:cNvPr>
          <p:cNvSpPr/>
          <p:nvPr/>
        </p:nvSpPr>
        <p:spPr>
          <a:xfrm>
            <a:off x="4107189" y="2709122"/>
            <a:ext cx="1404000" cy="972000"/>
          </a:xfrm>
          <a:prstGeom prst="parallelogram">
            <a:avLst>
              <a:gd name="adj" fmla="val 445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58A4741-BF15-48F5-A558-760E6FD9CB61}"/>
              </a:ext>
            </a:extLst>
          </p:cNvPr>
          <p:cNvSpPr/>
          <p:nvPr/>
        </p:nvSpPr>
        <p:spPr>
          <a:xfrm>
            <a:off x="4231112" y="2803035"/>
            <a:ext cx="1659822" cy="828000"/>
          </a:xfrm>
          <a:prstGeom prst="parallelogram">
            <a:avLst>
              <a:gd name="adj" fmla="val 4453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5D2342AE-2811-4E55-9D2D-7CA44F3120F9}"/>
              </a:ext>
            </a:extLst>
          </p:cNvPr>
          <p:cNvSpPr/>
          <p:nvPr/>
        </p:nvSpPr>
        <p:spPr>
          <a:xfrm>
            <a:off x="2930756" y="5480234"/>
            <a:ext cx="1404000" cy="972000"/>
          </a:xfrm>
          <a:prstGeom prst="parallelogram">
            <a:avLst>
              <a:gd name="adj" fmla="val 445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DC301AA9-3FF0-4CA3-9B1E-7BF6898184E5}"/>
              </a:ext>
            </a:extLst>
          </p:cNvPr>
          <p:cNvSpPr/>
          <p:nvPr/>
        </p:nvSpPr>
        <p:spPr>
          <a:xfrm>
            <a:off x="3031863" y="5552234"/>
            <a:ext cx="1659822" cy="828000"/>
          </a:xfrm>
          <a:prstGeom prst="parallelogram">
            <a:avLst>
              <a:gd name="adj" fmla="val 4453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4609D3-E4F5-4D3C-A1A5-AFCAF9029A7F}"/>
              </a:ext>
            </a:extLst>
          </p:cNvPr>
          <p:cNvSpPr/>
          <p:nvPr/>
        </p:nvSpPr>
        <p:spPr>
          <a:xfrm>
            <a:off x="225082" y="405766"/>
            <a:ext cx="5182907" cy="107721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Kualitas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dan Range Nilai RSSI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4536C2-C6D2-4A72-9799-06602A8D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9619" y="1596205"/>
            <a:ext cx="7910265" cy="35821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972819-143A-41F2-8BC1-9530E26F2029}"/>
              </a:ext>
            </a:extLst>
          </p:cNvPr>
          <p:cNvSpPr/>
          <p:nvPr/>
        </p:nvSpPr>
        <p:spPr>
          <a:xfrm>
            <a:off x="6889141" y="375208"/>
            <a:ext cx="523099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00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RSSI</a:t>
            </a:r>
          </a:p>
          <a:p>
            <a:r>
              <a:rPr lang="en-US" sz="2000" dirty="0" err="1">
                <a:ln w="0"/>
                <a:latin typeface="Berlin Sans FB" panose="020E0602020502020306" pitchFamily="34" charset="0"/>
              </a:rPr>
              <a:t>Ini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adalah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ukuran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tingkat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daya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yang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diterima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perangkat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RF,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seperti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WiFi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atau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klien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3G,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dari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infrastruktur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radio di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lokasi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dan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waktu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tertentu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. </a:t>
            </a:r>
            <a:endParaRPr lang="en-US" sz="2000" b="0" cap="none" spc="0" dirty="0">
              <a:ln w="0"/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798BB4-F145-43D5-B679-91463B77E139}"/>
              </a:ext>
            </a:extLst>
          </p:cNvPr>
          <p:cNvSpPr/>
          <p:nvPr/>
        </p:nvSpPr>
        <p:spPr>
          <a:xfrm>
            <a:off x="5993188" y="2769023"/>
            <a:ext cx="47864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RSRP ( Reference Signal Received Power )</a:t>
            </a:r>
          </a:p>
          <a:p>
            <a:r>
              <a:rPr lang="en-US" sz="2000" dirty="0" err="1">
                <a:ln w="0"/>
                <a:latin typeface="Berlin Sans FB" panose="020E0602020502020306" pitchFamily="34" charset="0"/>
              </a:rPr>
              <a:t>merupakan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sinyal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LTE power yang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diterima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oleh user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dalam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frekuensi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tertentu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.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semakin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jauh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jarak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antara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site dan user,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maka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semakin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kecil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pula RSRP yang </a:t>
            </a:r>
            <a:r>
              <a:rPr lang="en-US" sz="2000" dirty="0" err="1">
                <a:ln w="0"/>
                <a:latin typeface="Berlin Sans FB" panose="020E0602020502020306" pitchFamily="34" charset="0"/>
              </a:rPr>
              <a:t>diterima</a:t>
            </a:r>
            <a:r>
              <a:rPr lang="en-US" sz="2000" dirty="0">
                <a:ln w="0"/>
                <a:latin typeface="Berlin Sans FB" panose="020E0602020502020306" pitchFamily="34" charset="0"/>
              </a:rPr>
              <a:t> oleh user</a:t>
            </a:r>
            <a:endParaRPr lang="en-US" sz="2000" cap="none" spc="0" dirty="0">
              <a:ln w="0"/>
              <a:latin typeface="Berlin Sans FB" panose="020E0602020502020306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9C5C4F-EC01-4B3F-BD98-C578322A1D8D}"/>
              </a:ext>
            </a:extLst>
          </p:cNvPr>
          <p:cNvSpPr/>
          <p:nvPr/>
        </p:nvSpPr>
        <p:spPr>
          <a:xfrm>
            <a:off x="4713492" y="5434209"/>
            <a:ext cx="525952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000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RSRQ ( Reference Signal Received Quality </a:t>
            </a:r>
            <a:r>
              <a:rPr lang="id-ID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ID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merupakan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parameter yang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menentukan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kualitas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dari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sinyal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yang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diterima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30" name="Graphic 29" descr="Hourglass">
            <a:extLst>
              <a:ext uri="{FF2B5EF4-FFF2-40B4-BE49-F238E27FC236}">
                <a16:creationId xmlns:a16="http://schemas.microsoft.com/office/drawing/2014/main" id="{36D0EF38-D538-4947-8F00-2748DD658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2070" y="375208"/>
            <a:ext cx="732990" cy="762399"/>
          </a:xfrm>
          <a:prstGeom prst="rect">
            <a:avLst/>
          </a:prstGeom>
        </p:spPr>
      </p:pic>
      <p:pic>
        <p:nvPicPr>
          <p:cNvPr id="32" name="Graphic 31" descr="Lightbulb">
            <a:extLst>
              <a:ext uri="{FF2B5EF4-FFF2-40B4-BE49-F238E27FC236}">
                <a16:creationId xmlns:a16="http://schemas.microsoft.com/office/drawing/2014/main" id="{13839A17-163B-4DDB-A57C-0A4665DDA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1685" y="2824321"/>
            <a:ext cx="819504" cy="676118"/>
          </a:xfrm>
          <a:prstGeom prst="rect">
            <a:avLst/>
          </a:prstGeom>
        </p:spPr>
      </p:pic>
      <p:pic>
        <p:nvPicPr>
          <p:cNvPr id="34" name="Graphic 33" descr="Venn diagram">
            <a:extLst>
              <a:ext uri="{FF2B5EF4-FFF2-40B4-BE49-F238E27FC236}">
                <a16:creationId xmlns:a16="http://schemas.microsoft.com/office/drawing/2014/main" id="{531A9B9D-3476-4C6C-A4E8-EF444A5C7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4431" y="5659166"/>
            <a:ext cx="834023" cy="632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E9FA94-B5FF-442B-9A59-6670940F11C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25" y="1828879"/>
            <a:ext cx="3138170" cy="13163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B1EFBE-6DFA-4EF9-AB63-AE4592019F1F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07" y="3640908"/>
            <a:ext cx="3079424" cy="13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15" grpId="0" animBg="1"/>
      <p:bldP spid="16" grpId="0" animBg="1"/>
      <p:bldP spid="18" grpId="0" animBg="1"/>
      <p:bldP spid="2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E130D930-4080-44D0-95B2-6A866B7BAB3F}"/>
              </a:ext>
            </a:extLst>
          </p:cNvPr>
          <p:cNvSpPr/>
          <p:nvPr/>
        </p:nvSpPr>
        <p:spPr>
          <a:xfrm flipV="1">
            <a:off x="0" y="0"/>
            <a:ext cx="2117558" cy="6858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482B209-EBCD-4074-B90E-3A589764BCB7}"/>
              </a:ext>
            </a:extLst>
          </p:cNvPr>
          <p:cNvSpPr/>
          <p:nvPr/>
        </p:nvSpPr>
        <p:spPr>
          <a:xfrm rot="5400000" flipV="1">
            <a:off x="7704221" y="-2370221"/>
            <a:ext cx="2117558" cy="6858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DAE697B-2F8C-4563-9DA5-CEC862401697}"/>
              </a:ext>
            </a:extLst>
          </p:cNvPr>
          <p:cNvSpPr/>
          <p:nvPr/>
        </p:nvSpPr>
        <p:spPr>
          <a:xfrm>
            <a:off x="1684421" y="5544784"/>
            <a:ext cx="8390021" cy="1339516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F724310-55E5-408B-B417-1D62B3500B32}"/>
              </a:ext>
            </a:extLst>
          </p:cNvPr>
          <p:cNvSpPr/>
          <p:nvPr/>
        </p:nvSpPr>
        <p:spPr>
          <a:xfrm rot="10800000" flipV="1">
            <a:off x="10074442" y="0"/>
            <a:ext cx="2117558" cy="6858000"/>
          </a:xfrm>
          <a:prstGeom prst="rt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C46ACAE-5F05-4A39-9E8E-C31805712059}"/>
              </a:ext>
            </a:extLst>
          </p:cNvPr>
          <p:cNvSpPr/>
          <p:nvPr/>
        </p:nvSpPr>
        <p:spPr>
          <a:xfrm>
            <a:off x="720433" y="695102"/>
            <a:ext cx="4142649" cy="102256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ANALISIS UMUM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3543E1C-729E-4056-9999-584996DE75CC}"/>
              </a:ext>
            </a:extLst>
          </p:cNvPr>
          <p:cNvSpPr/>
          <p:nvPr/>
        </p:nvSpPr>
        <p:spPr>
          <a:xfrm>
            <a:off x="6498364" y="1156710"/>
            <a:ext cx="4529271" cy="1121904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ANALISIS JARAK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AD7524-BC26-4177-9E14-770C88E67B95}"/>
              </a:ext>
            </a:extLst>
          </p:cNvPr>
          <p:cNvSpPr/>
          <p:nvPr/>
        </p:nvSpPr>
        <p:spPr>
          <a:xfrm>
            <a:off x="131224" y="1957154"/>
            <a:ext cx="5813088" cy="3674525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600" dirty="0">
              <a:solidFill>
                <a:srgbClr val="000000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Dari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percobaan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telah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lakukan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semua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data yang 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dapatkan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termasuk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kedalam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kategori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sangat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hingga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buruk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 Hal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disebabkan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oleh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faktor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penghalang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tembok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cuaca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agak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buruk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 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melakukan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percobaan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pada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terbuka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tertutup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percobaan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, 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mendapat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kesimpulan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semakin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dekat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user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terhadap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tower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router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maka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semakin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juga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jaringan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internet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didapat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Tetapi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jika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user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berada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tertutup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terdapat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penghalang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maka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kekuatan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sinyal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melemah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walaupun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user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tower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terlalu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jauh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 Jika user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berada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diantara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dua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tower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berdekatan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maka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user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mengalami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inteferensi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jaringan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didapat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tower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se-provider,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sehingga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mengalami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gangguan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noise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diberikan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oleh tower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se-provider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menggaggu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sinyal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utama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diberikan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oleh tower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ingin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dianalisis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Bahnschrift Condensed" panose="020B0502040204020203" pitchFamily="34" charset="0"/>
              <a:ea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AAF60139-8EEC-4E57-8A8D-EFE58052F282}"/>
              </a:ext>
            </a:extLst>
          </p:cNvPr>
          <p:cNvSpPr/>
          <p:nvPr/>
        </p:nvSpPr>
        <p:spPr>
          <a:xfrm>
            <a:off x="6157505" y="2459686"/>
            <a:ext cx="5903271" cy="4249921"/>
          </a:xfrm>
          <a:prstGeom prst="snip2DiagRect">
            <a:avLst/>
          </a:prstGeom>
          <a:solidFill>
            <a:srgbClr val="70AB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700" dirty="0">
              <a:solidFill>
                <a:srgbClr val="000000"/>
              </a:solidFill>
              <a:effectLst/>
              <a:latin typeface="Bodoni MT Condensed" panose="02070606080606020203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Pada percobaan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yang 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lakukan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kami melakukan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semua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percobaan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berbeda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contohnya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pada provider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telkomsel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mengambil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20 meter dan 200 meter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kami membandingkan keduanya sehingga 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menyimpulkan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bahwa pada kedua percobaan tersebut besar PING yang didapatkan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terlalu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jauh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berbeda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, tetapi besar </a:t>
            </a:r>
            <a:r>
              <a:rPr lang="id-ID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jitter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dan kecepatan </a:t>
            </a:r>
            <a:r>
              <a:rPr lang="id-ID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upload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serta </a:t>
            </a:r>
            <a:r>
              <a:rPr lang="id-ID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download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pada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dekat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20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meter lebih baik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dibandingkan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200 meter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Pada provider tri 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melakukan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percobaan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pada 2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10 meter di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terbuka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115 meter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penghalang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tembok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, 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mengetahui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faktor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penghalang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tembok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sangat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mempengaruhi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kekuatan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sinyal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sehingga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sinyal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melemah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buruk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pada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terdapat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penghalang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Begitu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juga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percobaan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kami pada provider Wi-Fi,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antara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user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router juga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mempengaruhi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kecepatan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kualitas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internet. J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adi 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menyimpulkan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jarak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faktor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penghalang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dari </a:t>
            </a:r>
            <a:r>
              <a:rPr lang="id-ID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user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id-ID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tower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itu berpengaruh terhadap kecepatan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kekuatan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dan kualitas internet</a:t>
            </a:r>
            <a:r>
              <a:rPr lang="en-US" sz="16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Bahnschrift Condensed" panose="020B0502040204020203" pitchFamily="34" charset="0"/>
              <a:ea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2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EB9A8719-AC9A-4238-AF3A-8EDCC9EED347}"/>
              </a:ext>
            </a:extLst>
          </p:cNvPr>
          <p:cNvSpPr/>
          <p:nvPr/>
        </p:nvSpPr>
        <p:spPr>
          <a:xfrm>
            <a:off x="561923" y="-64662"/>
            <a:ext cx="9111916" cy="6320589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45F1675-B24C-4169-A088-88EB14CEB6DB}"/>
              </a:ext>
            </a:extLst>
          </p:cNvPr>
          <p:cNvSpPr/>
          <p:nvPr/>
        </p:nvSpPr>
        <p:spPr>
          <a:xfrm>
            <a:off x="995548" y="179233"/>
            <a:ext cx="8244665" cy="5719010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E60018A-DF11-4F94-A2A8-D06AE4BC3CFE}"/>
              </a:ext>
            </a:extLst>
          </p:cNvPr>
          <p:cNvSpPr/>
          <p:nvPr/>
        </p:nvSpPr>
        <p:spPr>
          <a:xfrm>
            <a:off x="1262239" y="485782"/>
            <a:ext cx="7711284" cy="5349024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B982B7F-28DC-4CD6-8E7C-2B115DE1C9BB}"/>
              </a:ext>
            </a:extLst>
          </p:cNvPr>
          <p:cNvSpPr/>
          <p:nvPr/>
        </p:nvSpPr>
        <p:spPr>
          <a:xfrm>
            <a:off x="251438" y="838201"/>
            <a:ext cx="9732879" cy="584056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algn="just"/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Dari data yang sudah kami dapatkan, memang benar jarak perangkat terhadap sumber mempengaruhi kualitas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kecepatan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dan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kekuatan</a:t>
            </a:r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 sinyal, semakin jauh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perangkat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dari sumber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, </a:t>
            </a:r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maka kualitas sinyal semakin buruk. 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Serta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faktor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penghalang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seperti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tempat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tertutup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oleh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tembok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juga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memepengaruhi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kualitas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sinyal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.</a:t>
            </a:r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 Dari kualitas </a:t>
            </a:r>
            <a:r>
              <a:rPr lang="id-ID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sinya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l</a:t>
            </a:r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, kami juga menyadari itu mempengaruhi kecepatan </a:t>
            </a:r>
            <a:r>
              <a:rPr lang="id-ID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upload</a:t>
            </a:r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 dan </a:t>
            </a:r>
            <a:r>
              <a:rPr lang="id-ID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download</a:t>
            </a:r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 serta </a:t>
            </a:r>
            <a:r>
              <a:rPr lang="id-ID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ping</a:t>
            </a:r>
            <a:r>
              <a:rPr lang="en-US" dirty="0">
                <a:solidFill>
                  <a:schemeClr val="bg2"/>
                </a:solidFill>
                <a:latin typeface="Bahnschrift Condensed" panose="020B0502040204020203" pitchFamily="34" charset="0"/>
              </a:rPr>
              <a:t> dan jitter</a:t>
            </a:r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. </a:t>
            </a:r>
            <a:r>
              <a:rPr lang="en-US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sem</a:t>
            </a:r>
            <a:r>
              <a:rPr lang="id-ID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akin</a:t>
            </a:r>
            <a:r>
              <a:rPr lang="id-ID" dirty="0">
                <a:solidFill>
                  <a:schemeClr val="bg2"/>
                </a:solidFill>
                <a:latin typeface="Bahnschrift Condensed" panose="020B0502040204020203" pitchFamily="34" charset="0"/>
              </a:rPr>
              <a:t> bagus kualitas sinyal maka makin cepat pula kecepatan transfer data.</a:t>
            </a:r>
            <a:endParaRPr lang="en-US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787DD35-3B0E-417D-B62D-BD75E0FDB10E}"/>
              </a:ext>
            </a:extLst>
          </p:cNvPr>
          <p:cNvSpPr/>
          <p:nvPr/>
        </p:nvSpPr>
        <p:spPr>
          <a:xfrm>
            <a:off x="11020926" y="970787"/>
            <a:ext cx="850232" cy="74946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C7B1225-773B-4F2A-9524-FCE94806CEDD}"/>
              </a:ext>
            </a:extLst>
          </p:cNvPr>
          <p:cNvSpPr/>
          <p:nvPr/>
        </p:nvSpPr>
        <p:spPr>
          <a:xfrm>
            <a:off x="11020926" y="2346173"/>
            <a:ext cx="850232" cy="74946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126A4F2-D3FD-4B3C-9304-B8E2C364810A}"/>
              </a:ext>
            </a:extLst>
          </p:cNvPr>
          <p:cNvSpPr/>
          <p:nvPr/>
        </p:nvSpPr>
        <p:spPr>
          <a:xfrm>
            <a:off x="11020926" y="3541354"/>
            <a:ext cx="850232" cy="749460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9833CDF-AD89-43DD-8947-15765950BDAE}"/>
              </a:ext>
            </a:extLst>
          </p:cNvPr>
          <p:cNvSpPr/>
          <p:nvPr/>
        </p:nvSpPr>
        <p:spPr>
          <a:xfrm>
            <a:off x="11020926" y="5929307"/>
            <a:ext cx="850232" cy="749460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6ADD6A-008E-47A1-963A-66CBAC8C6AC0}"/>
              </a:ext>
            </a:extLst>
          </p:cNvPr>
          <p:cNvSpPr/>
          <p:nvPr/>
        </p:nvSpPr>
        <p:spPr>
          <a:xfrm>
            <a:off x="11020926" y="4793207"/>
            <a:ext cx="850232" cy="74946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AAC8F-B123-4FF2-A620-54AC8D31B5BE}"/>
              </a:ext>
            </a:extLst>
          </p:cNvPr>
          <p:cNvSpPr/>
          <p:nvPr/>
        </p:nvSpPr>
        <p:spPr>
          <a:xfrm>
            <a:off x="3905846" y="1720247"/>
            <a:ext cx="242406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874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831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Arial Black</vt:lpstr>
      <vt:lpstr>Arial Rounded MT Bold</vt:lpstr>
      <vt:lpstr>Bahnschrift</vt:lpstr>
      <vt:lpstr>Bahnschrift Condensed</vt:lpstr>
      <vt:lpstr>Bahnschrift SemiBold</vt:lpstr>
      <vt:lpstr>Berlin Sans FB</vt:lpstr>
      <vt:lpstr>Bernard MT Condensed</vt:lpstr>
      <vt:lpstr>Bodoni MT Condensed</vt:lpstr>
      <vt:lpstr>Calibri</vt:lpstr>
      <vt:lpstr>Calibri Light</vt:lpstr>
      <vt:lpstr>Century Gothic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 Aspire 3</dc:creator>
  <cp:lastModifiedBy>haura ahnaf</cp:lastModifiedBy>
  <cp:revision>87</cp:revision>
  <dcterms:created xsi:type="dcterms:W3CDTF">2020-10-17T05:27:26Z</dcterms:created>
  <dcterms:modified xsi:type="dcterms:W3CDTF">2020-10-27T10:04:28Z</dcterms:modified>
</cp:coreProperties>
</file>