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451CC44C-777A-734C-BCDA-BC901AA6DD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onsdag den 18. marts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onsdag den 18. marts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StatusSeminar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A401 – 18/3-2015</a:t>
            </a:r>
          </a:p>
        </p:txBody>
      </p:sp>
    </p:spTree>
    <p:extLst>
      <p:ext uri="{BB962C8B-B14F-4D97-AF65-F5344CB8AC3E}">
        <p14:creationId xmlns:p14="http://schemas.microsoft.com/office/powerpoint/2010/main" val="204330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Indledning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/>
              <a:t>Hvordan kan planlægningen, afviklingen og opfølgningen af træningen for amatør o-løbere forbedres/effektiviseres? </a:t>
            </a:r>
            <a:endParaRPr lang="da-DK" sz="2000" dirty="0"/>
          </a:p>
          <a:p>
            <a:pPr lvl="1"/>
            <a:r>
              <a:rPr lang="da-DK" sz="1800" dirty="0"/>
              <a:t>Hvordan evalueres o-løbere i </a:t>
            </a:r>
            <a:r>
              <a:rPr lang="da-DK" sz="1800" dirty="0" smtClean="0"/>
              <a:t>dag?</a:t>
            </a:r>
          </a:p>
          <a:p>
            <a:pPr lvl="1"/>
            <a:r>
              <a:rPr lang="da-DK" sz="1800" dirty="0" smtClean="0"/>
              <a:t>Hvordan </a:t>
            </a:r>
            <a:r>
              <a:rPr lang="da-DK" sz="1800" dirty="0" err="1"/>
              <a:t>foregår</a:t>
            </a:r>
            <a:r>
              <a:rPr lang="da-DK" sz="1800" dirty="0"/>
              <a:t> en o-løbs træning</a:t>
            </a:r>
            <a:r>
              <a:rPr lang="da-DK" sz="1800" dirty="0" smtClean="0"/>
              <a:t>?</a:t>
            </a:r>
            <a:endParaRPr lang="da-DK" sz="1800" dirty="0"/>
          </a:p>
          <a:p>
            <a:pPr lvl="1"/>
            <a:r>
              <a:rPr lang="da-DK" sz="1800" dirty="0" smtClean="0"/>
              <a:t>Hvilke </a:t>
            </a:r>
            <a:r>
              <a:rPr lang="da-DK" sz="1800" dirty="0"/>
              <a:t>redskaber bruges til et o-løbs træningspas? </a:t>
            </a:r>
            <a:endParaRPr lang="da-DK" sz="1800" dirty="0"/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15949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Interessentanalyse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Interessenter</a:t>
            </a:r>
          </a:p>
          <a:p>
            <a:pPr lvl="1"/>
            <a:r>
              <a:rPr lang="da-DK" sz="1800" dirty="0"/>
              <a:t>O-løbere</a:t>
            </a:r>
          </a:p>
          <a:p>
            <a:pPr lvl="1"/>
            <a:r>
              <a:rPr lang="da-DK" sz="1800" dirty="0"/>
              <a:t>Trænere</a:t>
            </a:r>
          </a:p>
          <a:p>
            <a:pPr lvl="1"/>
            <a:r>
              <a:rPr lang="da-DK" sz="1800" dirty="0"/>
              <a:t>Forbund og </a:t>
            </a:r>
            <a:r>
              <a:rPr lang="da-DK" sz="1800" dirty="0" smtClean="0"/>
              <a:t>foreninger</a:t>
            </a:r>
          </a:p>
          <a:p>
            <a:r>
              <a:rPr lang="da-DK" dirty="0" smtClean="0"/>
              <a:t>Prioritering</a:t>
            </a:r>
            <a:endParaRPr lang="da-DK" dirty="0"/>
          </a:p>
          <a:p>
            <a:pPr lvl="1"/>
            <a:r>
              <a:rPr lang="da-DK" sz="1800" dirty="0" smtClean="0"/>
              <a:t>Ressourcepersoner</a:t>
            </a:r>
          </a:p>
          <a:p>
            <a:pPr lvl="2"/>
            <a:r>
              <a:rPr lang="da-DK" sz="1600" dirty="0"/>
              <a:t>O-løbere</a:t>
            </a:r>
          </a:p>
          <a:p>
            <a:pPr lvl="2"/>
            <a:r>
              <a:rPr lang="da-DK" sz="1600" dirty="0" smtClean="0"/>
              <a:t>Trænere</a:t>
            </a:r>
          </a:p>
          <a:p>
            <a:pPr lvl="1"/>
            <a:r>
              <a:rPr lang="da-DK" sz="1800" dirty="0" smtClean="0"/>
              <a:t>Grå eminence</a:t>
            </a:r>
          </a:p>
        </p:txBody>
      </p:sp>
    </p:spTree>
    <p:extLst>
      <p:ext uri="{BB962C8B-B14F-4D97-AF65-F5344CB8AC3E}">
        <p14:creationId xmlns:p14="http://schemas.microsoft.com/office/powerpoint/2010/main" val="351624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Typisk o-løbstræning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Tilladelse</a:t>
            </a:r>
          </a:p>
          <a:p>
            <a:r>
              <a:rPr lang="da-DK" dirty="0" smtClean="0"/>
              <a:t>Opstilling</a:t>
            </a:r>
          </a:p>
          <a:p>
            <a:r>
              <a:rPr lang="da-DK" dirty="0" smtClean="0"/>
              <a:t>Løb</a:t>
            </a:r>
          </a:p>
          <a:p>
            <a:r>
              <a:rPr lang="da-DK" dirty="0" smtClean="0"/>
              <a:t>Evaluering</a:t>
            </a:r>
          </a:p>
          <a:p>
            <a:endParaRPr lang="da-DK" dirty="0"/>
          </a:p>
          <a:p>
            <a:r>
              <a:rPr lang="da-DK" dirty="0" smtClean="0"/>
              <a:t>Problemer:</a:t>
            </a:r>
          </a:p>
          <a:p>
            <a:pPr lvl="1"/>
            <a:r>
              <a:rPr lang="da-DK" dirty="0" smtClean="0"/>
              <a:t>Tidskrævende og besværlig opsætning</a:t>
            </a:r>
          </a:p>
          <a:p>
            <a:pPr lvl="1"/>
            <a:r>
              <a:rPr lang="da-DK" dirty="0" smtClean="0"/>
              <a:t>Evaluering</a:t>
            </a:r>
          </a:p>
        </p:txBody>
      </p:sp>
    </p:spTree>
    <p:extLst>
      <p:ext uri="{BB962C8B-B14F-4D97-AF65-F5344CB8AC3E}">
        <p14:creationId xmlns:p14="http://schemas.microsoft.com/office/powerpoint/2010/main" val="324193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Eksisterende løsninger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Endomondo</a:t>
            </a:r>
            <a:endParaRPr lang="da-DK" dirty="0" smtClean="0"/>
          </a:p>
          <a:p>
            <a:r>
              <a:rPr lang="da-DK" dirty="0" smtClean="0"/>
              <a:t>EMIT brikker</a:t>
            </a:r>
          </a:p>
          <a:p>
            <a:r>
              <a:rPr lang="da-DK" dirty="0" err="1" smtClean="0"/>
              <a:t>Quickroute</a:t>
            </a:r>
            <a:endParaRPr lang="da-DK" dirty="0" smtClean="0"/>
          </a:p>
          <a:p>
            <a:r>
              <a:rPr lang="da-DK" dirty="0" err="1" smtClean="0"/>
              <a:t>TracTrac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1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Problemafgrænsning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7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Hvordan kan en softwareløsning optimere evaluering og træning af o-løbere?</a:t>
            </a:r>
          </a:p>
          <a:p>
            <a:r>
              <a:rPr lang="da-DK" dirty="0" smtClean="0"/>
              <a:t>Hvordan kan løberne sammenlignes?</a:t>
            </a:r>
          </a:p>
          <a:p>
            <a:r>
              <a:rPr lang="da-DK" dirty="0" smtClean="0"/>
              <a:t>Hvordan følges løberne på rundt på ruten?</a:t>
            </a:r>
          </a:p>
          <a:p>
            <a:r>
              <a:rPr lang="da-DK" dirty="0" smtClean="0"/>
              <a:t>Hvordan kan løsningen gøres brugervenlig?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16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Optimal løsning</a:t>
            </a:r>
            <a:endParaRPr lang="da-DK" dirty="0"/>
          </a:p>
        </p:txBody>
      </p:sp>
      <p:pic>
        <p:nvPicPr>
          <p:cNvPr id="4" name="Billede 3" descr="nigh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25" y="1524000"/>
            <a:ext cx="7086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9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448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nhe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Renhed.thmx</Template>
  <TotalTime>239</TotalTime>
  <Words>129</Words>
  <Application>Microsoft Macintosh PowerPoint</Application>
  <PresentationFormat>Skærmshow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Renhed</vt:lpstr>
      <vt:lpstr>StatusSeminar</vt:lpstr>
      <vt:lpstr>Indledning</vt:lpstr>
      <vt:lpstr>Interessentanalyse</vt:lpstr>
      <vt:lpstr>Typisk o-løbstræning</vt:lpstr>
      <vt:lpstr>Eksisterende løsninger</vt:lpstr>
      <vt:lpstr>Problemafgrænsning</vt:lpstr>
      <vt:lpstr>Problemformulering</vt:lpstr>
      <vt:lpstr>Optimal løsning</vt:lpstr>
      <vt:lpstr>Proces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StatusSeminar </dc:title>
  <dc:creator>Mark Kloch Haurum</dc:creator>
  <cp:lastModifiedBy>Mark Kloch Haurum</cp:lastModifiedBy>
  <cp:revision>7</cp:revision>
  <dcterms:created xsi:type="dcterms:W3CDTF">2015-03-18T09:14:19Z</dcterms:created>
  <dcterms:modified xsi:type="dcterms:W3CDTF">2015-03-18T13:14:08Z</dcterms:modified>
</cp:coreProperties>
</file>