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3" r:id="rId3"/>
    <p:sldId id="274" r:id="rId4"/>
    <p:sldId id="275" r:id="rId5"/>
    <p:sldId id="276" r:id="rId6"/>
    <p:sldId id="277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5715000" type="screen16x1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A52"/>
    <a:srgbClr val="54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22" y="6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EE3DE-E501-45CE-95AC-DD775AE6F41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52A659DA-ADA8-4BE2-9BF8-243D169889C4}">
      <dgm:prSet phldrT="[Text]"/>
      <dgm:spPr/>
      <dgm:t>
        <a:bodyPr/>
        <a:lstStyle/>
        <a:p>
          <a:r>
            <a:rPr lang="da-DK" dirty="0" smtClean="0"/>
            <a:t>Mobil</a:t>
          </a:r>
          <a:endParaRPr lang="da-DK" dirty="0"/>
        </a:p>
      </dgm:t>
    </dgm:pt>
    <dgm:pt modelId="{9DA0738C-7694-453F-8082-109ED9B08BF2}" type="parTrans" cxnId="{95AAC364-66AB-4106-910F-EA12E4D2F57A}">
      <dgm:prSet/>
      <dgm:spPr/>
      <dgm:t>
        <a:bodyPr/>
        <a:lstStyle/>
        <a:p>
          <a:endParaRPr lang="da-DK"/>
        </a:p>
      </dgm:t>
    </dgm:pt>
    <dgm:pt modelId="{BA44E52B-F2FA-44C9-8040-BB4B6107AA72}" type="sibTrans" cxnId="{95AAC364-66AB-4106-910F-EA12E4D2F57A}">
      <dgm:prSet/>
      <dgm:spPr/>
      <dgm:t>
        <a:bodyPr/>
        <a:lstStyle/>
        <a:p>
          <a:endParaRPr lang="da-DK"/>
        </a:p>
      </dgm:t>
    </dgm:pt>
    <dgm:pt modelId="{E899D546-8E2A-448B-AD2C-DD81C8E0760A}">
      <dgm:prSet phldrT="[Text]"/>
      <dgm:spPr/>
      <dgm:t>
        <a:bodyPr/>
        <a:lstStyle/>
        <a:p>
          <a:r>
            <a:rPr lang="da-DK" dirty="0" smtClean="0"/>
            <a:t>Måle, sende og optage GPS position</a:t>
          </a:r>
          <a:endParaRPr lang="da-DK" dirty="0"/>
        </a:p>
      </dgm:t>
    </dgm:pt>
    <dgm:pt modelId="{D8B82C5A-12F3-4BE2-960E-941CB4725BFC}" type="parTrans" cxnId="{0329A5A0-FDC0-4A5A-A090-E51409D3D054}">
      <dgm:prSet/>
      <dgm:spPr/>
      <dgm:t>
        <a:bodyPr/>
        <a:lstStyle/>
        <a:p>
          <a:endParaRPr lang="da-DK"/>
        </a:p>
      </dgm:t>
    </dgm:pt>
    <dgm:pt modelId="{42A49BB6-A80A-472E-B463-6F4058486283}" type="sibTrans" cxnId="{0329A5A0-FDC0-4A5A-A090-E51409D3D054}">
      <dgm:prSet/>
      <dgm:spPr/>
      <dgm:t>
        <a:bodyPr/>
        <a:lstStyle/>
        <a:p>
          <a:endParaRPr lang="da-DK"/>
        </a:p>
      </dgm:t>
    </dgm:pt>
    <dgm:pt modelId="{D6D3BE62-7020-4307-A61E-A86208C70DB7}">
      <dgm:prSet phldrT="[Text]"/>
      <dgm:spPr/>
      <dgm:t>
        <a:bodyPr/>
        <a:lstStyle/>
        <a:p>
          <a:r>
            <a:rPr lang="da-DK" dirty="0" smtClean="0"/>
            <a:t>Tilslutte sig en bestemt bane</a:t>
          </a:r>
          <a:endParaRPr lang="da-DK" dirty="0"/>
        </a:p>
      </dgm:t>
    </dgm:pt>
    <dgm:pt modelId="{68AF0181-CD90-425A-A2F7-A87755B788D3}" type="parTrans" cxnId="{5FFDA814-352E-4A4A-830F-34413E4E2BC4}">
      <dgm:prSet/>
      <dgm:spPr/>
      <dgm:t>
        <a:bodyPr/>
        <a:lstStyle/>
        <a:p>
          <a:endParaRPr lang="da-DK"/>
        </a:p>
      </dgm:t>
    </dgm:pt>
    <dgm:pt modelId="{1ED0AD21-8927-4A39-ADA5-50B106257E10}" type="sibTrans" cxnId="{5FFDA814-352E-4A4A-830F-34413E4E2BC4}">
      <dgm:prSet/>
      <dgm:spPr/>
      <dgm:t>
        <a:bodyPr/>
        <a:lstStyle/>
        <a:p>
          <a:endParaRPr lang="da-DK"/>
        </a:p>
      </dgm:t>
    </dgm:pt>
    <dgm:pt modelId="{600B8FE3-9716-41A1-9B7B-8B51F0B8BCAF}">
      <dgm:prSet phldrT="[Text]"/>
      <dgm:spPr/>
      <dgm:t>
        <a:bodyPr/>
        <a:lstStyle/>
        <a:p>
          <a:r>
            <a:rPr lang="da-DK" dirty="0" smtClean="0"/>
            <a:t>Webservice</a:t>
          </a:r>
          <a:endParaRPr lang="da-DK" dirty="0"/>
        </a:p>
      </dgm:t>
    </dgm:pt>
    <dgm:pt modelId="{0FAD610E-19ED-4472-BDC1-CA624911D2D9}" type="parTrans" cxnId="{668113C9-9A5A-498E-8521-05C4D298B705}">
      <dgm:prSet/>
      <dgm:spPr/>
      <dgm:t>
        <a:bodyPr/>
        <a:lstStyle/>
        <a:p>
          <a:endParaRPr lang="da-DK"/>
        </a:p>
      </dgm:t>
    </dgm:pt>
    <dgm:pt modelId="{8783E9A1-3749-4E60-B61B-8C90723EB678}" type="sibTrans" cxnId="{668113C9-9A5A-498E-8521-05C4D298B705}">
      <dgm:prSet/>
      <dgm:spPr/>
      <dgm:t>
        <a:bodyPr/>
        <a:lstStyle/>
        <a:p>
          <a:endParaRPr lang="da-DK"/>
        </a:p>
      </dgm:t>
    </dgm:pt>
    <dgm:pt modelId="{0B320BD9-B987-434B-A255-9495CF55A8DF}">
      <dgm:prSet phldrT="[Text]"/>
      <dgm:spPr/>
      <dgm:t>
        <a:bodyPr/>
        <a:lstStyle/>
        <a:p>
          <a:r>
            <a:rPr lang="da-DK" dirty="0" smtClean="0"/>
            <a:t>Opsætte baner inden løbet</a:t>
          </a:r>
          <a:endParaRPr lang="da-DK" dirty="0"/>
        </a:p>
      </dgm:t>
    </dgm:pt>
    <dgm:pt modelId="{28499046-9B70-4DA4-AAE0-BAC297E078A4}" type="parTrans" cxnId="{F168FA6B-187A-4726-89D0-274C54A53281}">
      <dgm:prSet/>
      <dgm:spPr/>
      <dgm:t>
        <a:bodyPr/>
        <a:lstStyle/>
        <a:p>
          <a:endParaRPr lang="da-DK"/>
        </a:p>
      </dgm:t>
    </dgm:pt>
    <dgm:pt modelId="{748FF703-7D70-447B-9980-01DA513DCE78}" type="sibTrans" cxnId="{F168FA6B-187A-4726-89D0-274C54A53281}">
      <dgm:prSet/>
      <dgm:spPr/>
      <dgm:t>
        <a:bodyPr/>
        <a:lstStyle/>
        <a:p>
          <a:endParaRPr lang="da-DK"/>
        </a:p>
      </dgm:t>
    </dgm:pt>
    <dgm:pt modelId="{AB3AFDC2-80CC-4C17-A34C-D4EF77FB509B}">
      <dgm:prSet phldrT="[Text]"/>
      <dgm:spPr/>
      <dgm:t>
        <a:bodyPr/>
        <a:lstStyle/>
        <a:p>
          <a:r>
            <a:rPr lang="da-DK" dirty="0" smtClean="0"/>
            <a:t> Have et klub- og brugersystem</a:t>
          </a:r>
          <a:endParaRPr lang="da-DK" dirty="0"/>
        </a:p>
      </dgm:t>
    </dgm:pt>
    <dgm:pt modelId="{B6DC72D2-9CD3-4478-97D4-29ECE266FCC9}" type="parTrans" cxnId="{FFA4A17D-2FDB-4A9E-801C-B6BF10B1245C}">
      <dgm:prSet/>
      <dgm:spPr/>
      <dgm:t>
        <a:bodyPr/>
        <a:lstStyle/>
        <a:p>
          <a:endParaRPr lang="da-DK"/>
        </a:p>
      </dgm:t>
    </dgm:pt>
    <dgm:pt modelId="{5AE50BC1-0442-436B-B313-61AA91C6C8F3}" type="sibTrans" cxnId="{FFA4A17D-2FDB-4A9E-801C-B6BF10B1245C}">
      <dgm:prSet/>
      <dgm:spPr/>
      <dgm:t>
        <a:bodyPr/>
        <a:lstStyle/>
        <a:p>
          <a:endParaRPr lang="da-DK"/>
        </a:p>
      </dgm:t>
    </dgm:pt>
    <dgm:pt modelId="{9B17F802-7EA3-462B-8945-3084C1136831}">
      <dgm:prSet phldrT="[Text]"/>
      <dgm:spPr/>
      <dgm:t>
        <a:bodyPr/>
        <a:lstStyle/>
        <a:p>
          <a:r>
            <a:rPr lang="da-DK" dirty="0" smtClean="0"/>
            <a:t> Mobilen må ikke hjælpe løberen undervejs i løbet</a:t>
          </a:r>
          <a:endParaRPr lang="da-DK" dirty="0"/>
        </a:p>
      </dgm:t>
    </dgm:pt>
    <dgm:pt modelId="{26BD98FA-DA5A-49FB-9342-49C0071CF4B4}" type="parTrans" cxnId="{61A4E680-2589-4C13-8160-BA90E50F1527}">
      <dgm:prSet/>
      <dgm:spPr/>
      <dgm:t>
        <a:bodyPr/>
        <a:lstStyle/>
        <a:p>
          <a:endParaRPr lang="da-DK"/>
        </a:p>
      </dgm:t>
    </dgm:pt>
    <dgm:pt modelId="{4DD146D8-21A8-4238-A964-A676D14DAA40}" type="sibTrans" cxnId="{61A4E680-2589-4C13-8160-BA90E50F1527}">
      <dgm:prSet/>
      <dgm:spPr/>
      <dgm:t>
        <a:bodyPr/>
        <a:lstStyle/>
        <a:p>
          <a:endParaRPr lang="da-DK"/>
        </a:p>
      </dgm:t>
    </dgm:pt>
    <dgm:pt modelId="{396D9C85-3D89-47BD-9C45-7B6C85AC2F40}">
      <dgm:prSet phldrT="[Text]"/>
      <dgm:spPr/>
      <dgm:t>
        <a:bodyPr/>
        <a:lstStyle/>
        <a:p>
          <a:r>
            <a:rPr lang="da-DK" dirty="0" smtClean="0"/>
            <a:t>Vise løbernes position på kortet</a:t>
          </a:r>
          <a:endParaRPr lang="da-DK" dirty="0"/>
        </a:p>
      </dgm:t>
    </dgm:pt>
    <dgm:pt modelId="{48202FF8-2860-4827-B00D-449C72D85BBA}" type="parTrans" cxnId="{094B30C4-6B29-4171-B992-3FF2FECF4B6C}">
      <dgm:prSet/>
      <dgm:spPr/>
      <dgm:t>
        <a:bodyPr/>
        <a:lstStyle/>
        <a:p>
          <a:endParaRPr lang="da-DK"/>
        </a:p>
      </dgm:t>
    </dgm:pt>
    <dgm:pt modelId="{6289321E-E170-4982-BEF0-70BB715FD358}" type="sibTrans" cxnId="{094B30C4-6B29-4171-B992-3FF2FECF4B6C}">
      <dgm:prSet/>
      <dgm:spPr/>
      <dgm:t>
        <a:bodyPr/>
        <a:lstStyle/>
        <a:p>
          <a:endParaRPr lang="da-DK"/>
        </a:p>
      </dgm:t>
    </dgm:pt>
    <dgm:pt modelId="{82084C8F-CF79-40E2-9DF7-A3E3349A7796}">
      <dgm:prSet phldrT="[Text]"/>
      <dgm:spPr/>
      <dgm:t>
        <a:bodyPr/>
        <a:lstStyle/>
        <a:p>
          <a:r>
            <a:rPr lang="da-DK" dirty="0" smtClean="0"/>
            <a:t>Vise diverse statistik og data for løberens tur på banen</a:t>
          </a:r>
          <a:endParaRPr lang="da-DK" dirty="0"/>
        </a:p>
      </dgm:t>
    </dgm:pt>
    <dgm:pt modelId="{DFA5E201-A366-4FC7-889A-83963A140723}" type="parTrans" cxnId="{8E179278-C426-4AA1-9EE9-BA4D09BEE069}">
      <dgm:prSet/>
      <dgm:spPr/>
      <dgm:t>
        <a:bodyPr/>
        <a:lstStyle/>
        <a:p>
          <a:endParaRPr lang="da-DK"/>
        </a:p>
      </dgm:t>
    </dgm:pt>
    <dgm:pt modelId="{6FE823CD-8083-4884-BBD2-9A28B620123A}" type="sibTrans" cxnId="{8E179278-C426-4AA1-9EE9-BA4D09BEE069}">
      <dgm:prSet/>
      <dgm:spPr/>
      <dgm:t>
        <a:bodyPr/>
        <a:lstStyle/>
        <a:p>
          <a:endParaRPr lang="da-DK"/>
        </a:p>
      </dgm:t>
    </dgm:pt>
    <dgm:pt modelId="{22897772-BD60-4BBC-BCAF-519F143F78C1}">
      <dgm:prSet phldrT="[Text]"/>
      <dgm:spPr/>
      <dgm:t>
        <a:bodyPr/>
        <a:lstStyle/>
        <a:p>
          <a:r>
            <a:rPr lang="da-DK" dirty="0" smtClean="0"/>
            <a:t> Vise et </a:t>
          </a:r>
          <a:r>
            <a:rPr lang="da-DK" dirty="0" err="1" smtClean="0"/>
            <a:t>graﬁsk</a:t>
          </a:r>
          <a:r>
            <a:rPr lang="da-DK" dirty="0" smtClean="0"/>
            <a:t> </a:t>
          </a:r>
          <a:r>
            <a:rPr lang="da-DK" dirty="0" err="1" smtClean="0"/>
            <a:t>replay</a:t>
          </a:r>
          <a:r>
            <a:rPr lang="da-DK" dirty="0" smtClean="0"/>
            <a:t> af den rute løberen har løbet</a:t>
          </a:r>
          <a:endParaRPr lang="da-DK" dirty="0"/>
        </a:p>
      </dgm:t>
    </dgm:pt>
    <dgm:pt modelId="{D4B35DA6-59AB-48BA-AB55-65BFB338124E}" type="parTrans" cxnId="{5CE6109F-DE3A-4CFD-A746-188E57168AD1}">
      <dgm:prSet/>
      <dgm:spPr/>
      <dgm:t>
        <a:bodyPr/>
        <a:lstStyle/>
        <a:p>
          <a:endParaRPr lang="da-DK"/>
        </a:p>
      </dgm:t>
    </dgm:pt>
    <dgm:pt modelId="{022958D3-5767-4B4B-A1A5-F4A6102E1D2B}" type="sibTrans" cxnId="{5CE6109F-DE3A-4CFD-A746-188E57168AD1}">
      <dgm:prSet/>
      <dgm:spPr/>
      <dgm:t>
        <a:bodyPr/>
        <a:lstStyle/>
        <a:p>
          <a:endParaRPr lang="da-DK"/>
        </a:p>
      </dgm:t>
    </dgm:pt>
    <dgm:pt modelId="{E24C2913-7666-4670-82C5-B25778515816}">
      <dgm:prSet phldrT="[Text]"/>
      <dgm:spPr/>
      <dgm:t>
        <a:bodyPr/>
        <a:lstStyle/>
        <a:p>
          <a:r>
            <a:rPr lang="da-DK" dirty="0" smtClean="0"/>
            <a:t>Være kompatibelt med GPS-ure</a:t>
          </a:r>
          <a:endParaRPr lang="da-DK" dirty="0"/>
        </a:p>
      </dgm:t>
    </dgm:pt>
    <dgm:pt modelId="{F176B324-5D50-410B-9992-6E1358F1898C}" type="parTrans" cxnId="{BCDF1CB9-ABD0-485E-AD34-B21A95DAEFCF}">
      <dgm:prSet/>
      <dgm:spPr/>
      <dgm:t>
        <a:bodyPr/>
        <a:lstStyle/>
        <a:p>
          <a:endParaRPr lang="da-DK"/>
        </a:p>
      </dgm:t>
    </dgm:pt>
    <dgm:pt modelId="{20042014-0287-48C2-954A-C7929EA31CD8}" type="sibTrans" cxnId="{BCDF1CB9-ABD0-485E-AD34-B21A95DAEFCF}">
      <dgm:prSet/>
      <dgm:spPr/>
      <dgm:t>
        <a:bodyPr/>
        <a:lstStyle/>
        <a:p>
          <a:endParaRPr lang="da-DK"/>
        </a:p>
      </dgm:t>
    </dgm:pt>
    <dgm:pt modelId="{CD51F79B-A94C-42C6-93E9-2C55A6E02BBC}">
      <dgm:prSet phldrT="[Text]"/>
      <dgm:spPr/>
      <dgm:t>
        <a:bodyPr/>
        <a:lstStyle/>
        <a:p>
          <a:r>
            <a:rPr lang="da-DK" smtClean="0"/>
            <a:t>Sammenligne to løberes tur på samme rute</a:t>
          </a:r>
          <a:endParaRPr lang="da-DK" dirty="0"/>
        </a:p>
      </dgm:t>
    </dgm:pt>
    <dgm:pt modelId="{8AA2F36C-56E6-4719-A273-22C032B42D0A}" type="parTrans" cxnId="{9973D14D-AAAB-49F0-BC4F-6EAD4A533344}">
      <dgm:prSet/>
      <dgm:spPr/>
    </dgm:pt>
    <dgm:pt modelId="{90B756F0-A259-42F9-BD86-5BDFC80C8D48}" type="sibTrans" cxnId="{9973D14D-AAAB-49F0-BC4F-6EAD4A533344}">
      <dgm:prSet/>
      <dgm:spPr/>
    </dgm:pt>
    <dgm:pt modelId="{1900ABC8-B87B-4C03-816F-242564C670D5}" type="pres">
      <dgm:prSet presAssocID="{34EEE3DE-E501-45CE-95AC-DD775AE6F4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05948CA5-24D0-4A27-A32F-8800CFF61603}" type="pres">
      <dgm:prSet presAssocID="{52A659DA-ADA8-4BE2-9BF8-243D169889C4}" presName="composite" presStyleCnt="0"/>
      <dgm:spPr/>
    </dgm:pt>
    <dgm:pt modelId="{3F48B506-E5C1-45E4-8F23-348ECC7D7CF1}" type="pres">
      <dgm:prSet presAssocID="{52A659DA-ADA8-4BE2-9BF8-243D169889C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715E00C6-385C-4A10-810E-4CD87B5A52E3}" type="pres">
      <dgm:prSet presAssocID="{52A659DA-ADA8-4BE2-9BF8-243D169889C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2CDDB518-74CE-4400-B76A-41B16D916B9C}" type="pres">
      <dgm:prSet presAssocID="{BA44E52B-F2FA-44C9-8040-BB4B6107AA72}" presName="space" presStyleCnt="0"/>
      <dgm:spPr/>
    </dgm:pt>
    <dgm:pt modelId="{1147C596-BAF6-421B-A684-F949788FD156}" type="pres">
      <dgm:prSet presAssocID="{600B8FE3-9716-41A1-9B7B-8B51F0B8BCAF}" presName="composite" presStyleCnt="0"/>
      <dgm:spPr/>
    </dgm:pt>
    <dgm:pt modelId="{B28EAFB1-C51E-4C34-8EE4-19770E2A00A4}" type="pres">
      <dgm:prSet presAssocID="{600B8FE3-9716-41A1-9B7B-8B51F0B8BCA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32FEFB22-529A-4DEB-94AB-974D134C36B1}" type="pres">
      <dgm:prSet presAssocID="{600B8FE3-9716-41A1-9B7B-8B51F0B8BCA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5183070E-3D1B-4710-BED1-EAFB75C695B7}" type="presOf" srcId="{D6D3BE62-7020-4307-A61E-A86208C70DB7}" destId="{715E00C6-385C-4A10-810E-4CD87B5A52E3}" srcOrd="0" destOrd="1" presId="urn:microsoft.com/office/officeart/2005/8/layout/hList1"/>
    <dgm:cxn modelId="{9010347B-7262-44FB-A388-3FEBD451DBF5}" type="presOf" srcId="{34EEE3DE-E501-45CE-95AC-DD775AE6F410}" destId="{1900ABC8-B87B-4C03-816F-242564C670D5}" srcOrd="0" destOrd="0" presId="urn:microsoft.com/office/officeart/2005/8/layout/hList1"/>
    <dgm:cxn modelId="{5CE6109F-DE3A-4CFD-A746-188E57168AD1}" srcId="{600B8FE3-9716-41A1-9B7B-8B51F0B8BCAF}" destId="{22897772-BD60-4BBC-BCAF-519F143F78C1}" srcOrd="4" destOrd="0" parTransId="{D4B35DA6-59AB-48BA-AB55-65BFB338124E}" sibTransId="{022958D3-5767-4B4B-A1A5-F4A6102E1D2B}"/>
    <dgm:cxn modelId="{FFA4A17D-2FDB-4A9E-801C-B6BF10B1245C}" srcId="{600B8FE3-9716-41A1-9B7B-8B51F0B8BCAF}" destId="{AB3AFDC2-80CC-4C17-A34C-D4EF77FB509B}" srcOrd="1" destOrd="0" parTransId="{B6DC72D2-9CD3-4478-97D4-29ECE266FCC9}" sibTransId="{5AE50BC1-0442-436B-B313-61AA91C6C8F3}"/>
    <dgm:cxn modelId="{9973D14D-AAAB-49F0-BC4F-6EAD4A533344}" srcId="{600B8FE3-9716-41A1-9B7B-8B51F0B8BCAF}" destId="{CD51F79B-A94C-42C6-93E9-2C55A6E02BBC}" srcOrd="5" destOrd="0" parTransId="{8AA2F36C-56E6-4719-A273-22C032B42D0A}" sibTransId="{90B756F0-A259-42F9-BD86-5BDFC80C8D48}"/>
    <dgm:cxn modelId="{0329A5A0-FDC0-4A5A-A090-E51409D3D054}" srcId="{52A659DA-ADA8-4BE2-9BF8-243D169889C4}" destId="{E899D546-8E2A-448B-AD2C-DD81C8E0760A}" srcOrd="0" destOrd="0" parTransId="{D8B82C5A-12F3-4BE2-960E-941CB4725BFC}" sibTransId="{42A49BB6-A80A-472E-B463-6F4058486283}"/>
    <dgm:cxn modelId="{EA5AD48F-BACC-4FED-918B-02ECAE0919BC}" type="presOf" srcId="{CD51F79B-A94C-42C6-93E9-2C55A6E02BBC}" destId="{32FEFB22-529A-4DEB-94AB-974D134C36B1}" srcOrd="0" destOrd="5" presId="urn:microsoft.com/office/officeart/2005/8/layout/hList1"/>
    <dgm:cxn modelId="{95AAC364-66AB-4106-910F-EA12E4D2F57A}" srcId="{34EEE3DE-E501-45CE-95AC-DD775AE6F410}" destId="{52A659DA-ADA8-4BE2-9BF8-243D169889C4}" srcOrd="0" destOrd="0" parTransId="{9DA0738C-7694-453F-8082-109ED9B08BF2}" sibTransId="{BA44E52B-F2FA-44C9-8040-BB4B6107AA72}"/>
    <dgm:cxn modelId="{98A00989-C38C-4E15-8058-C54603A7F121}" type="presOf" srcId="{52A659DA-ADA8-4BE2-9BF8-243D169889C4}" destId="{3F48B506-E5C1-45E4-8F23-348ECC7D7CF1}" srcOrd="0" destOrd="0" presId="urn:microsoft.com/office/officeart/2005/8/layout/hList1"/>
    <dgm:cxn modelId="{1931A736-7A93-44CD-ABE6-A08233214AB9}" type="presOf" srcId="{0B320BD9-B987-434B-A255-9495CF55A8DF}" destId="{32FEFB22-529A-4DEB-94AB-974D134C36B1}" srcOrd="0" destOrd="0" presId="urn:microsoft.com/office/officeart/2005/8/layout/hList1"/>
    <dgm:cxn modelId="{98CBB0AD-0C4B-43BB-8595-F56CED2A97A8}" type="presOf" srcId="{AB3AFDC2-80CC-4C17-A34C-D4EF77FB509B}" destId="{32FEFB22-529A-4DEB-94AB-974D134C36B1}" srcOrd="0" destOrd="1" presId="urn:microsoft.com/office/officeart/2005/8/layout/hList1"/>
    <dgm:cxn modelId="{61A4E680-2589-4C13-8160-BA90E50F1527}" srcId="{52A659DA-ADA8-4BE2-9BF8-243D169889C4}" destId="{9B17F802-7EA3-462B-8945-3084C1136831}" srcOrd="2" destOrd="0" parTransId="{26BD98FA-DA5A-49FB-9342-49C0071CF4B4}" sibTransId="{4DD146D8-21A8-4238-A964-A676D14DAA40}"/>
    <dgm:cxn modelId="{5FFDA814-352E-4A4A-830F-34413E4E2BC4}" srcId="{52A659DA-ADA8-4BE2-9BF8-243D169889C4}" destId="{D6D3BE62-7020-4307-A61E-A86208C70DB7}" srcOrd="1" destOrd="0" parTransId="{68AF0181-CD90-425A-A2F7-A87755B788D3}" sibTransId="{1ED0AD21-8927-4A39-ADA5-50B106257E10}"/>
    <dgm:cxn modelId="{094B30C4-6B29-4171-B992-3FF2FECF4B6C}" srcId="{600B8FE3-9716-41A1-9B7B-8B51F0B8BCAF}" destId="{396D9C85-3D89-47BD-9C45-7B6C85AC2F40}" srcOrd="2" destOrd="0" parTransId="{48202FF8-2860-4827-B00D-449C72D85BBA}" sibTransId="{6289321E-E170-4982-BEF0-70BB715FD358}"/>
    <dgm:cxn modelId="{F168FA6B-187A-4726-89D0-274C54A53281}" srcId="{600B8FE3-9716-41A1-9B7B-8B51F0B8BCAF}" destId="{0B320BD9-B987-434B-A255-9495CF55A8DF}" srcOrd="0" destOrd="0" parTransId="{28499046-9B70-4DA4-AAE0-BAC297E078A4}" sibTransId="{748FF703-7D70-447B-9980-01DA513DCE78}"/>
    <dgm:cxn modelId="{BB00A155-1671-4835-A727-8AFF5A472E11}" type="presOf" srcId="{82084C8F-CF79-40E2-9DF7-A3E3349A7796}" destId="{32FEFB22-529A-4DEB-94AB-974D134C36B1}" srcOrd="0" destOrd="3" presId="urn:microsoft.com/office/officeart/2005/8/layout/hList1"/>
    <dgm:cxn modelId="{E50E5D39-FFC1-49D1-8929-875F69AE689B}" type="presOf" srcId="{396D9C85-3D89-47BD-9C45-7B6C85AC2F40}" destId="{32FEFB22-529A-4DEB-94AB-974D134C36B1}" srcOrd="0" destOrd="2" presId="urn:microsoft.com/office/officeart/2005/8/layout/hList1"/>
    <dgm:cxn modelId="{8E179278-C426-4AA1-9EE9-BA4D09BEE069}" srcId="{600B8FE3-9716-41A1-9B7B-8B51F0B8BCAF}" destId="{82084C8F-CF79-40E2-9DF7-A3E3349A7796}" srcOrd="3" destOrd="0" parTransId="{DFA5E201-A366-4FC7-889A-83963A140723}" sibTransId="{6FE823CD-8083-4884-BBD2-9A28B620123A}"/>
    <dgm:cxn modelId="{BCDF1CB9-ABD0-485E-AD34-B21A95DAEFCF}" srcId="{600B8FE3-9716-41A1-9B7B-8B51F0B8BCAF}" destId="{E24C2913-7666-4670-82C5-B25778515816}" srcOrd="6" destOrd="0" parTransId="{F176B324-5D50-410B-9992-6E1358F1898C}" sibTransId="{20042014-0287-48C2-954A-C7929EA31CD8}"/>
    <dgm:cxn modelId="{668113C9-9A5A-498E-8521-05C4D298B705}" srcId="{34EEE3DE-E501-45CE-95AC-DD775AE6F410}" destId="{600B8FE3-9716-41A1-9B7B-8B51F0B8BCAF}" srcOrd="1" destOrd="0" parTransId="{0FAD610E-19ED-4472-BDC1-CA624911D2D9}" sibTransId="{8783E9A1-3749-4E60-B61B-8C90723EB678}"/>
    <dgm:cxn modelId="{7A49882D-0DE8-4127-990E-5007B37A14F0}" type="presOf" srcId="{22897772-BD60-4BBC-BCAF-519F143F78C1}" destId="{32FEFB22-529A-4DEB-94AB-974D134C36B1}" srcOrd="0" destOrd="4" presId="urn:microsoft.com/office/officeart/2005/8/layout/hList1"/>
    <dgm:cxn modelId="{10AE9267-6033-462D-AEBF-E41302BF8280}" type="presOf" srcId="{9B17F802-7EA3-462B-8945-3084C1136831}" destId="{715E00C6-385C-4A10-810E-4CD87B5A52E3}" srcOrd="0" destOrd="2" presId="urn:microsoft.com/office/officeart/2005/8/layout/hList1"/>
    <dgm:cxn modelId="{B5A1E184-59AE-45C8-9490-7AE96FC0EE52}" type="presOf" srcId="{E899D546-8E2A-448B-AD2C-DD81C8E0760A}" destId="{715E00C6-385C-4A10-810E-4CD87B5A52E3}" srcOrd="0" destOrd="0" presId="urn:microsoft.com/office/officeart/2005/8/layout/hList1"/>
    <dgm:cxn modelId="{0FAB94A0-CFEF-47FA-B534-CCEBF040182F}" type="presOf" srcId="{600B8FE3-9716-41A1-9B7B-8B51F0B8BCAF}" destId="{B28EAFB1-C51E-4C34-8EE4-19770E2A00A4}" srcOrd="0" destOrd="0" presId="urn:microsoft.com/office/officeart/2005/8/layout/hList1"/>
    <dgm:cxn modelId="{99BB7AF5-DFF9-488B-B5DA-764977A21DF1}" type="presOf" srcId="{E24C2913-7666-4670-82C5-B25778515816}" destId="{32FEFB22-529A-4DEB-94AB-974D134C36B1}" srcOrd="0" destOrd="6" presId="urn:microsoft.com/office/officeart/2005/8/layout/hList1"/>
    <dgm:cxn modelId="{F7582259-6BC3-4604-895B-6FC230BABC6E}" type="presParOf" srcId="{1900ABC8-B87B-4C03-816F-242564C670D5}" destId="{05948CA5-24D0-4A27-A32F-8800CFF61603}" srcOrd="0" destOrd="0" presId="urn:microsoft.com/office/officeart/2005/8/layout/hList1"/>
    <dgm:cxn modelId="{EFBEA6C3-56B4-4018-8854-3569F72C553B}" type="presParOf" srcId="{05948CA5-24D0-4A27-A32F-8800CFF61603}" destId="{3F48B506-E5C1-45E4-8F23-348ECC7D7CF1}" srcOrd="0" destOrd="0" presId="urn:microsoft.com/office/officeart/2005/8/layout/hList1"/>
    <dgm:cxn modelId="{9E5EA17E-7CFE-4721-968A-722893E22051}" type="presParOf" srcId="{05948CA5-24D0-4A27-A32F-8800CFF61603}" destId="{715E00C6-385C-4A10-810E-4CD87B5A52E3}" srcOrd="1" destOrd="0" presId="urn:microsoft.com/office/officeart/2005/8/layout/hList1"/>
    <dgm:cxn modelId="{3DCB3F7E-4734-4409-97D3-07040CDAC4D7}" type="presParOf" srcId="{1900ABC8-B87B-4C03-816F-242564C670D5}" destId="{2CDDB518-74CE-4400-B76A-41B16D916B9C}" srcOrd="1" destOrd="0" presId="urn:microsoft.com/office/officeart/2005/8/layout/hList1"/>
    <dgm:cxn modelId="{339EFB0F-3901-442F-A9DC-BB490DC1D485}" type="presParOf" srcId="{1900ABC8-B87B-4C03-816F-242564C670D5}" destId="{1147C596-BAF6-421B-A684-F949788FD156}" srcOrd="2" destOrd="0" presId="urn:microsoft.com/office/officeart/2005/8/layout/hList1"/>
    <dgm:cxn modelId="{F25C132D-A8FB-4CC1-9419-A41ED8492E75}" type="presParOf" srcId="{1147C596-BAF6-421B-A684-F949788FD156}" destId="{B28EAFB1-C51E-4C34-8EE4-19770E2A00A4}" srcOrd="0" destOrd="0" presId="urn:microsoft.com/office/officeart/2005/8/layout/hList1"/>
    <dgm:cxn modelId="{E2D20963-5816-495D-8F6C-40BBFCEDA1CD}" type="presParOf" srcId="{1147C596-BAF6-421B-A684-F949788FD156}" destId="{32FEFB22-529A-4DEB-94AB-974D134C36B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1452CE-ECE6-4C50-AE89-91EAC89DECA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6DDCA1AB-E0BB-4B2D-99F0-B6626434D626}">
      <dgm:prSet phldrT="[Text]"/>
      <dgm:spPr/>
      <dgm:t>
        <a:bodyPr/>
        <a:lstStyle/>
        <a:p>
          <a:r>
            <a:rPr lang="da-DK" dirty="0" smtClean="0"/>
            <a:t>Løsningen fremadrettet</a:t>
          </a:r>
          <a:endParaRPr lang="da-DK" dirty="0"/>
        </a:p>
      </dgm:t>
    </dgm:pt>
    <dgm:pt modelId="{40C40BDA-5A97-47C9-8BD5-979D05A17C91}" type="parTrans" cxnId="{AA5895F1-DDEE-4114-9D79-CA0D515BA32D}">
      <dgm:prSet/>
      <dgm:spPr/>
      <dgm:t>
        <a:bodyPr/>
        <a:lstStyle/>
        <a:p>
          <a:endParaRPr lang="da-DK"/>
        </a:p>
      </dgm:t>
    </dgm:pt>
    <dgm:pt modelId="{20B14FA8-79D8-4571-8449-D36CB49B9B7C}" type="sibTrans" cxnId="{AA5895F1-DDEE-4114-9D79-CA0D515BA32D}">
      <dgm:prSet/>
      <dgm:spPr/>
      <dgm:t>
        <a:bodyPr/>
        <a:lstStyle/>
        <a:p>
          <a:endParaRPr lang="da-DK"/>
        </a:p>
      </dgm:t>
    </dgm:pt>
    <dgm:pt modelId="{5B69FA3F-D8D6-4A18-BA0B-665DEACE4AA7}">
      <dgm:prSet phldrT="[Text]"/>
      <dgm:spPr/>
      <dgm:t>
        <a:bodyPr/>
        <a:lstStyle/>
        <a:p>
          <a:r>
            <a:rPr lang="da-DK" dirty="0" smtClean="0"/>
            <a:t>Kunne loade et kort ind dynamisk</a:t>
          </a:r>
          <a:endParaRPr lang="da-DK" dirty="0"/>
        </a:p>
      </dgm:t>
    </dgm:pt>
    <dgm:pt modelId="{1B9036A6-0D42-4590-90FA-9A20C5EC5528}" type="parTrans" cxnId="{33F6FBCF-A6EE-4649-9E65-291F0B3CE3CF}">
      <dgm:prSet/>
      <dgm:spPr/>
      <dgm:t>
        <a:bodyPr/>
        <a:lstStyle/>
        <a:p>
          <a:endParaRPr lang="da-DK"/>
        </a:p>
      </dgm:t>
    </dgm:pt>
    <dgm:pt modelId="{F0EC1901-FA7E-406E-B8F7-2B73960DA143}" type="sibTrans" cxnId="{33F6FBCF-A6EE-4649-9E65-291F0B3CE3CF}">
      <dgm:prSet/>
      <dgm:spPr/>
      <dgm:t>
        <a:bodyPr/>
        <a:lstStyle/>
        <a:p>
          <a:endParaRPr lang="da-DK"/>
        </a:p>
      </dgm:t>
    </dgm:pt>
    <dgm:pt modelId="{75C9221A-F639-496F-AC4D-485BD9571135}">
      <dgm:prSet phldrT="[Text]"/>
      <dgm:spPr/>
      <dgm:t>
        <a:bodyPr/>
        <a:lstStyle/>
        <a:p>
          <a:r>
            <a:rPr lang="da-DK" dirty="0" smtClean="0"/>
            <a:t>Danne kontrolpunkter ved klik på kortet</a:t>
          </a:r>
          <a:endParaRPr lang="da-DK" dirty="0"/>
        </a:p>
      </dgm:t>
    </dgm:pt>
    <dgm:pt modelId="{5DCE73DF-EF9D-429C-8E83-0012BC99CCAB}" type="parTrans" cxnId="{99B6E145-28DF-41C3-B7CA-97FA9CF0EFDC}">
      <dgm:prSet/>
      <dgm:spPr/>
      <dgm:t>
        <a:bodyPr/>
        <a:lstStyle/>
        <a:p>
          <a:endParaRPr lang="da-DK"/>
        </a:p>
      </dgm:t>
    </dgm:pt>
    <dgm:pt modelId="{4D9D7835-4ED5-4266-918F-ED65F5E36760}" type="sibTrans" cxnId="{99B6E145-28DF-41C3-B7CA-97FA9CF0EFDC}">
      <dgm:prSet/>
      <dgm:spPr/>
      <dgm:t>
        <a:bodyPr/>
        <a:lstStyle/>
        <a:p>
          <a:endParaRPr lang="da-DK"/>
        </a:p>
      </dgm:t>
    </dgm:pt>
    <dgm:pt modelId="{9F53B7EC-2C89-4316-880F-9F44DA961904}">
      <dgm:prSet phldrT="[Text]"/>
      <dgm:spPr/>
      <dgm:t>
        <a:bodyPr/>
        <a:lstStyle/>
        <a:p>
          <a:r>
            <a:rPr lang="da-DK" dirty="0" smtClean="0"/>
            <a:t>Integrerer et klub- og brugersystem</a:t>
          </a:r>
          <a:endParaRPr lang="da-DK" dirty="0"/>
        </a:p>
      </dgm:t>
    </dgm:pt>
    <dgm:pt modelId="{096596E5-9767-4FCE-B68B-D391801F9199}" type="parTrans" cxnId="{397027E8-5AF1-4E30-AC76-6F8E0AC161C0}">
      <dgm:prSet/>
      <dgm:spPr/>
      <dgm:t>
        <a:bodyPr/>
        <a:lstStyle/>
        <a:p>
          <a:endParaRPr lang="da-DK"/>
        </a:p>
      </dgm:t>
    </dgm:pt>
    <dgm:pt modelId="{52DE018A-E1C5-42F9-A3DD-E285CC21A415}" type="sibTrans" cxnId="{397027E8-5AF1-4E30-AC76-6F8E0AC161C0}">
      <dgm:prSet/>
      <dgm:spPr/>
      <dgm:t>
        <a:bodyPr/>
        <a:lstStyle/>
        <a:p>
          <a:endParaRPr lang="da-DK"/>
        </a:p>
      </dgm:t>
    </dgm:pt>
    <dgm:pt modelId="{51767F88-D838-4F15-BEF3-A7F372AED2E9}">
      <dgm:prSet phldrT="[Text]"/>
      <dgm:spPr/>
      <dgm:t>
        <a:bodyPr/>
        <a:lstStyle/>
        <a:p>
          <a:r>
            <a:rPr lang="da-DK" dirty="0" smtClean="0"/>
            <a:t>Mobilapplikationen skal laves</a:t>
          </a:r>
          <a:endParaRPr lang="da-DK" dirty="0"/>
        </a:p>
      </dgm:t>
    </dgm:pt>
    <dgm:pt modelId="{8C40DFC4-73F2-4793-B5E6-E00AD7163302}" type="parTrans" cxnId="{C5093C3B-44BF-4A8D-B2CD-7451B6054F96}">
      <dgm:prSet/>
      <dgm:spPr/>
      <dgm:t>
        <a:bodyPr/>
        <a:lstStyle/>
        <a:p>
          <a:endParaRPr lang="da-DK"/>
        </a:p>
      </dgm:t>
    </dgm:pt>
    <dgm:pt modelId="{CB0A1C02-388F-4EC1-9EDC-BE909B082F02}" type="sibTrans" cxnId="{C5093C3B-44BF-4A8D-B2CD-7451B6054F96}">
      <dgm:prSet/>
      <dgm:spPr/>
      <dgm:t>
        <a:bodyPr/>
        <a:lstStyle/>
        <a:p>
          <a:endParaRPr lang="da-DK"/>
        </a:p>
      </dgm:t>
    </dgm:pt>
    <dgm:pt modelId="{CB407907-C5CA-415F-944C-0A4976D9DEF5}">
      <dgm:prSet phldrT="[Text]"/>
      <dgm:spPr/>
      <dgm:t>
        <a:bodyPr/>
        <a:lstStyle/>
        <a:p>
          <a:r>
            <a:rPr lang="da-DK" dirty="0" smtClean="0"/>
            <a:t>Lave løsningen webbaseret</a:t>
          </a:r>
          <a:endParaRPr lang="da-DK" dirty="0"/>
        </a:p>
      </dgm:t>
    </dgm:pt>
    <dgm:pt modelId="{7E92BC29-BC76-4E53-9842-B3AD7E6CE031}" type="parTrans" cxnId="{50782F37-4BB6-4B0A-8B8A-084F2BE9B82D}">
      <dgm:prSet/>
      <dgm:spPr/>
      <dgm:t>
        <a:bodyPr/>
        <a:lstStyle/>
        <a:p>
          <a:endParaRPr lang="da-DK"/>
        </a:p>
      </dgm:t>
    </dgm:pt>
    <dgm:pt modelId="{50198FCF-CC67-40F4-A9E2-DCA20B3FC6C1}" type="sibTrans" cxnId="{50782F37-4BB6-4B0A-8B8A-084F2BE9B82D}">
      <dgm:prSet/>
      <dgm:spPr/>
      <dgm:t>
        <a:bodyPr/>
        <a:lstStyle/>
        <a:p>
          <a:endParaRPr lang="da-DK"/>
        </a:p>
      </dgm:t>
    </dgm:pt>
    <dgm:pt modelId="{E86ED7E3-B495-446D-B025-793E0CE45414}" type="pres">
      <dgm:prSet presAssocID="{341452CE-ECE6-4C50-AE89-91EAC89DECA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C0C8776A-2046-462C-98FF-792C1B8D400E}" type="pres">
      <dgm:prSet presAssocID="{6DDCA1AB-E0BB-4B2D-99F0-B6626434D626}" presName="composite" presStyleCnt="0"/>
      <dgm:spPr/>
    </dgm:pt>
    <dgm:pt modelId="{0FE92539-64E2-4851-8F8D-DF1973E59265}" type="pres">
      <dgm:prSet presAssocID="{6DDCA1AB-E0BB-4B2D-99F0-B6626434D62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56CFF0D8-9A8C-46CF-9D1E-C00B28B6C225}" type="pres">
      <dgm:prSet presAssocID="{6DDCA1AB-E0BB-4B2D-99F0-B6626434D62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99B6E145-28DF-41C3-B7CA-97FA9CF0EFDC}" srcId="{6DDCA1AB-E0BB-4B2D-99F0-B6626434D626}" destId="{75C9221A-F639-496F-AC4D-485BD9571135}" srcOrd="1" destOrd="0" parTransId="{5DCE73DF-EF9D-429C-8E83-0012BC99CCAB}" sibTransId="{4D9D7835-4ED5-4266-918F-ED65F5E36760}"/>
    <dgm:cxn modelId="{33F6FBCF-A6EE-4649-9E65-291F0B3CE3CF}" srcId="{6DDCA1AB-E0BB-4B2D-99F0-B6626434D626}" destId="{5B69FA3F-D8D6-4A18-BA0B-665DEACE4AA7}" srcOrd="0" destOrd="0" parTransId="{1B9036A6-0D42-4590-90FA-9A20C5EC5528}" sibTransId="{F0EC1901-FA7E-406E-B8F7-2B73960DA143}"/>
    <dgm:cxn modelId="{397027E8-5AF1-4E30-AC76-6F8E0AC161C0}" srcId="{6DDCA1AB-E0BB-4B2D-99F0-B6626434D626}" destId="{9F53B7EC-2C89-4316-880F-9F44DA961904}" srcOrd="3" destOrd="0" parTransId="{096596E5-9767-4FCE-B68B-D391801F9199}" sibTransId="{52DE018A-E1C5-42F9-A3DD-E285CC21A415}"/>
    <dgm:cxn modelId="{B5F278BC-83A1-406F-8EDC-DA753B06EB69}" type="presOf" srcId="{5B69FA3F-D8D6-4A18-BA0B-665DEACE4AA7}" destId="{56CFF0D8-9A8C-46CF-9D1E-C00B28B6C225}" srcOrd="0" destOrd="0" presId="urn:microsoft.com/office/officeart/2005/8/layout/hList1"/>
    <dgm:cxn modelId="{182DF3E2-EAA2-452C-92B1-59C3868F6687}" type="presOf" srcId="{CB407907-C5CA-415F-944C-0A4976D9DEF5}" destId="{56CFF0D8-9A8C-46CF-9D1E-C00B28B6C225}" srcOrd="0" destOrd="2" presId="urn:microsoft.com/office/officeart/2005/8/layout/hList1"/>
    <dgm:cxn modelId="{C5093C3B-44BF-4A8D-B2CD-7451B6054F96}" srcId="{6DDCA1AB-E0BB-4B2D-99F0-B6626434D626}" destId="{51767F88-D838-4F15-BEF3-A7F372AED2E9}" srcOrd="4" destOrd="0" parTransId="{8C40DFC4-73F2-4793-B5E6-E00AD7163302}" sibTransId="{CB0A1C02-388F-4EC1-9EDC-BE909B082F02}"/>
    <dgm:cxn modelId="{50782F37-4BB6-4B0A-8B8A-084F2BE9B82D}" srcId="{6DDCA1AB-E0BB-4B2D-99F0-B6626434D626}" destId="{CB407907-C5CA-415F-944C-0A4976D9DEF5}" srcOrd="2" destOrd="0" parTransId="{7E92BC29-BC76-4E53-9842-B3AD7E6CE031}" sibTransId="{50198FCF-CC67-40F4-A9E2-DCA20B3FC6C1}"/>
    <dgm:cxn modelId="{D394737A-EB1A-4E23-802C-FF8ABABB75FC}" type="presOf" srcId="{341452CE-ECE6-4C50-AE89-91EAC89DECA2}" destId="{E86ED7E3-B495-446D-B025-793E0CE45414}" srcOrd="0" destOrd="0" presId="urn:microsoft.com/office/officeart/2005/8/layout/hList1"/>
    <dgm:cxn modelId="{3A394646-6ED1-4C5F-B91B-9B4CCDE1676C}" type="presOf" srcId="{9F53B7EC-2C89-4316-880F-9F44DA961904}" destId="{56CFF0D8-9A8C-46CF-9D1E-C00B28B6C225}" srcOrd="0" destOrd="3" presId="urn:microsoft.com/office/officeart/2005/8/layout/hList1"/>
    <dgm:cxn modelId="{6EB18BEA-D5C5-456F-9ED3-DB1E5AD71F80}" type="presOf" srcId="{51767F88-D838-4F15-BEF3-A7F372AED2E9}" destId="{56CFF0D8-9A8C-46CF-9D1E-C00B28B6C225}" srcOrd="0" destOrd="4" presId="urn:microsoft.com/office/officeart/2005/8/layout/hList1"/>
    <dgm:cxn modelId="{AA5895F1-DDEE-4114-9D79-CA0D515BA32D}" srcId="{341452CE-ECE6-4C50-AE89-91EAC89DECA2}" destId="{6DDCA1AB-E0BB-4B2D-99F0-B6626434D626}" srcOrd="0" destOrd="0" parTransId="{40C40BDA-5A97-47C9-8BD5-979D05A17C91}" sibTransId="{20B14FA8-79D8-4571-8449-D36CB49B9B7C}"/>
    <dgm:cxn modelId="{4B6D51CD-1E93-4121-9E28-88C03F84B799}" type="presOf" srcId="{75C9221A-F639-496F-AC4D-485BD9571135}" destId="{56CFF0D8-9A8C-46CF-9D1E-C00B28B6C225}" srcOrd="0" destOrd="1" presId="urn:microsoft.com/office/officeart/2005/8/layout/hList1"/>
    <dgm:cxn modelId="{EE7C334C-5E41-4C16-AD5C-0B417AD64677}" type="presOf" srcId="{6DDCA1AB-E0BB-4B2D-99F0-B6626434D626}" destId="{0FE92539-64E2-4851-8F8D-DF1973E59265}" srcOrd="0" destOrd="0" presId="urn:microsoft.com/office/officeart/2005/8/layout/hList1"/>
    <dgm:cxn modelId="{6D1D85D4-2CB1-418D-9015-9B6180B9B1CA}" type="presParOf" srcId="{E86ED7E3-B495-446D-B025-793E0CE45414}" destId="{C0C8776A-2046-462C-98FF-792C1B8D400E}" srcOrd="0" destOrd="0" presId="urn:microsoft.com/office/officeart/2005/8/layout/hList1"/>
    <dgm:cxn modelId="{1C291484-71EE-4571-B850-1E738B90E865}" type="presParOf" srcId="{C0C8776A-2046-462C-98FF-792C1B8D400E}" destId="{0FE92539-64E2-4851-8F8D-DF1973E59265}" srcOrd="0" destOrd="0" presId="urn:microsoft.com/office/officeart/2005/8/layout/hList1"/>
    <dgm:cxn modelId="{1C9FBF33-EAF6-4811-9368-637A564E64A9}" type="presParOf" srcId="{C0C8776A-2046-462C-98FF-792C1B8D400E}" destId="{56CFF0D8-9A8C-46CF-9D1E-C00B28B6C22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F82B2F-6B22-4298-AFBC-7E6B8D21D43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53243EA7-32DA-4CD1-A30C-03825C554C3C}">
      <dgm:prSet phldrT="[Text]"/>
      <dgm:spPr/>
      <dgm:t>
        <a:bodyPr/>
        <a:lstStyle/>
        <a:p>
          <a:r>
            <a:rPr lang="da-DK" dirty="0" smtClean="0"/>
            <a:t>Løsningen på </a:t>
          </a:r>
          <a:r>
            <a:rPr lang="da-DK" dirty="0" err="1" smtClean="0"/>
            <a:t>længeresigt</a:t>
          </a:r>
          <a:endParaRPr lang="da-DK" dirty="0"/>
        </a:p>
      </dgm:t>
    </dgm:pt>
    <dgm:pt modelId="{8DEC71BE-ACAA-40D0-82E4-FB74798D6B5B}" type="parTrans" cxnId="{325C9457-2D91-4844-A063-986A6917CB66}">
      <dgm:prSet/>
      <dgm:spPr/>
      <dgm:t>
        <a:bodyPr/>
        <a:lstStyle/>
        <a:p>
          <a:endParaRPr lang="da-DK"/>
        </a:p>
      </dgm:t>
    </dgm:pt>
    <dgm:pt modelId="{34CAE4F7-04EC-4386-A441-874484E91F2D}" type="sibTrans" cxnId="{325C9457-2D91-4844-A063-986A6917CB66}">
      <dgm:prSet/>
      <dgm:spPr/>
      <dgm:t>
        <a:bodyPr/>
        <a:lstStyle/>
        <a:p>
          <a:endParaRPr lang="da-DK"/>
        </a:p>
      </dgm:t>
    </dgm:pt>
    <dgm:pt modelId="{F65C94A6-EA6D-433E-994E-EFC7E2540620}">
      <dgm:prSet phldrT="[Text]"/>
      <dgm:spPr/>
      <dgm:t>
        <a:bodyPr/>
        <a:lstStyle/>
        <a:p>
          <a:r>
            <a:rPr lang="da-DK" dirty="0" smtClean="0"/>
            <a:t>Udvidelse med håndtering af kamera</a:t>
          </a:r>
          <a:endParaRPr lang="da-DK" dirty="0"/>
        </a:p>
      </dgm:t>
    </dgm:pt>
    <dgm:pt modelId="{A0A35DCB-0A8A-47BE-96CE-B1A19D224984}" type="parTrans" cxnId="{DFD4022E-6D3D-41EE-8A65-0FE350DEE182}">
      <dgm:prSet/>
      <dgm:spPr/>
      <dgm:t>
        <a:bodyPr/>
        <a:lstStyle/>
        <a:p>
          <a:endParaRPr lang="da-DK"/>
        </a:p>
      </dgm:t>
    </dgm:pt>
    <dgm:pt modelId="{D64EF7F6-9452-485E-91B7-3F83BD7219D6}" type="sibTrans" cxnId="{DFD4022E-6D3D-41EE-8A65-0FE350DEE182}">
      <dgm:prSet/>
      <dgm:spPr/>
      <dgm:t>
        <a:bodyPr/>
        <a:lstStyle/>
        <a:p>
          <a:endParaRPr lang="da-DK"/>
        </a:p>
      </dgm:t>
    </dgm:pt>
    <dgm:pt modelId="{F9EFAE4C-FD7A-48AD-BCE6-1698C2C077E8}">
      <dgm:prSet phldrT="[Text]"/>
      <dgm:spPr/>
      <dgm:t>
        <a:bodyPr/>
        <a:lstStyle/>
        <a:p>
          <a:r>
            <a:rPr lang="da-DK" dirty="0" smtClean="0"/>
            <a:t>Bruges i flere sportsgrene</a:t>
          </a:r>
          <a:endParaRPr lang="da-DK" dirty="0"/>
        </a:p>
      </dgm:t>
    </dgm:pt>
    <dgm:pt modelId="{38A4D082-7DC1-4EF8-B894-A4FF61471C3B}" type="parTrans" cxnId="{C996A175-B848-405A-B647-480D6D1D3993}">
      <dgm:prSet/>
      <dgm:spPr/>
      <dgm:t>
        <a:bodyPr/>
        <a:lstStyle/>
        <a:p>
          <a:endParaRPr lang="da-DK"/>
        </a:p>
      </dgm:t>
    </dgm:pt>
    <dgm:pt modelId="{DBCE0A01-9267-4587-9560-E5A19C607238}" type="sibTrans" cxnId="{C996A175-B848-405A-B647-480D6D1D3993}">
      <dgm:prSet/>
      <dgm:spPr/>
      <dgm:t>
        <a:bodyPr/>
        <a:lstStyle/>
        <a:p>
          <a:endParaRPr lang="da-DK"/>
        </a:p>
      </dgm:t>
    </dgm:pt>
    <dgm:pt modelId="{FE6F5B50-F577-4DA6-BD40-86DF42C9908D}">
      <dgm:prSet phldrT="[Text]"/>
      <dgm:spPr/>
      <dgm:t>
        <a:bodyPr/>
        <a:lstStyle/>
        <a:p>
          <a:r>
            <a:rPr lang="da-DK" dirty="0" smtClean="0"/>
            <a:t>Bruges i ikke sportslige aktiviteter</a:t>
          </a:r>
          <a:endParaRPr lang="da-DK" dirty="0"/>
        </a:p>
      </dgm:t>
    </dgm:pt>
    <dgm:pt modelId="{1BDC0813-ED21-4CA8-A56F-C0FFBA5BF8C0}" type="parTrans" cxnId="{2D098A3D-B354-4031-A6D4-5C99429FB3F0}">
      <dgm:prSet/>
      <dgm:spPr/>
      <dgm:t>
        <a:bodyPr/>
        <a:lstStyle/>
        <a:p>
          <a:endParaRPr lang="da-DK"/>
        </a:p>
      </dgm:t>
    </dgm:pt>
    <dgm:pt modelId="{14E6ED18-4B33-4C35-B496-29F539011F2C}" type="sibTrans" cxnId="{2D098A3D-B354-4031-A6D4-5C99429FB3F0}">
      <dgm:prSet/>
      <dgm:spPr/>
      <dgm:t>
        <a:bodyPr/>
        <a:lstStyle/>
        <a:p>
          <a:endParaRPr lang="da-DK"/>
        </a:p>
      </dgm:t>
    </dgm:pt>
    <dgm:pt modelId="{227E0A02-C909-44B9-9A7F-A3FAC0BC5C0D}">
      <dgm:prSet phldrT="[Text]"/>
      <dgm:spPr/>
      <dgm:t>
        <a:bodyPr/>
        <a:lstStyle/>
        <a:p>
          <a:r>
            <a:rPr lang="da-DK" dirty="0" err="1" smtClean="0"/>
            <a:t>Livetracking</a:t>
          </a:r>
          <a:endParaRPr lang="da-DK" dirty="0"/>
        </a:p>
      </dgm:t>
    </dgm:pt>
    <dgm:pt modelId="{AE397269-57E4-43B0-AA82-480DA2578128}" type="parTrans" cxnId="{EA26716D-6DAB-432F-B468-871EA7AC2854}">
      <dgm:prSet/>
      <dgm:spPr/>
    </dgm:pt>
    <dgm:pt modelId="{F5F5F129-8957-4A17-82F7-EC8AF3301EA8}" type="sibTrans" cxnId="{EA26716D-6DAB-432F-B468-871EA7AC2854}">
      <dgm:prSet/>
      <dgm:spPr/>
    </dgm:pt>
    <dgm:pt modelId="{5F1228D1-F19C-40A2-8C44-F444140A9E5D}" type="pres">
      <dgm:prSet presAssocID="{7AF82B2F-6B22-4298-AFBC-7E6B8D21D4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AB70D396-4D0A-40D5-A5B6-5F3F91E7066A}" type="pres">
      <dgm:prSet presAssocID="{53243EA7-32DA-4CD1-A30C-03825C554C3C}" presName="composite" presStyleCnt="0"/>
      <dgm:spPr/>
    </dgm:pt>
    <dgm:pt modelId="{3476AA92-C0F9-4052-AC21-C46B06F56441}" type="pres">
      <dgm:prSet presAssocID="{53243EA7-32DA-4CD1-A30C-03825C554C3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3291D09C-50D6-4894-9C83-4592B00FC0A3}" type="pres">
      <dgm:prSet presAssocID="{53243EA7-32DA-4CD1-A30C-03825C554C3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2D098A3D-B354-4031-A6D4-5C99429FB3F0}" srcId="{53243EA7-32DA-4CD1-A30C-03825C554C3C}" destId="{FE6F5B50-F577-4DA6-BD40-86DF42C9908D}" srcOrd="3" destOrd="0" parTransId="{1BDC0813-ED21-4CA8-A56F-C0FFBA5BF8C0}" sibTransId="{14E6ED18-4B33-4C35-B496-29F539011F2C}"/>
    <dgm:cxn modelId="{C996A175-B848-405A-B647-480D6D1D3993}" srcId="{53243EA7-32DA-4CD1-A30C-03825C554C3C}" destId="{F9EFAE4C-FD7A-48AD-BCE6-1698C2C077E8}" srcOrd="2" destOrd="0" parTransId="{38A4D082-7DC1-4EF8-B894-A4FF61471C3B}" sibTransId="{DBCE0A01-9267-4587-9560-E5A19C607238}"/>
    <dgm:cxn modelId="{325C9457-2D91-4844-A063-986A6917CB66}" srcId="{7AF82B2F-6B22-4298-AFBC-7E6B8D21D435}" destId="{53243EA7-32DA-4CD1-A30C-03825C554C3C}" srcOrd="0" destOrd="0" parTransId="{8DEC71BE-ACAA-40D0-82E4-FB74798D6B5B}" sibTransId="{34CAE4F7-04EC-4386-A441-874484E91F2D}"/>
    <dgm:cxn modelId="{B7C0246E-8820-451D-93F5-F09683689EDA}" type="presOf" srcId="{F65C94A6-EA6D-433E-994E-EFC7E2540620}" destId="{3291D09C-50D6-4894-9C83-4592B00FC0A3}" srcOrd="0" destOrd="1" presId="urn:microsoft.com/office/officeart/2005/8/layout/hList1"/>
    <dgm:cxn modelId="{EA26716D-6DAB-432F-B468-871EA7AC2854}" srcId="{53243EA7-32DA-4CD1-A30C-03825C554C3C}" destId="{227E0A02-C909-44B9-9A7F-A3FAC0BC5C0D}" srcOrd="0" destOrd="0" parTransId="{AE397269-57E4-43B0-AA82-480DA2578128}" sibTransId="{F5F5F129-8957-4A17-82F7-EC8AF3301EA8}"/>
    <dgm:cxn modelId="{95104B8E-91A5-440B-91E6-D9D34628D749}" type="presOf" srcId="{7AF82B2F-6B22-4298-AFBC-7E6B8D21D435}" destId="{5F1228D1-F19C-40A2-8C44-F444140A9E5D}" srcOrd="0" destOrd="0" presId="urn:microsoft.com/office/officeart/2005/8/layout/hList1"/>
    <dgm:cxn modelId="{1D4605AF-B7B6-4978-9B6C-504F252C9091}" type="presOf" srcId="{FE6F5B50-F577-4DA6-BD40-86DF42C9908D}" destId="{3291D09C-50D6-4894-9C83-4592B00FC0A3}" srcOrd="0" destOrd="3" presId="urn:microsoft.com/office/officeart/2005/8/layout/hList1"/>
    <dgm:cxn modelId="{AA6648AC-4DDD-4DDE-9270-0C17969950A2}" type="presOf" srcId="{227E0A02-C909-44B9-9A7F-A3FAC0BC5C0D}" destId="{3291D09C-50D6-4894-9C83-4592B00FC0A3}" srcOrd="0" destOrd="0" presId="urn:microsoft.com/office/officeart/2005/8/layout/hList1"/>
    <dgm:cxn modelId="{DFD4022E-6D3D-41EE-8A65-0FE350DEE182}" srcId="{53243EA7-32DA-4CD1-A30C-03825C554C3C}" destId="{F65C94A6-EA6D-433E-994E-EFC7E2540620}" srcOrd="1" destOrd="0" parTransId="{A0A35DCB-0A8A-47BE-96CE-B1A19D224984}" sibTransId="{D64EF7F6-9452-485E-91B7-3F83BD7219D6}"/>
    <dgm:cxn modelId="{BC76ACB2-D312-4F27-A8A1-D111851AC62D}" type="presOf" srcId="{53243EA7-32DA-4CD1-A30C-03825C554C3C}" destId="{3476AA92-C0F9-4052-AC21-C46B06F56441}" srcOrd="0" destOrd="0" presId="urn:microsoft.com/office/officeart/2005/8/layout/hList1"/>
    <dgm:cxn modelId="{00DBD3A1-1A41-4E2A-8AD0-F6A7F337BA8B}" type="presOf" srcId="{F9EFAE4C-FD7A-48AD-BCE6-1698C2C077E8}" destId="{3291D09C-50D6-4894-9C83-4592B00FC0A3}" srcOrd="0" destOrd="2" presId="urn:microsoft.com/office/officeart/2005/8/layout/hList1"/>
    <dgm:cxn modelId="{3AF84BD3-2C15-4E64-9C8C-BBA2281E37D7}" type="presParOf" srcId="{5F1228D1-F19C-40A2-8C44-F444140A9E5D}" destId="{AB70D396-4D0A-40D5-A5B6-5F3F91E7066A}" srcOrd="0" destOrd="0" presId="urn:microsoft.com/office/officeart/2005/8/layout/hList1"/>
    <dgm:cxn modelId="{38759518-9247-4678-95CF-B647B022302B}" type="presParOf" srcId="{AB70D396-4D0A-40D5-A5B6-5F3F91E7066A}" destId="{3476AA92-C0F9-4052-AC21-C46B06F56441}" srcOrd="0" destOrd="0" presId="urn:microsoft.com/office/officeart/2005/8/layout/hList1"/>
    <dgm:cxn modelId="{A9C1EF09-3351-40E5-A15D-A056995908F2}" type="presParOf" srcId="{AB70D396-4D0A-40D5-A5B6-5F3F91E7066A}" destId="{3291D09C-50D6-4894-9C83-4592B00FC0A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8B506-E5C1-45E4-8F23-348ECC7D7CF1}">
      <dsp:nvSpPr>
        <dsp:cNvPr id="0" name=""/>
        <dsp:cNvSpPr/>
      </dsp:nvSpPr>
      <dsp:spPr>
        <a:xfrm>
          <a:off x="40" y="38779"/>
          <a:ext cx="3845569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800" kern="1200" dirty="0" smtClean="0"/>
            <a:t>Mobil</a:t>
          </a:r>
          <a:endParaRPr lang="da-DK" sz="1800" kern="1200" dirty="0"/>
        </a:p>
      </dsp:txBody>
      <dsp:txXfrm>
        <a:off x="40" y="38779"/>
        <a:ext cx="3845569" cy="518400"/>
      </dsp:txXfrm>
    </dsp:sp>
    <dsp:sp modelId="{715E00C6-385C-4A10-810E-4CD87B5A52E3}">
      <dsp:nvSpPr>
        <dsp:cNvPr id="0" name=""/>
        <dsp:cNvSpPr/>
      </dsp:nvSpPr>
      <dsp:spPr>
        <a:xfrm>
          <a:off x="40" y="557179"/>
          <a:ext cx="3845569" cy="28727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Måle, sende og optage GPS position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Tilslutte sig en bestemt bane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 Mobilen må ikke hjælpe løberen undervejs i løbet</a:t>
          </a:r>
          <a:endParaRPr lang="da-DK" sz="1800" kern="1200" dirty="0"/>
        </a:p>
      </dsp:txBody>
      <dsp:txXfrm>
        <a:off x="40" y="557179"/>
        <a:ext cx="3845569" cy="2872728"/>
      </dsp:txXfrm>
    </dsp:sp>
    <dsp:sp modelId="{B28EAFB1-C51E-4C34-8EE4-19770E2A00A4}">
      <dsp:nvSpPr>
        <dsp:cNvPr id="0" name=""/>
        <dsp:cNvSpPr/>
      </dsp:nvSpPr>
      <dsp:spPr>
        <a:xfrm>
          <a:off x="4383989" y="38779"/>
          <a:ext cx="3845569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800" kern="1200" dirty="0" smtClean="0"/>
            <a:t>Webservice</a:t>
          </a:r>
          <a:endParaRPr lang="da-DK" sz="1800" kern="1200" dirty="0"/>
        </a:p>
      </dsp:txBody>
      <dsp:txXfrm>
        <a:off x="4383989" y="38779"/>
        <a:ext cx="3845569" cy="518400"/>
      </dsp:txXfrm>
    </dsp:sp>
    <dsp:sp modelId="{32FEFB22-529A-4DEB-94AB-974D134C36B1}">
      <dsp:nvSpPr>
        <dsp:cNvPr id="0" name=""/>
        <dsp:cNvSpPr/>
      </dsp:nvSpPr>
      <dsp:spPr>
        <a:xfrm>
          <a:off x="4383989" y="557179"/>
          <a:ext cx="3845569" cy="28727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Opsætte baner inden løbet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 Have et klub- og brugersystem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Vise løbernes position på kortet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Vise diverse statistik og data for løberens tur på banen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 Vise et </a:t>
          </a:r>
          <a:r>
            <a:rPr lang="da-DK" sz="1800" kern="1200" dirty="0" err="1" smtClean="0"/>
            <a:t>graﬁsk</a:t>
          </a:r>
          <a:r>
            <a:rPr lang="da-DK" sz="1800" kern="1200" dirty="0" smtClean="0"/>
            <a:t> </a:t>
          </a:r>
          <a:r>
            <a:rPr lang="da-DK" sz="1800" kern="1200" dirty="0" err="1" smtClean="0"/>
            <a:t>replay</a:t>
          </a:r>
          <a:r>
            <a:rPr lang="da-DK" sz="1800" kern="1200" dirty="0" smtClean="0"/>
            <a:t> af den rute løberen har løbet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smtClean="0"/>
            <a:t>Sammenligne to løberes tur på samme rute</a:t>
          </a:r>
          <a:endParaRPr lang="da-DK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800" kern="1200" dirty="0" smtClean="0"/>
            <a:t>Være kompatibelt med GPS-ure</a:t>
          </a:r>
          <a:endParaRPr lang="da-DK" sz="1800" kern="1200" dirty="0"/>
        </a:p>
      </dsp:txBody>
      <dsp:txXfrm>
        <a:off x="4383989" y="557179"/>
        <a:ext cx="3845569" cy="2872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29-06-2015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4915"/>
            <a:ext cx="9136136" cy="57100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1775355"/>
            <a:ext cx="7702624" cy="1225021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smtClean="0"/>
              <a:t>Klik for at skrive titel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4089-1F4E-44A7-B23B-C1B75DF42B73}" type="datetime3">
              <a:rPr lang="da-DK" smtClean="0"/>
              <a:t>29.06.2015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9" name="Rektangel 8"/>
          <p:cNvSpPr/>
          <p:nvPr userDrawn="1"/>
        </p:nvSpPr>
        <p:spPr>
          <a:xfrm>
            <a:off x="610256" y="3361556"/>
            <a:ext cx="7920880" cy="1123111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433564"/>
            <a:ext cx="7704856" cy="984109"/>
          </a:xfrm>
        </p:spPr>
        <p:txBody>
          <a:bodyPr anchor="ctr"/>
          <a:lstStyle>
            <a:lvl1pPr marL="0" indent="0" algn="ctr">
              <a:buNone/>
              <a:defRPr kern="1200"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smtClean="0"/>
              <a:t>Klik for at skrive undertitel, navn mv.</a:t>
            </a:r>
            <a:endParaRPr lang="da-DK" dirty="0"/>
          </a:p>
        </p:txBody>
      </p:sp>
      <p:pic>
        <p:nvPicPr>
          <p:cNvPr id="10" name="Billed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873724"/>
            <a:ext cx="1296144" cy="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21596"/>
            <a:ext cx="5486400" cy="472282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510646"/>
            <a:ext cx="5486400" cy="3066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smtClean="0"/>
              <a:t>Klik på ikonet for at indsætte billede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4316765"/>
            <a:ext cx="5486400" cy="4249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9C4B-1D39-4DCF-A264-F5BAD2AD9F6E}" type="datetime3">
              <a:rPr lang="da-DK" smtClean="0"/>
              <a:t>29.06.2015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ide billede med blå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smtClean="0"/>
              <a:t>Klik på ikonet for at indsætte billede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7AAD-6C02-4800-BFD8-516995E2C907}" type="datetime3">
              <a:rPr lang="da-DK" smtClean="0"/>
              <a:t>29.06.2015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755576" y="3001516"/>
            <a:ext cx="7632848" cy="1728191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ide billede med hvi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smtClean="0"/>
              <a:t>Klik på ikonet for at indsætte billede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3001516"/>
            <a:ext cx="7488832" cy="1728191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A899-5D0B-48A0-BBF1-AD7C4BEC6142}" type="datetime3">
              <a:rPr lang="da-DK" smtClean="0"/>
              <a:t>29.06.2015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ut 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4915"/>
            <a:ext cx="9136136" cy="5710086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077413"/>
            <a:ext cx="7920880" cy="1320147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5395"/>
            <a:ext cx="7772400" cy="1225021"/>
          </a:xfrm>
        </p:spPr>
        <p:txBody>
          <a:bodyPr/>
          <a:lstStyle>
            <a:lvl1pPr algn="ctr">
              <a:defRPr kern="1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4089-1F4E-44A7-B23B-C1B75DF42B73}" type="datetime3">
              <a:rPr lang="da-DK" smtClean="0"/>
              <a:t>29.06.2015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Billed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980057"/>
            <a:ext cx="1296144" cy="63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54616E"/>
              </a:buClr>
              <a:buSzPct val="100000"/>
              <a:buFont typeface="Arial" pitchFamily="34" charset="0"/>
              <a:buChar char="•"/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BCC-6FC8-4C7D-A6DF-04C07E19DAD2}" type="datetime3">
              <a:rPr lang="da-DK" smtClean="0"/>
              <a:t>29.06.2015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rø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FBDB-5870-4F54-B460-8377AA42866C}" type="datetime3">
              <a:rPr lang="da-DK" smtClean="0"/>
              <a:t>29.06.2015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468215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2487476"/>
            <a:ext cx="7772400" cy="1135063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237320"/>
            <a:ext cx="7772400" cy="1250156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9256-6EFB-4044-9372-A45B1AE2B795}" type="datetime3">
              <a:rPr lang="da-DK" smtClean="0"/>
              <a:t>29.06.2015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EC61-97C2-490D-BF66-6AF4E08F8683}" type="datetime3">
              <a:rPr lang="da-DK" smtClean="0"/>
              <a:t>29.06.2015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1297327"/>
            <a:ext cx="3970784" cy="35043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/>
          </p:nvPr>
        </p:nvSpPr>
        <p:spPr>
          <a:xfrm>
            <a:off x="4716016" y="1297327"/>
            <a:ext cx="3970784" cy="35043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10A3-8B7A-4B78-AE48-0C337C792F8C}" type="datetime3">
              <a:rPr lang="da-DK" smtClean="0"/>
              <a:t>29.06.2015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/>
          </p:nvPr>
        </p:nvSpPr>
        <p:spPr>
          <a:xfrm>
            <a:off x="467544" y="1837387"/>
            <a:ext cx="4032448" cy="2892321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/>
          </p:nvPr>
        </p:nvSpPr>
        <p:spPr>
          <a:xfrm>
            <a:off x="4633664" y="1837387"/>
            <a:ext cx="4042792" cy="2892321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8121-9C5C-4783-821D-F1ABAD167C32}" type="datetime3">
              <a:rPr lang="da-DK" smtClean="0"/>
              <a:t>29.06.2015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A3C3-F6CE-4C6C-AC99-04821F771E6F}" type="datetime3">
              <a:rPr lang="da-DK" smtClean="0"/>
              <a:t>29.06.2015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53379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3711-8C3B-408F-87AD-E09A0080C459}" type="datetime3">
              <a:rPr lang="da-DK" smtClean="0"/>
              <a:t>29.06.2015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3635896" y="217207"/>
            <a:ext cx="4824536" cy="45125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4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672FD3C4-C349-4C63-9C2F-4FD4F5A483CE}" type="datetime3">
              <a:rPr lang="da-DK" smtClean="0"/>
              <a:t>29.06.2015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873724"/>
            <a:ext cx="1296144" cy="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3200" dirty="0" err="1" smtClean="0"/>
              <a:t>Orienteering</a:t>
            </a:r>
            <a:r>
              <a:rPr lang="da-DK" sz="3200" dirty="0" smtClean="0"/>
              <a:t> </a:t>
            </a:r>
            <a:r>
              <a:rPr lang="da-DK" sz="3200" dirty="0" err="1" smtClean="0"/>
              <a:t>Tracker</a:t>
            </a:r>
            <a:endParaRPr lang="da-DK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Af Frederik, Mark, Christian, karrar og Søren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58591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optimale løsning</a:t>
            </a: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81365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54" y="1184403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48" y="1181365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6420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optimale løsning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186542"/>
            <a:ext cx="4536504" cy="36292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83090"/>
            <a:ext cx="2043368" cy="36326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1264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optimale løsning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901" y="1181365"/>
            <a:ext cx="4526029" cy="3620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5247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Reelle løsning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Hvad har vi tænkt os at lave?</a:t>
            </a:r>
          </a:p>
          <a:p>
            <a:r>
              <a:rPr lang="da-DK" dirty="0" smtClean="0"/>
              <a:t>Brugervenlighed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0056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Klassebeskrivelse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73" y="1333500"/>
            <a:ext cx="5935853" cy="3468688"/>
          </a:xfrm>
        </p:spPr>
      </p:pic>
    </p:spTree>
    <p:extLst>
      <p:ext uri="{BB962C8B-B14F-4D97-AF65-F5344CB8AC3E}">
        <p14:creationId xmlns:p14="http://schemas.microsoft.com/office/powerpoint/2010/main" val="2101186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Programdesign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Programmet opbygget uden nogen form for plan</a:t>
            </a:r>
          </a:p>
          <a:p>
            <a:r>
              <a:rPr lang="da-DK" dirty="0" smtClean="0"/>
              <a:t>Model-</a:t>
            </a:r>
            <a:r>
              <a:rPr lang="da-DK" dirty="0" err="1" smtClean="0"/>
              <a:t>View</a:t>
            </a:r>
            <a:r>
              <a:rPr lang="da-DK" dirty="0" smtClean="0"/>
              <a:t>-Controller (MVC)</a:t>
            </a:r>
          </a:p>
          <a:p>
            <a:endParaRPr lang="da-DK" dirty="0"/>
          </a:p>
        </p:txBody>
      </p:sp>
      <p:pic>
        <p:nvPicPr>
          <p:cNvPr id="1026" name="Picture 2" descr="https://s3.amazonaws.com/nettuts/613_mvc/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5412"/>
            <a:ext cx="3426681" cy="257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2655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MARK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3588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Program præsentation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1401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Diskussion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Problemanalyse</a:t>
            </a:r>
          </a:p>
          <a:p>
            <a:pPr lvl="1"/>
            <a:r>
              <a:rPr lang="da-DK" dirty="0" smtClean="0"/>
              <a:t>Input fra Jens Børsting og Claus </a:t>
            </a:r>
            <a:r>
              <a:rPr lang="da-DK" dirty="0" err="1" smtClean="0"/>
              <a:t>Bobach</a:t>
            </a:r>
            <a:endParaRPr lang="da-DK" dirty="0" smtClean="0"/>
          </a:p>
          <a:p>
            <a:r>
              <a:rPr lang="da-DK" dirty="0" smtClean="0"/>
              <a:t>Program designet</a:t>
            </a:r>
          </a:p>
          <a:p>
            <a:r>
              <a:rPr lang="da-DK" dirty="0" smtClean="0"/>
              <a:t>Programmeringsvalg</a:t>
            </a:r>
          </a:p>
          <a:p>
            <a:pPr lvl="1"/>
            <a:r>
              <a:rPr lang="da-DK" dirty="0" smtClean="0"/>
              <a:t>Ikke selv skrevet kode</a:t>
            </a:r>
          </a:p>
          <a:p>
            <a:r>
              <a:rPr lang="da-DK" dirty="0" smtClean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7434266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Hvordan </a:t>
            </a:r>
            <a:r>
              <a:rPr lang="da-DK" dirty="0"/>
              <a:t>kan en telefonbaseret softwareløsning optimere evaluering og træning af o-løbere</a:t>
            </a:r>
            <a:r>
              <a:rPr lang="da-DK" dirty="0" smtClean="0"/>
              <a:t>?</a:t>
            </a:r>
          </a:p>
          <a:p>
            <a:r>
              <a:rPr lang="da-DK" dirty="0"/>
              <a:t>Hvordan kan løberne sammenlignes?</a:t>
            </a:r>
          </a:p>
          <a:p>
            <a:r>
              <a:rPr lang="da-DK" dirty="0"/>
              <a:t>Hvordan følges løberen rundt på ruten?</a:t>
            </a:r>
          </a:p>
          <a:p>
            <a:r>
              <a:rPr lang="da-DK" dirty="0"/>
              <a:t>Hvordan kan løsningen gøres brugervenlig?</a:t>
            </a:r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40326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Fremlæggelsens agenda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Emnevalg, initierende problemstilling, problemanalyse og problembeskrivelse</a:t>
            </a:r>
          </a:p>
          <a:p>
            <a:r>
              <a:rPr lang="da-DK" dirty="0" smtClean="0"/>
              <a:t>Kravsspecifikationer, klassebeskrivelse og MVC</a:t>
            </a:r>
          </a:p>
          <a:p>
            <a:r>
              <a:rPr lang="da-DK" dirty="0" smtClean="0"/>
              <a:t>Implementering og tests</a:t>
            </a:r>
          </a:p>
          <a:p>
            <a:r>
              <a:rPr lang="da-DK" dirty="0" smtClean="0"/>
              <a:t>Program præsentation</a:t>
            </a:r>
          </a:p>
          <a:p>
            <a:r>
              <a:rPr lang="da-DK" dirty="0" smtClean="0"/>
              <a:t>Diskussion, konklusion, perspektivering og </a:t>
            </a:r>
            <a:r>
              <a:rPr lang="da-DK" dirty="0" err="1" smtClean="0"/>
              <a:t>processanalyse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74851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Perspektivering</a:t>
            </a:r>
            <a:endParaRPr lang="da-DK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327575"/>
              </p:ext>
            </p:extLst>
          </p:nvPr>
        </p:nvGraphicFramePr>
        <p:xfrm>
          <a:off x="457200" y="1333500"/>
          <a:ext cx="8229600" cy="3468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3182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Perspektivering</a:t>
            </a:r>
            <a:endParaRPr lang="da-DK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266589"/>
              </p:ext>
            </p:extLst>
          </p:nvPr>
        </p:nvGraphicFramePr>
        <p:xfrm>
          <a:off x="457200" y="1333500"/>
          <a:ext cx="8229600" cy="3468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683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Processanalyse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Hvilke ting kan vi tage med til næste projekt?</a:t>
            </a:r>
          </a:p>
          <a:p>
            <a:r>
              <a:rPr lang="da-DK" dirty="0" smtClean="0"/>
              <a:t>Hvad skal vi ikke gøre til næste projekt?</a:t>
            </a:r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05417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Emnevalg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IT i foreninger </a:t>
            </a:r>
            <a:r>
              <a:rPr lang="da-DK" dirty="0" smtClean="0">
                <a:sym typeface="Wingdings" panose="05000000000000000000" pitchFamily="2" charset="2"/>
              </a:rPr>
              <a:t> Mindre idrætsforeninger i Danmark</a:t>
            </a:r>
          </a:p>
          <a:p>
            <a:r>
              <a:rPr lang="da-DK" dirty="0" smtClean="0">
                <a:sym typeface="Wingdings" panose="05000000000000000000" pitchFamily="2" charset="2"/>
              </a:rPr>
              <a:t>Hvorfor valgte vi orienteringsløb?</a:t>
            </a:r>
          </a:p>
          <a:p>
            <a:r>
              <a:rPr lang="da-DK" dirty="0" smtClean="0">
                <a:sym typeface="Wingdings" panose="05000000000000000000" pitchFamily="2" charset="2"/>
              </a:rPr>
              <a:t>Problematikker ved orienteringsløb</a:t>
            </a:r>
          </a:p>
          <a:p>
            <a:r>
              <a:rPr lang="da-DK" dirty="0" smtClean="0">
                <a:sym typeface="Wingdings" panose="05000000000000000000" pitchFamily="2" charset="2"/>
              </a:rPr>
              <a:t>Initierende problemstilling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813773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Problemanalyse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Kontaktpersoner og omfang af kilder</a:t>
            </a:r>
          </a:p>
          <a:p>
            <a:r>
              <a:rPr lang="da-DK" dirty="0" smtClean="0"/>
              <a:t>Software til o-løb er typisk ikke mobilt tilgængeligt</a:t>
            </a:r>
          </a:p>
          <a:p>
            <a:pPr lvl="1"/>
            <a:r>
              <a:rPr lang="da-DK" dirty="0" err="1" smtClean="0"/>
              <a:t>Endomondo</a:t>
            </a:r>
            <a:r>
              <a:rPr lang="da-DK" dirty="0" smtClean="0"/>
              <a:t> behandler ikke o-løbskort</a:t>
            </a:r>
          </a:p>
          <a:p>
            <a:pPr lvl="1"/>
            <a:r>
              <a:rPr lang="da-DK" dirty="0" err="1" smtClean="0"/>
              <a:t>QuickRoute</a:t>
            </a:r>
            <a:r>
              <a:rPr lang="da-DK" dirty="0" smtClean="0"/>
              <a:t> er ikke mobilt tilgængeligt</a:t>
            </a:r>
          </a:p>
          <a:p>
            <a:pPr lvl="1"/>
            <a:r>
              <a:rPr lang="da-DK" dirty="0" err="1" smtClean="0"/>
              <a:t>TracTrac</a:t>
            </a:r>
            <a:r>
              <a:rPr lang="da-DK" dirty="0" smtClean="0"/>
              <a:t> er ikke for amatør o-løbere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903709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Problembeskrivelse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Virtuelle poster til at mindre arbejdsbyrden for trænere og </a:t>
            </a:r>
            <a:r>
              <a:rPr lang="da-DK" dirty="0" smtClean="0"/>
              <a:t>arrangører</a:t>
            </a:r>
          </a:p>
        </p:txBody>
      </p:sp>
    </p:spTree>
    <p:extLst>
      <p:ext uri="{BB962C8B-B14F-4D97-AF65-F5344CB8AC3E}">
        <p14:creationId xmlns:p14="http://schemas.microsoft.com/office/powerpoint/2010/main" val="1155501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Problemformulering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Hvordan </a:t>
            </a:r>
            <a:r>
              <a:rPr lang="da-DK" dirty="0"/>
              <a:t>kan en telefonbaseret softwareløsning optimere evaluering og træning af o-løbere?</a:t>
            </a:r>
          </a:p>
          <a:p>
            <a:r>
              <a:rPr lang="da-DK" dirty="0" smtClean="0"/>
              <a:t>Hvordan </a:t>
            </a:r>
            <a:r>
              <a:rPr lang="da-DK" dirty="0"/>
              <a:t>kan løberne </a:t>
            </a:r>
            <a:r>
              <a:rPr lang="da-DK" dirty="0" smtClean="0"/>
              <a:t>sammenlignes?</a:t>
            </a:r>
          </a:p>
          <a:p>
            <a:r>
              <a:rPr lang="da-DK" dirty="0" smtClean="0"/>
              <a:t>Hvordan </a:t>
            </a:r>
            <a:r>
              <a:rPr lang="da-DK" dirty="0"/>
              <a:t>følges løberen rundt på </a:t>
            </a:r>
            <a:r>
              <a:rPr lang="da-DK" dirty="0" smtClean="0"/>
              <a:t>ruten?</a:t>
            </a:r>
          </a:p>
          <a:p>
            <a:r>
              <a:rPr lang="da-DK" dirty="0" smtClean="0"/>
              <a:t>Hvordan </a:t>
            </a:r>
            <a:r>
              <a:rPr lang="da-DK" dirty="0"/>
              <a:t>kan løsningen gøres brugervenlig?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29028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optimale løsning</a:t>
            </a:r>
            <a:endParaRPr lang="da-DK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023693"/>
              </p:ext>
            </p:extLst>
          </p:nvPr>
        </p:nvGraphicFramePr>
        <p:xfrm>
          <a:off x="457200" y="1333500"/>
          <a:ext cx="8229600" cy="3468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312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optimale løsning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81365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371" y="1178536"/>
            <a:ext cx="1944216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181365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65580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optimale løsning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" y="1200143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31" y="1181365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40" y="1181365"/>
            <a:ext cx="1951137" cy="3468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3027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U_DK_16_10_boelger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AAU_DK_16_10_boelger</Template>
  <TotalTime>2958</TotalTime>
  <Words>358</Words>
  <Application>Microsoft Office PowerPoint</Application>
  <PresentationFormat>On-screen Show (16:10)</PresentationFormat>
  <Paragraphs>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AAU_DK_16_10_boelger</vt:lpstr>
      <vt:lpstr>Orienteering Tracker</vt:lpstr>
      <vt:lpstr>Fremlæggelsens agenda</vt:lpstr>
      <vt:lpstr>Emnevalg</vt:lpstr>
      <vt:lpstr>Problemanalyse</vt:lpstr>
      <vt:lpstr>Problembeskrivelse</vt:lpstr>
      <vt:lpstr>Problemformulering</vt:lpstr>
      <vt:lpstr>Den optimale løsning</vt:lpstr>
      <vt:lpstr>Den optimale løsning</vt:lpstr>
      <vt:lpstr>Den optimale løsning</vt:lpstr>
      <vt:lpstr>Den optimale løsning</vt:lpstr>
      <vt:lpstr>Den optimale løsning</vt:lpstr>
      <vt:lpstr>Den optimale løsning</vt:lpstr>
      <vt:lpstr>Den Reelle løsning</vt:lpstr>
      <vt:lpstr>Klassebeskrivelse</vt:lpstr>
      <vt:lpstr>Programdesign</vt:lpstr>
      <vt:lpstr>MARK</vt:lpstr>
      <vt:lpstr>Program præsentation</vt:lpstr>
      <vt:lpstr>Diskussion</vt:lpstr>
      <vt:lpstr>Konklusion</vt:lpstr>
      <vt:lpstr>Perspektivering</vt:lpstr>
      <vt:lpstr>Perspektivering</vt:lpstr>
      <vt:lpstr>Processanalyse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Orienteering Tracker</dc:title>
  <dc:creator>Søren Lyng</dc:creator>
  <cp:lastModifiedBy>Søren Lyng</cp:lastModifiedBy>
  <cp:revision>19</cp:revision>
  <dcterms:created xsi:type="dcterms:W3CDTF">2015-06-27T09:09:18Z</dcterms:created>
  <dcterms:modified xsi:type="dcterms:W3CDTF">2015-06-29T12:02:52Z</dcterms:modified>
</cp:coreProperties>
</file>