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73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66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B168-4B80-41D9-A74C-BA0179D1C179}" type="datetimeFigureOut">
              <a:rPr lang="en-US"/>
              <a:pPr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E7857-227F-4DE4-9BFF-43AF827F9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61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920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806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6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70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02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515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29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52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40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80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29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60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54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65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40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8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21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857-227F-4DE4-9BFF-43AF827F98CB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4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22388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538731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753085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54976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02837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209964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455855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214386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87371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8472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57636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58501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34488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90625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187469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62264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85311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99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Purit Thong-On 1106398</a:t>
            </a:r>
          </a:p>
          <a:p>
            <a:r>
              <a:rPr lang="en-US" dirty="0"/>
              <a:t>Piyapat Russamitinakornkul 1106291</a:t>
            </a:r>
          </a:p>
        </p:txBody>
      </p: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US"/>
          </a:p>
        </p:txBody>
      </p:sp>
      <p:pic>
        <p:nvPicPr>
          <p:cNvPr id="4" name="Content Placeholder 3" descr="TicketApplic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97927" y="2789751"/>
            <a:ext cx="6743666" cy="2921463"/>
          </a:xfrm>
        </p:spPr>
      </p:pic>
      <p:sp>
        <p:nvSpPr>
          <p:cNvPr id="5" name="TextBox 4"/>
          <p:cNvSpPr txBox="1"/>
          <p:nvPr/>
        </p:nvSpPr>
        <p:spPr>
          <a:xfrm>
            <a:off x="951557" y="3608478"/>
            <a:ext cx="3984881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application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all flights</a:t>
            </a:r>
          </a:p>
        </p:txBody>
      </p:sp>
    </p:spTree>
    <p:extLst>
      <p:ext uri="{BB962C8B-B14F-4D97-AF65-F5344CB8AC3E}">
        <p14:creationId xmlns:p14="http://schemas.microsoft.com/office/powerpoint/2010/main" xmlns="" val="29946866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 descr="Fligh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81468" y="2581144"/>
            <a:ext cx="6513603" cy="3582013"/>
          </a:xfrm>
        </p:spPr>
      </p:pic>
      <p:sp>
        <p:nvSpPr>
          <p:cNvPr id="5" name="TextBox 4"/>
          <p:cNvSpPr txBox="1"/>
          <p:nvPr/>
        </p:nvSpPr>
        <p:spPr>
          <a:xfrm>
            <a:off x="740767" y="2591404"/>
            <a:ext cx="4136206" cy="157003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Flight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references to tickets of each reserved seats.</a:t>
            </a:r>
          </a:p>
        </p:txBody>
      </p:sp>
    </p:spTree>
    <p:extLst>
      <p:ext uri="{BB962C8B-B14F-4D97-AF65-F5344CB8AC3E}">
        <p14:creationId xmlns:p14="http://schemas.microsoft.com/office/powerpoint/2010/main" xmlns="" val="1950779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 descr="Ticke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903686" y="2462635"/>
            <a:ext cx="6972402" cy="3623160"/>
          </a:xfrm>
        </p:spPr>
      </p:pic>
      <p:sp>
        <p:nvSpPr>
          <p:cNvPr id="5" name="TextBox 4"/>
          <p:cNvSpPr txBox="1"/>
          <p:nvPr/>
        </p:nvSpPr>
        <p:spPr>
          <a:xfrm>
            <a:off x="1146349" y="2546308"/>
            <a:ext cx="3491868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a cost of itself.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 a reference to the details of the passenger holding the ticket.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 a reference to the flight details of this ticket.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31833688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 descr="Passenge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351234" y="1936300"/>
            <a:ext cx="3604701" cy="3739236"/>
          </a:xfrm>
        </p:spPr>
      </p:pic>
      <p:sp>
        <p:nvSpPr>
          <p:cNvPr id="5" name="TextBox 4"/>
          <p:cNvSpPr txBox="1"/>
          <p:nvPr/>
        </p:nvSpPr>
        <p:spPr>
          <a:xfrm>
            <a:off x="1204781" y="3339539"/>
            <a:ext cx="371649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details of a passenger</a:t>
            </a:r>
          </a:p>
        </p:txBody>
      </p:sp>
    </p:spTree>
    <p:extLst>
      <p:ext uri="{BB962C8B-B14F-4D97-AF65-F5344CB8AC3E}">
        <p14:creationId xmlns:p14="http://schemas.microsoft.com/office/powerpoint/2010/main" xmlns="" val="3133621817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 descr="Invoic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35559" y="1735395"/>
            <a:ext cx="4963974" cy="4434268"/>
          </a:xfrm>
        </p:spPr>
      </p:pic>
      <p:sp>
        <p:nvSpPr>
          <p:cNvPr id="5" name="TextBox 4"/>
          <p:cNvSpPr txBox="1"/>
          <p:nvPr/>
        </p:nvSpPr>
        <p:spPr>
          <a:xfrm flipH="1">
            <a:off x="1194528" y="3205461"/>
            <a:ext cx="5266035" cy="157003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Billing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Generates a layout of information for printing to a hard copy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949951108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FF"/>
                </a:solidFill>
                <a:latin typeface="Century Gothic"/>
              </a:rPr>
              <a:t>Used by: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Century Gothic"/>
              </a:rPr>
              <a:t>Flight: Boarding Time Attribute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latin typeface="Century Gothic"/>
              </a:rPr>
              <a:t>Invoice: Time the invoice was created</a:t>
            </a:r>
          </a:p>
        </p:txBody>
      </p:sp>
      <p:pic>
        <p:nvPicPr>
          <p:cNvPr id="6" name="Content Placeholder 5" descr="DateTi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746834" y="3746591"/>
            <a:ext cx="2351681" cy="725438"/>
          </a:xfrm>
        </p:spPr>
      </p:pic>
    </p:spTree>
    <p:extLst>
      <p:ext uri="{BB962C8B-B14F-4D97-AF65-F5344CB8AC3E}">
        <p14:creationId xmlns:p14="http://schemas.microsoft.com/office/powerpoint/2010/main" xmlns="" val="2271235433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AIRLINE BOOKING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1491005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34776" y="604392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Sequence Diagram</a:t>
            </a:r>
          </a:p>
        </p:txBody>
      </p:sp>
      <p:pic>
        <p:nvPicPr>
          <p:cNvPr id="5" name="Picture 4" descr="Ticket Sequen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1561" y="2039195"/>
            <a:ext cx="8257977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5907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AIRLINE BOOKING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5391158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Booking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Task for Our Company</a:t>
            </a:r>
          </a:p>
        </p:txBody>
      </p:sp>
    </p:spTree>
    <p:extLst>
      <p:ext uri="{BB962C8B-B14F-4D97-AF65-F5344CB8AC3E}">
        <p14:creationId xmlns:p14="http://schemas.microsoft.com/office/powerpoint/2010/main" xmlns="" val="2955847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367" y="2214894"/>
            <a:ext cx="9197975" cy="424731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/>
              <a:t>Provide a new software for an airline booking system and reservation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</a:rPr>
              <a:t>the included features are: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On-line handling of reservations and booking of airline flights.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Authorization of the passengers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Handling of the payment (cash, credit cards,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Database design for Customer Relationship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Human Machine interface (HMI).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 for our company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198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 for our company         </a:t>
            </a:r>
            <a:r>
              <a:rPr lang="en-US" sz="1800" dirty="0"/>
              <a:t>(continue)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4829" y="2251635"/>
            <a:ext cx="8764588" cy="34163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task then partitioned into parts that can be easier to understand.</a:t>
            </a:r>
          </a:p>
          <a:p>
            <a:endParaRPr lang="en-US" dirty="0"/>
          </a:p>
          <a:p>
            <a:r>
              <a:rPr lang="en-US" dirty="0"/>
              <a:t>The requirements also have been gathered.</a:t>
            </a:r>
          </a:p>
          <a:p>
            <a:r>
              <a:rPr lang="en-US" dirty="0"/>
              <a:t>We have to: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down </a:t>
            </a:r>
            <a:r>
              <a:rPr lang="en-US" b="1" dirty="0"/>
              <a:t>one use case</a:t>
            </a:r>
            <a:r>
              <a:rPr lang="en-US" dirty="0"/>
              <a:t>, which describe the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use case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sequence diagram which describe the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class diagram.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6480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Booking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Use-Case</a:t>
            </a:r>
          </a:p>
        </p:txBody>
      </p:sp>
    </p:spTree>
    <p:extLst>
      <p:ext uri="{BB962C8B-B14F-4D97-AF65-F5344CB8AC3E}">
        <p14:creationId xmlns:p14="http://schemas.microsoft.com/office/powerpoint/2010/main" xmlns="" val="1624165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398" y="2663366"/>
            <a:ext cx="1273175" cy="2113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icket Use-Cas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88023" y="165017"/>
            <a:ext cx="8519329" cy="6726438"/>
          </a:xfrm>
        </p:spPr>
      </p:pic>
      <p:sp>
        <p:nvSpPr>
          <p:cNvPr id="6" name="TextBox 5"/>
          <p:cNvSpPr txBox="1"/>
          <p:nvPr/>
        </p:nvSpPr>
        <p:spPr>
          <a:xfrm>
            <a:off x="409103" y="2458220"/>
            <a:ext cx="4180268" cy="30469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Passengers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Buy Tickets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Specify Travel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Fill in Traveller's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Select Payment Methods</a:t>
            </a:r>
            <a:endParaRPr lang="en-US" sz="2400">
              <a:solidFill>
                <a:srgbClr val="FFFFFF"/>
              </a:solid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Cancel Tickets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Pick Refund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27084731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Description</a:t>
            </a:r>
            <a:endParaRPr lang="en-US"/>
          </a:p>
        </p:txBody>
      </p:sp>
      <p:pic>
        <p:nvPicPr>
          <p:cNvPr id="4" name="Content Placeholder 3" descr="Ticket Use-Case Descriptio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51636" y="1933283"/>
            <a:ext cx="5893217" cy="4696448"/>
          </a:xfrm>
        </p:spPr>
      </p:pic>
    </p:spTree>
    <p:extLst>
      <p:ext uri="{BB962C8B-B14F-4D97-AF65-F5344CB8AC3E}">
        <p14:creationId xmlns:p14="http://schemas.microsoft.com/office/powerpoint/2010/main" xmlns="" val="2364784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AIRLINE BOOKING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xmlns="" val="2895962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5400000">
            <a:off x="-768493" y="2262987"/>
            <a:ext cx="4680485" cy="1905000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4" name="Content Placeholder 3" descr="Ticket Clas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92289" y="66675"/>
            <a:ext cx="9350499" cy="6704411"/>
          </a:xfrm>
        </p:spPr>
      </p:pic>
    </p:spTree>
    <p:extLst>
      <p:ext uri="{BB962C8B-B14F-4D97-AF65-F5344CB8AC3E}">
        <p14:creationId xmlns:p14="http://schemas.microsoft.com/office/powerpoint/2010/main" xmlns="" val="1609769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</TotalTime>
  <Words>259</Words>
  <Application>Microsoft Office PowerPoint</Application>
  <PresentationFormat>Custom</PresentationFormat>
  <Paragraphs>87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Mesh</vt:lpstr>
      <vt:lpstr>Airline Booking System</vt:lpstr>
      <vt:lpstr>Airline Booking System</vt:lpstr>
      <vt:lpstr>Our task for our company</vt:lpstr>
      <vt:lpstr>Our task for our company         (continue)</vt:lpstr>
      <vt:lpstr>Airline Booking System</vt:lpstr>
      <vt:lpstr>Use-Case Diagram</vt:lpstr>
      <vt:lpstr>Use-Case Description</vt:lpstr>
      <vt:lpstr>AIRLINE BOOKING SYSTEM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AIRLINE BOOKING SYSTEM</vt:lpstr>
      <vt:lpstr>Slide 17</vt:lpstr>
      <vt:lpstr>AIRLINE BOOKING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Booking System</dc:title>
  <dc:creator/>
  <cp:lastModifiedBy>Tong</cp:lastModifiedBy>
  <cp:revision>24</cp:revision>
  <dcterms:created xsi:type="dcterms:W3CDTF">2012-07-27T01:16:44Z</dcterms:created>
  <dcterms:modified xsi:type="dcterms:W3CDTF">2015-06-19T10:01:35Z</dcterms:modified>
</cp:coreProperties>
</file>