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athway Extreme Medium"/>
      <p:regular r:id="rId21"/>
      <p:bold r:id="rId22"/>
      <p:italic r:id="rId23"/>
      <p:boldItalic r:id="rId24"/>
    </p:embeddedFont>
    <p:embeddedFont>
      <p:font typeface="Pathway Extreme SemiBold"/>
      <p:regular r:id="rId25"/>
      <p:bold r:id="rId26"/>
      <p:italic r:id="rId27"/>
      <p:boldItalic r:id="rId28"/>
    </p:embeddedFont>
    <p:embeddedFont>
      <p:font typeface="Pathway Extreme Light"/>
      <p:regular r:id="rId29"/>
      <p:bold r:id="rId30"/>
      <p:italic r:id="rId31"/>
      <p:boldItalic r:id="rId32"/>
    </p:embeddedFont>
    <p:embeddedFont>
      <p:font typeface="Raleway"/>
      <p:regular r:id="rId33"/>
      <p:bold r:id="rId34"/>
      <p:italic r:id="rId35"/>
      <p:boldItalic r:id="rId36"/>
    </p:embeddedFont>
    <p:embeddedFont>
      <p:font typeface="Anaheim"/>
      <p:regular r:id="rId37"/>
    </p:embeddedFont>
    <p:embeddedFont>
      <p:font typeface="Pathway Extreme"/>
      <p:regular r:id="rId38"/>
      <p:bold r:id="rId39"/>
      <p:italic r:id="rId40"/>
      <p:boldItalic r:id="rId41"/>
    </p:embeddedFont>
    <p:embeddedFont>
      <p:font typeface="Albert Sans"/>
      <p:regular r:id="rId42"/>
      <p:bold r:id="rId43"/>
      <p:italic r:id="rId44"/>
      <p:boldItalic r:id="rId45"/>
    </p:embeddedFont>
    <p:embeddedFont>
      <p:font typeface="Pathway Extreme Thin"/>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j8H0KLqv7M62dYsVxjXaSKjaUE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athwayExtreme-italic.fntdata"/><Relationship Id="rId42" Type="http://schemas.openxmlformats.org/officeDocument/2006/relationships/font" Target="fonts/AlbertSans-regular.fntdata"/><Relationship Id="rId41" Type="http://schemas.openxmlformats.org/officeDocument/2006/relationships/font" Target="fonts/PathwayExtreme-boldItalic.fntdata"/><Relationship Id="rId44" Type="http://schemas.openxmlformats.org/officeDocument/2006/relationships/font" Target="fonts/AlbertSans-italic.fntdata"/><Relationship Id="rId43" Type="http://schemas.openxmlformats.org/officeDocument/2006/relationships/font" Target="fonts/AlbertSans-bold.fntdata"/><Relationship Id="rId46" Type="http://schemas.openxmlformats.org/officeDocument/2006/relationships/font" Target="fonts/PathwayExtremeThin-regular.fntdata"/><Relationship Id="rId45" Type="http://schemas.openxmlformats.org/officeDocument/2006/relationships/font" Target="fonts/Alber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athwayExtremeThin-italic.fntdata"/><Relationship Id="rId47" Type="http://schemas.openxmlformats.org/officeDocument/2006/relationships/font" Target="fonts/PathwayExtremeThin-bold.fntdata"/><Relationship Id="rId49" Type="http://schemas.openxmlformats.org/officeDocument/2006/relationships/font" Target="fonts/PathwayExtremeTh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thwayExtremeLight-italic.fntdata"/><Relationship Id="rId30" Type="http://schemas.openxmlformats.org/officeDocument/2006/relationships/font" Target="fonts/PathwayExtremeLight-bold.fntdata"/><Relationship Id="rId33" Type="http://schemas.openxmlformats.org/officeDocument/2006/relationships/font" Target="fonts/Raleway-regular.fntdata"/><Relationship Id="rId32" Type="http://schemas.openxmlformats.org/officeDocument/2006/relationships/font" Target="fonts/PathwayExtremeLight-boldItalic.fntdata"/><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Anaheim-regular.fntdata"/><Relationship Id="rId36" Type="http://schemas.openxmlformats.org/officeDocument/2006/relationships/font" Target="fonts/Raleway-boldItalic.fntdata"/><Relationship Id="rId39" Type="http://schemas.openxmlformats.org/officeDocument/2006/relationships/font" Target="fonts/PathwayExtreme-bold.fntdata"/><Relationship Id="rId38" Type="http://schemas.openxmlformats.org/officeDocument/2006/relationships/font" Target="fonts/PathwayExtreme-regular.fntdata"/><Relationship Id="rId20" Type="http://schemas.openxmlformats.org/officeDocument/2006/relationships/slide" Target="slides/slide16.xml"/><Relationship Id="rId22" Type="http://schemas.openxmlformats.org/officeDocument/2006/relationships/font" Target="fonts/PathwayExtremeMedium-bold.fntdata"/><Relationship Id="rId21" Type="http://schemas.openxmlformats.org/officeDocument/2006/relationships/font" Target="fonts/PathwayExtremeMedium-regular.fntdata"/><Relationship Id="rId24" Type="http://schemas.openxmlformats.org/officeDocument/2006/relationships/font" Target="fonts/PathwayExtremeMedium-boldItalic.fntdata"/><Relationship Id="rId23" Type="http://schemas.openxmlformats.org/officeDocument/2006/relationships/font" Target="fonts/PathwayExtremeMedium-italic.fntdata"/><Relationship Id="rId26" Type="http://schemas.openxmlformats.org/officeDocument/2006/relationships/font" Target="fonts/PathwayExtremeSemiBold-bold.fntdata"/><Relationship Id="rId25" Type="http://schemas.openxmlformats.org/officeDocument/2006/relationships/font" Target="fonts/PathwayExtremeSemiBold-regular.fntdata"/><Relationship Id="rId28" Type="http://schemas.openxmlformats.org/officeDocument/2006/relationships/font" Target="fonts/PathwayExtremeSemiBold-boldItalic.fntdata"/><Relationship Id="rId27" Type="http://schemas.openxmlformats.org/officeDocument/2006/relationships/font" Target="fonts/PathwayExtremeSemiBold-italic.fntdata"/><Relationship Id="rId29" Type="http://schemas.openxmlformats.org/officeDocument/2006/relationships/font" Target="fonts/PathwayExtremeLight-regular.fntdata"/><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3.png"/><Relationship Id="rId7"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8"/>
          <p:cNvGrpSpPr/>
          <p:nvPr/>
        </p:nvGrpSpPr>
        <p:grpSpPr>
          <a:xfrm>
            <a:off x="0" y="0"/>
            <a:ext cx="9144003" cy="5143501"/>
            <a:chOff x="0" y="0"/>
            <a:chExt cx="9144003" cy="5143501"/>
          </a:xfrm>
        </p:grpSpPr>
        <p:pic>
          <p:nvPicPr>
            <p:cNvPr id="10" name="Google Shape;10;p18"/>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1" name="Google Shape;11;p18"/>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2" name="Google Shape;12;p18"/>
          <p:cNvSpPr txBox="1"/>
          <p:nvPr>
            <p:ph type="ctrTitle"/>
          </p:nvPr>
        </p:nvSpPr>
        <p:spPr>
          <a:xfrm>
            <a:off x="1051638" y="1399250"/>
            <a:ext cx="4317000" cy="31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64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3" name="Google Shape;13;p18"/>
          <p:cNvSpPr txBox="1"/>
          <p:nvPr>
            <p:ph idx="1" type="subTitle"/>
          </p:nvPr>
        </p:nvSpPr>
        <p:spPr>
          <a:xfrm>
            <a:off x="5900675" y="853650"/>
            <a:ext cx="2446500" cy="71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4" name="Google Shape;14;p18"/>
          <p:cNvPicPr preferRelativeResize="0"/>
          <p:nvPr/>
        </p:nvPicPr>
        <p:blipFill rotWithShape="1">
          <a:blip r:embed="rId3">
            <a:alphaModFix/>
          </a:blip>
          <a:srcRect b="0" l="0" r="0" t="0"/>
          <a:stretch/>
        </p:blipFill>
        <p:spPr>
          <a:xfrm>
            <a:off x="121325" y="539500"/>
            <a:ext cx="628319" cy="628300"/>
          </a:xfrm>
          <a:prstGeom prst="rect">
            <a:avLst/>
          </a:prstGeom>
          <a:noFill/>
          <a:ln>
            <a:noFill/>
          </a:ln>
          <a:effectLst>
            <a:outerShdw blurRad="57150" rotWithShape="0" algn="bl" dir="5400000" dist="19050">
              <a:schemeClr val="accent4"/>
            </a:outerShdw>
          </a:effectLst>
        </p:spPr>
      </p:pic>
      <p:pic>
        <p:nvPicPr>
          <p:cNvPr id="15" name="Google Shape;15;p18"/>
          <p:cNvPicPr preferRelativeResize="0"/>
          <p:nvPr/>
        </p:nvPicPr>
        <p:blipFill rotWithShape="1">
          <a:blip r:embed="rId4">
            <a:alphaModFix/>
          </a:blip>
          <a:srcRect b="0" l="0" r="0" t="0"/>
          <a:stretch/>
        </p:blipFill>
        <p:spPr>
          <a:xfrm>
            <a:off x="284614" y="3712506"/>
            <a:ext cx="301750" cy="301739"/>
          </a:xfrm>
          <a:prstGeom prst="rect">
            <a:avLst/>
          </a:prstGeom>
          <a:noFill/>
          <a:ln>
            <a:noFill/>
          </a:ln>
          <a:effectLst>
            <a:outerShdw blurRad="57150" rotWithShape="0" algn="bl" dir="5400000" dist="19050">
              <a:schemeClr val="accent4"/>
            </a:outerShdw>
          </a:effectLst>
        </p:spPr>
      </p:pic>
      <p:pic>
        <p:nvPicPr>
          <p:cNvPr id="16" name="Google Shape;16;p18"/>
          <p:cNvPicPr preferRelativeResize="0"/>
          <p:nvPr/>
        </p:nvPicPr>
        <p:blipFill rotWithShape="1">
          <a:blip r:embed="rId4">
            <a:alphaModFix/>
          </a:blip>
          <a:srcRect b="0" l="0" r="0" t="0"/>
          <a:stretch/>
        </p:blipFill>
        <p:spPr>
          <a:xfrm>
            <a:off x="284614" y="4487406"/>
            <a:ext cx="301750" cy="301739"/>
          </a:xfrm>
          <a:prstGeom prst="rect">
            <a:avLst/>
          </a:prstGeom>
          <a:noFill/>
          <a:ln>
            <a:noFill/>
          </a:ln>
          <a:effectLst>
            <a:outerShdw blurRad="57150" rotWithShape="0" algn="bl" dir="5400000" dist="19050">
              <a:schemeClr val="accent4"/>
            </a:outerShdw>
          </a:effectLst>
        </p:spPr>
      </p:pic>
      <p:cxnSp>
        <p:nvCxnSpPr>
          <p:cNvPr id="17" name="Google Shape;17;p18"/>
          <p:cNvCxnSpPr>
            <a:stCxn id="14" idx="2"/>
            <a:endCxn id="15" idx="0"/>
          </p:cNvCxnSpPr>
          <p:nvPr/>
        </p:nvCxnSpPr>
        <p:spPr>
          <a:xfrm flipH="1" rot="-5400000">
            <a:off x="-836515" y="2439800"/>
            <a:ext cx="2544600" cy="600"/>
          </a:xfrm>
          <a:prstGeom prst="bentConnector3">
            <a:avLst>
              <a:gd fmla="val 50002" name="adj1"/>
            </a:avLst>
          </a:prstGeom>
          <a:noFill/>
          <a:ln cap="flat" cmpd="sng" w="9525">
            <a:solidFill>
              <a:schemeClr val="dk2"/>
            </a:solidFill>
            <a:prstDash val="dash"/>
            <a:round/>
            <a:headEnd len="sm" w="sm" type="none"/>
            <a:tailEnd len="sm" w="sm" type="none"/>
          </a:ln>
        </p:spPr>
      </p:cxnSp>
      <p:cxnSp>
        <p:nvCxnSpPr>
          <p:cNvPr id="18" name="Google Shape;18;p18"/>
          <p:cNvCxnSpPr>
            <a:stCxn id="15" idx="2"/>
            <a:endCxn id="16" idx="0"/>
          </p:cNvCxnSpPr>
          <p:nvPr/>
        </p:nvCxnSpPr>
        <p:spPr>
          <a:xfrm flipH="1" rot="-5400000">
            <a:off x="199239" y="4250495"/>
            <a:ext cx="473100" cy="600"/>
          </a:xfrm>
          <a:prstGeom prst="bentConnector3">
            <a:avLst>
              <a:gd fmla="val 50006" name="adj1"/>
            </a:avLst>
          </a:prstGeom>
          <a:noFill/>
          <a:ln cap="flat" cmpd="sng" w="9525">
            <a:solidFill>
              <a:schemeClr val="dk2"/>
            </a:solidFill>
            <a:prstDash val="dash"/>
            <a:round/>
            <a:headEnd len="sm" w="sm" type="none"/>
            <a:tailEnd len="sm" w="sm" type="none"/>
          </a:ln>
        </p:spPr>
      </p:cxnSp>
      <p:pic>
        <p:nvPicPr>
          <p:cNvPr id="19" name="Google Shape;19;p18"/>
          <p:cNvPicPr preferRelativeResize="0"/>
          <p:nvPr/>
        </p:nvPicPr>
        <p:blipFill rotWithShape="1">
          <a:blip r:embed="rId3">
            <a:alphaModFix/>
          </a:blip>
          <a:srcRect b="0" l="0" r="0" t="0"/>
          <a:stretch/>
        </p:blipFill>
        <p:spPr>
          <a:xfrm>
            <a:off x="8259400" y="138050"/>
            <a:ext cx="628319" cy="628300"/>
          </a:xfrm>
          <a:prstGeom prst="rect">
            <a:avLst/>
          </a:prstGeom>
          <a:noFill/>
          <a:ln>
            <a:noFill/>
          </a:ln>
          <a:effectLst>
            <a:outerShdw blurRad="57150" rotWithShape="0" algn="bl" dir="5400000" dist="19050">
              <a:schemeClr val="accent4"/>
            </a:outerShdw>
          </a:effectLst>
        </p:spPr>
      </p:pic>
      <p:grpSp>
        <p:nvGrpSpPr>
          <p:cNvPr id="20" name="Google Shape;20;p18"/>
          <p:cNvGrpSpPr/>
          <p:nvPr/>
        </p:nvGrpSpPr>
        <p:grpSpPr>
          <a:xfrm>
            <a:off x="208853" y="645785"/>
            <a:ext cx="453281" cy="415728"/>
            <a:chOff x="5943328" y="1459097"/>
            <a:chExt cx="453281" cy="415728"/>
          </a:xfrm>
        </p:grpSpPr>
        <p:sp>
          <p:nvSpPr>
            <p:cNvPr id="21" name="Google Shape;21;p18"/>
            <p:cNvSpPr/>
            <p:nvPr/>
          </p:nvSpPr>
          <p:spPr>
            <a:xfrm>
              <a:off x="5943328" y="1518961"/>
              <a:ext cx="453281" cy="355864"/>
            </a:xfrm>
            <a:custGeom>
              <a:rect b="b" l="l" r="r" t="t"/>
              <a:pathLst>
                <a:path extrusionOk="0" h="3109" w="3960">
                  <a:moveTo>
                    <a:pt x="3634" y="0"/>
                  </a:moveTo>
                  <a:lnTo>
                    <a:pt x="2976" y="0"/>
                  </a:lnTo>
                  <a:cubicBezTo>
                    <a:pt x="2944" y="0"/>
                    <a:pt x="2918" y="26"/>
                    <a:pt x="2918" y="58"/>
                  </a:cubicBezTo>
                  <a:cubicBezTo>
                    <a:pt x="2918" y="91"/>
                    <a:pt x="2944" y="117"/>
                    <a:pt x="2976" y="117"/>
                  </a:cubicBezTo>
                  <a:lnTo>
                    <a:pt x="3634" y="117"/>
                  </a:lnTo>
                  <a:cubicBezTo>
                    <a:pt x="3750" y="117"/>
                    <a:pt x="3844" y="211"/>
                    <a:pt x="3844" y="327"/>
                  </a:cubicBezTo>
                  <a:lnTo>
                    <a:pt x="3844" y="508"/>
                  </a:lnTo>
                  <a:lnTo>
                    <a:pt x="2980" y="508"/>
                  </a:lnTo>
                  <a:cubicBezTo>
                    <a:pt x="2948" y="508"/>
                    <a:pt x="2922" y="534"/>
                    <a:pt x="2922" y="566"/>
                  </a:cubicBezTo>
                  <a:cubicBezTo>
                    <a:pt x="2922" y="598"/>
                    <a:pt x="2948" y="624"/>
                    <a:pt x="2980" y="624"/>
                  </a:cubicBezTo>
                  <a:lnTo>
                    <a:pt x="3844" y="624"/>
                  </a:lnTo>
                  <a:lnTo>
                    <a:pt x="3844" y="2783"/>
                  </a:lnTo>
                  <a:cubicBezTo>
                    <a:pt x="3844" y="2898"/>
                    <a:pt x="3750" y="2993"/>
                    <a:pt x="3634" y="2993"/>
                  </a:cubicBezTo>
                  <a:lnTo>
                    <a:pt x="326" y="2993"/>
                  </a:lnTo>
                  <a:cubicBezTo>
                    <a:pt x="210" y="2993"/>
                    <a:pt x="116" y="2898"/>
                    <a:pt x="116" y="2783"/>
                  </a:cubicBezTo>
                  <a:lnTo>
                    <a:pt x="116" y="624"/>
                  </a:lnTo>
                  <a:lnTo>
                    <a:pt x="1004" y="624"/>
                  </a:lnTo>
                  <a:cubicBezTo>
                    <a:pt x="1036" y="624"/>
                    <a:pt x="1062" y="598"/>
                    <a:pt x="1062" y="566"/>
                  </a:cubicBezTo>
                  <a:cubicBezTo>
                    <a:pt x="1062" y="534"/>
                    <a:pt x="1036" y="508"/>
                    <a:pt x="1004" y="508"/>
                  </a:cubicBezTo>
                  <a:lnTo>
                    <a:pt x="116" y="508"/>
                  </a:lnTo>
                  <a:lnTo>
                    <a:pt x="116" y="327"/>
                  </a:lnTo>
                  <a:cubicBezTo>
                    <a:pt x="116" y="211"/>
                    <a:pt x="210" y="117"/>
                    <a:pt x="326" y="117"/>
                  </a:cubicBezTo>
                  <a:lnTo>
                    <a:pt x="1008" y="117"/>
                  </a:lnTo>
                  <a:cubicBezTo>
                    <a:pt x="1040" y="117"/>
                    <a:pt x="1066" y="91"/>
                    <a:pt x="1066" y="58"/>
                  </a:cubicBezTo>
                  <a:cubicBezTo>
                    <a:pt x="1066" y="26"/>
                    <a:pt x="1040" y="0"/>
                    <a:pt x="1008" y="0"/>
                  </a:cubicBezTo>
                  <a:lnTo>
                    <a:pt x="326" y="0"/>
                  </a:lnTo>
                  <a:cubicBezTo>
                    <a:pt x="146" y="0"/>
                    <a:pt x="0" y="147"/>
                    <a:pt x="0" y="327"/>
                  </a:cubicBezTo>
                  <a:lnTo>
                    <a:pt x="0" y="2783"/>
                  </a:lnTo>
                  <a:cubicBezTo>
                    <a:pt x="0" y="2962"/>
                    <a:pt x="146" y="3109"/>
                    <a:pt x="326" y="3109"/>
                  </a:cubicBezTo>
                  <a:lnTo>
                    <a:pt x="3634" y="3109"/>
                  </a:lnTo>
                  <a:cubicBezTo>
                    <a:pt x="3814" y="3109"/>
                    <a:pt x="3960" y="2962"/>
                    <a:pt x="3960" y="2783"/>
                  </a:cubicBezTo>
                  <a:lnTo>
                    <a:pt x="3960" y="327"/>
                  </a:lnTo>
                  <a:cubicBezTo>
                    <a:pt x="3960" y="147"/>
                    <a:pt x="3814" y="0"/>
                    <a:pt x="3634"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 name="Google Shape;22;p18"/>
            <p:cNvSpPr/>
            <p:nvPr/>
          </p:nvSpPr>
          <p:spPr>
            <a:xfrm>
              <a:off x="5986366" y="1549638"/>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 name="Google Shape;23;p18"/>
            <p:cNvSpPr/>
            <p:nvPr/>
          </p:nvSpPr>
          <p:spPr>
            <a:xfrm>
              <a:off x="6029175" y="1549638"/>
              <a:ext cx="17857" cy="13278"/>
            </a:xfrm>
            <a:custGeom>
              <a:rect b="b" l="l" r="r" t="t"/>
              <a:pathLst>
                <a:path extrusionOk="0" h="116" w="156">
                  <a:moveTo>
                    <a:pt x="58" y="0"/>
                  </a:moveTo>
                  <a:cubicBezTo>
                    <a:pt x="26" y="0"/>
                    <a:pt x="0" y="26"/>
                    <a:pt x="0" y="58"/>
                  </a:cubicBezTo>
                  <a:cubicBezTo>
                    <a:pt x="0" y="90"/>
                    <a:pt x="26" y="116"/>
                    <a:pt x="58" y="116"/>
                  </a:cubicBezTo>
                  <a:lnTo>
                    <a:pt x="98" y="116"/>
                  </a:lnTo>
                  <a:cubicBezTo>
                    <a:pt x="130" y="116"/>
                    <a:pt x="156" y="90"/>
                    <a:pt x="156" y="58"/>
                  </a:cubicBezTo>
                  <a:cubicBezTo>
                    <a:pt x="156" y="26"/>
                    <a:pt x="130" y="0"/>
                    <a:pt x="98"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 name="Google Shape;24;p18"/>
            <p:cNvSpPr/>
            <p:nvPr/>
          </p:nvSpPr>
          <p:spPr>
            <a:xfrm>
              <a:off x="6074732" y="1459097"/>
              <a:ext cx="193217" cy="193213"/>
            </a:xfrm>
            <a:custGeom>
              <a:rect b="b" l="l" r="r" t="t"/>
              <a:pathLst>
                <a:path extrusionOk="0" h="1688" w="1688">
                  <a:moveTo>
                    <a:pt x="328" y="330"/>
                  </a:moveTo>
                  <a:cubicBezTo>
                    <a:pt x="310" y="370"/>
                    <a:pt x="296" y="412"/>
                    <a:pt x="287" y="456"/>
                  </a:cubicBezTo>
                  <a:cubicBezTo>
                    <a:pt x="281" y="488"/>
                    <a:pt x="302" y="518"/>
                    <a:pt x="333" y="525"/>
                  </a:cubicBezTo>
                  <a:cubicBezTo>
                    <a:pt x="365" y="531"/>
                    <a:pt x="395" y="510"/>
                    <a:pt x="401" y="479"/>
                  </a:cubicBezTo>
                  <a:cubicBezTo>
                    <a:pt x="443" y="269"/>
                    <a:pt x="629" y="116"/>
                    <a:pt x="844" y="116"/>
                  </a:cubicBezTo>
                  <a:cubicBezTo>
                    <a:pt x="1093" y="116"/>
                    <a:pt x="1295" y="318"/>
                    <a:pt x="1295" y="567"/>
                  </a:cubicBezTo>
                  <a:cubicBezTo>
                    <a:pt x="1295" y="816"/>
                    <a:pt x="1093" y="1018"/>
                    <a:pt x="844" y="1018"/>
                  </a:cubicBezTo>
                  <a:cubicBezTo>
                    <a:pt x="647" y="1018"/>
                    <a:pt x="474" y="892"/>
                    <a:pt x="414" y="704"/>
                  </a:cubicBezTo>
                  <a:cubicBezTo>
                    <a:pt x="404" y="674"/>
                    <a:pt x="372" y="657"/>
                    <a:pt x="341" y="667"/>
                  </a:cubicBezTo>
                  <a:cubicBezTo>
                    <a:pt x="310" y="676"/>
                    <a:pt x="294" y="709"/>
                    <a:pt x="303" y="739"/>
                  </a:cubicBezTo>
                  <a:cubicBezTo>
                    <a:pt x="324" y="806"/>
                    <a:pt x="357" y="866"/>
                    <a:pt x="398" y="918"/>
                  </a:cubicBezTo>
                  <a:cubicBezTo>
                    <a:pt x="311" y="1001"/>
                    <a:pt x="250" y="1105"/>
                    <a:pt x="220" y="1219"/>
                  </a:cubicBezTo>
                  <a:cubicBezTo>
                    <a:pt x="154" y="1109"/>
                    <a:pt x="116" y="981"/>
                    <a:pt x="116" y="844"/>
                  </a:cubicBezTo>
                  <a:cubicBezTo>
                    <a:pt x="116" y="644"/>
                    <a:pt x="197" y="462"/>
                    <a:pt x="328" y="330"/>
                  </a:cubicBezTo>
                  <a:moveTo>
                    <a:pt x="1572" y="844"/>
                  </a:moveTo>
                  <a:cubicBezTo>
                    <a:pt x="1572" y="981"/>
                    <a:pt x="1534" y="1109"/>
                    <a:pt x="1468" y="1219"/>
                  </a:cubicBezTo>
                  <a:cubicBezTo>
                    <a:pt x="1437" y="1104"/>
                    <a:pt x="1376" y="1000"/>
                    <a:pt x="1290" y="917"/>
                  </a:cubicBezTo>
                  <a:cubicBezTo>
                    <a:pt x="1366" y="821"/>
                    <a:pt x="1411" y="699"/>
                    <a:pt x="1411" y="567"/>
                  </a:cubicBezTo>
                  <a:cubicBezTo>
                    <a:pt x="1411" y="483"/>
                    <a:pt x="1393" y="402"/>
                    <a:pt x="1359" y="330"/>
                  </a:cubicBezTo>
                  <a:cubicBezTo>
                    <a:pt x="1491" y="462"/>
                    <a:pt x="1572" y="644"/>
                    <a:pt x="1572" y="844"/>
                  </a:cubicBezTo>
                  <a:moveTo>
                    <a:pt x="844" y="1572"/>
                  </a:moveTo>
                  <a:cubicBezTo>
                    <a:pt x="637" y="1572"/>
                    <a:pt x="449" y="1484"/>
                    <a:pt x="316" y="1345"/>
                  </a:cubicBezTo>
                  <a:cubicBezTo>
                    <a:pt x="326" y="1214"/>
                    <a:pt x="384" y="1092"/>
                    <a:pt x="478" y="1002"/>
                  </a:cubicBezTo>
                  <a:cubicBezTo>
                    <a:pt x="578" y="1086"/>
                    <a:pt x="706" y="1135"/>
                    <a:pt x="844" y="1135"/>
                  </a:cubicBezTo>
                  <a:cubicBezTo>
                    <a:pt x="983" y="1135"/>
                    <a:pt x="1110" y="1084"/>
                    <a:pt x="1209" y="1001"/>
                  </a:cubicBezTo>
                  <a:cubicBezTo>
                    <a:pt x="1304" y="1092"/>
                    <a:pt x="1362" y="1214"/>
                    <a:pt x="1371" y="1345"/>
                  </a:cubicBezTo>
                  <a:cubicBezTo>
                    <a:pt x="1239" y="1484"/>
                    <a:pt x="1051" y="1572"/>
                    <a:pt x="844" y="1572"/>
                  </a:cubicBezTo>
                  <a:moveTo>
                    <a:pt x="844" y="1688"/>
                  </a:moveTo>
                  <a:cubicBezTo>
                    <a:pt x="1309" y="1688"/>
                    <a:pt x="1688" y="1309"/>
                    <a:pt x="1688" y="844"/>
                  </a:cubicBezTo>
                  <a:cubicBezTo>
                    <a:pt x="1688" y="378"/>
                    <a:pt x="1309" y="0"/>
                    <a:pt x="844" y="0"/>
                  </a:cubicBezTo>
                  <a:cubicBezTo>
                    <a:pt x="379" y="0"/>
                    <a:pt x="0" y="378"/>
                    <a:pt x="0" y="844"/>
                  </a:cubicBezTo>
                  <a:cubicBezTo>
                    <a:pt x="0" y="1309"/>
                    <a:pt x="379" y="1688"/>
                    <a:pt x="844" y="168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 name="Google Shape;25;p18"/>
            <p:cNvSpPr/>
            <p:nvPr/>
          </p:nvSpPr>
          <p:spPr>
            <a:xfrm>
              <a:off x="5982818" y="1671655"/>
              <a:ext cx="293832" cy="70852"/>
            </a:xfrm>
            <a:custGeom>
              <a:rect b="b" l="l" r="r" t="t"/>
              <a:pathLst>
                <a:path extrusionOk="0" h="619" w="2567">
                  <a:moveTo>
                    <a:pt x="672" y="0"/>
                  </a:moveTo>
                  <a:cubicBezTo>
                    <a:pt x="640" y="0"/>
                    <a:pt x="614" y="26"/>
                    <a:pt x="614" y="59"/>
                  </a:cubicBezTo>
                  <a:cubicBezTo>
                    <a:pt x="614" y="91"/>
                    <a:pt x="640" y="117"/>
                    <a:pt x="672" y="117"/>
                  </a:cubicBezTo>
                  <a:lnTo>
                    <a:pt x="2425" y="117"/>
                  </a:lnTo>
                  <a:cubicBezTo>
                    <a:pt x="2440" y="117"/>
                    <a:pt x="2451" y="128"/>
                    <a:pt x="2451" y="143"/>
                  </a:cubicBezTo>
                  <a:lnTo>
                    <a:pt x="2451" y="477"/>
                  </a:lnTo>
                  <a:cubicBezTo>
                    <a:pt x="2451" y="491"/>
                    <a:pt x="2440" y="503"/>
                    <a:pt x="2425" y="503"/>
                  </a:cubicBezTo>
                  <a:lnTo>
                    <a:pt x="142" y="503"/>
                  </a:lnTo>
                  <a:cubicBezTo>
                    <a:pt x="128" y="503"/>
                    <a:pt x="116" y="491"/>
                    <a:pt x="116" y="477"/>
                  </a:cubicBezTo>
                  <a:lnTo>
                    <a:pt x="116" y="143"/>
                  </a:lnTo>
                  <a:cubicBezTo>
                    <a:pt x="116" y="128"/>
                    <a:pt x="128" y="117"/>
                    <a:pt x="142" y="117"/>
                  </a:cubicBezTo>
                  <a:lnTo>
                    <a:pt x="424" y="117"/>
                  </a:lnTo>
                  <a:cubicBezTo>
                    <a:pt x="456" y="117"/>
                    <a:pt x="482" y="91"/>
                    <a:pt x="482" y="59"/>
                  </a:cubicBezTo>
                  <a:cubicBezTo>
                    <a:pt x="482" y="26"/>
                    <a:pt x="456" y="0"/>
                    <a:pt x="424" y="0"/>
                  </a:cubicBezTo>
                  <a:lnTo>
                    <a:pt x="142" y="0"/>
                  </a:lnTo>
                  <a:cubicBezTo>
                    <a:pt x="64" y="0"/>
                    <a:pt x="0" y="64"/>
                    <a:pt x="0" y="143"/>
                  </a:cubicBezTo>
                  <a:lnTo>
                    <a:pt x="0" y="477"/>
                  </a:lnTo>
                  <a:cubicBezTo>
                    <a:pt x="0" y="555"/>
                    <a:pt x="64" y="619"/>
                    <a:pt x="142" y="619"/>
                  </a:cubicBezTo>
                  <a:lnTo>
                    <a:pt x="2425" y="619"/>
                  </a:lnTo>
                  <a:cubicBezTo>
                    <a:pt x="2504" y="619"/>
                    <a:pt x="2567" y="555"/>
                    <a:pt x="2567" y="477"/>
                  </a:cubicBezTo>
                  <a:lnTo>
                    <a:pt x="2567" y="143"/>
                  </a:lnTo>
                  <a:cubicBezTo>
                    <a:pt x="2567" y="64"/>
                    <a:pt x="2504" y="0"/>
                    <a:pt x="2425" y="0"/>
                  </a:cubicBezTo>
                  <a:lnTo>
                    <a:pt x="672"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 name="Google Shape;26;p18"/>
            <p:cNvSpPr/>
            <p:nvPr/>
          </p:nvSpPr>
          <p:spPr>
            <a:xfrm>
              <a:off x="5982818" y="1761967"/>
              <a:ext cx="293832" cy="70738"/>
            </a:xfrm>
            <a:custGeom>
              <a:rect b="b" l="l" r="r" t="t"/>
              <a:pathLst>
                <a:path extrusionOk="0" h="618" w="2567">
                  <a:moveTo>
                    <a:pt x="1998" y="0"/>
                  </a:moveTo>
                  <a:lnTo>
                    <a:pt x="142" y="0"/>
                  </a:lnTo>
                  <a:cubicBezTo>
                    <a:pt x="64" y="0"/>
                    <a:pt x="0" y="63"/>
                    <a:pt x="0" y="142"/>
                  </a:cubicBezTo>
                  <a:lnTo>
                    <a:pt x="0" y="476"/>
                  </a:lnTo>
                  <a:cubicBezTo>
                    <a:pt x="0" y="554"/>
                    <a:pt x="64" y="618"/>
                    <a:pt x="142" y="618"/>
                  </a:cubicBezTo>
                  <a:lnTo>
                    <a:pt x="2425" y="618"/>
                  </a:lnTo>
                  <a:cubicBezTo>
                    <a:pt x="2504" y="618"/>
                    <a:pt x="2567" y="554"/>
                    <a:pt x="2567" y="476"/>
                  </a:cubicBezTo>
                  <a:lnTo>
                    <a:pt x="2567" y="142"/>
                  </a:lnTo>
                  <a:cubicBezTo>
                    <a:pt x="2567" y="63"/>
                    <a:pt x="2504" y="0"/>
                    <a:pt x="2425" y="0"/>
                  </a:cubicBezTo>
                  <a:lnTo>
                    <a:pt x="2246" y="0"/>
                  </a:lnTo>
                  <a:cubicBezTo>
                    <a:pt x="2214" y="0"/>
                    <a:pt x="2188" y="26"/>
                    <a:pt x="2188" y="58"/>
                  </a:cubicBezTo>
                  <a:cubicBezTo>
                    <a:pt x="2188" y="90"/>
                    <a:pt x="2214" y="116"/>
                    <a:pt x="2246" y="116"/>
                  </a:cubicBezTo>
                  <a:lnTo>
                    <a:pt x="2425" y="116"/>
                  </a:lnTo>
                  <a:cubicBezTo>
                    <a:pt x="2440" y="116"/>
                    <a:pt x="2451" y="127"/>
                    <a:pt x="2451" y="142"/>
                  </a:cubicBezTo>
                  <a:lnTo>
                    <a:pt x="2451" y="476"/>
                  </a:lnTo>
                  <a:cubicBezTo>
                    <a:pt x="2451" y="490"/>
                    <a:pt x="2440" y="502"/>
                    <a:pt x="2425" y="502"/>
                  </a:cubicBezTo>
                  <a:lnTo>
                    <a:pt x="142" y="502"/>
                  </a:lnTo>
                  <a:cubicBezTo>
                    <a:pt x="128" y="502"/>
                    <a:pt x="116" y="490"/>
                    <a:pt x="116" y="476"/>
                  </a:cubicBezTo>
                  <a:lnTo>
                    <a:pt x="116" y="142"/>
                  </a:lnTo>
                  <a:cubicBezTo>
                    <a:pt x="116" y="127"/>
                    <a:pt x="128" y="116"/>
                    <a:pt x="142" y="116"/>
                  </a:cubicBezTo>
                  <a:lnTo>
                    <a:pt x="1998" y="116"/>
                  </a:lnTo>
                  <a:cubicBezTo>
                    <a:pt x="2030" y="116"/>
                    <a:pt x="2056" y="90"/>
                    <a:pt x="2056" y="58"/>
                  </a:cubicBezTo>
                  <a:cubicBezTo>
                    <a:pt x="2056" y="26"/>
                    <a:pt x="2030" y="0"/>
                    <a:pt x="199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 name="Google Shape;27;p18"/>
            <p:cNvSpPr/>
            <p:nvPr/>
          </p:nvSpPr>
          <p:spPr>
            <a:xfrm>
              <a:off x="6030663"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8" name="Google Shape;28;p18"/>
            <p:cNvSpPr/>
            <p:nvPr/>
          </p:nvSpPr>
          <p:spPr>
            <a:xfrm>
              <a:off x="6075762"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 name="Google Shape;29;p18"/>
            <p:cNvSpPr/>
            <p:nvPr/>
          </p:nvSpPr>
          <p:spPr>
            <a:xfrm>
              <a:off x="6120861"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 name="Google Shape;30;p18"/>
            <p:cNvSpPr/>
            <p:nvPr/>
          </p:nvSpPr>
          <p:spPr>
            <a:xfrm>
              <a:off x="6165959"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1" name="Google Shape;31;p18"/>
            <p:cNvSpPr/>
            <p:nvPr/>
          </p:nvSpPr>
          <p:spPr>
            <a:xfrm>
              <a:off x="6211058" y="1790697"/>
              <a:ext cx="17742" cy="13278"/>
            </a:xfrm>
            <a:custGeom>
              <a:rect b="b" l="l" r="r" t="t"/>
              <a:pathLst>
                <a:path extrusionOk="0" h="116" w="155">
                  <a:moveTo>
                    <a:pt x="0" y="58"/>
                  </a:moveTo>
                  <a:cubicBezTo>
                    <a:pt x="0" y="90"/>
                    <a:pt x="26" y="116"/>
                    <a:pt x="58" y="116"/>
                  </a:cubicBezTo>
                  <a:lnTo>
                    <a:pt x="97" y="116"/>
                  </a:lnTo>
                  <a:cubicBezTo>
                    <a:pt x="129" y="116"/>
                    <a:pt x="155" y="90"/>
                    <a:pt x="155" y="58"/>
                  </a:cubicBezTo>
                  <a:cubicBezTo>
                    <a:pt x="155" y="26"/>
                    <a:pt x="129" y="0"/>
                    <a:pt x="97" y="0"/>
                  </a:cubicBezTo>
                  <a:lnTo>
                    <a:pt x="58" y="0"/>
                  </a:lnTo>
                  <a:cubicBezTo>
                    <a:pt x="26" y="0"/>
                    <a:pt x="0" y="26"/>
                    <a:pt x="0" y="58"/>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2" name="Google Shape;32;p18"/>
            <p:cNvSpPr/>
            <p:nvPr/>
          </p:nvSpPr>
          <p:spPr>
            <a:xfrm>
              <a:off x="6297020" y="1757160"/>
              <a:ext cx="70968" cy="75545"/>
            </a:xfrm>
            <a:custGeom>
              <a:rect b="b" l="l" r="r" t="t"/>
              <a:pathLst>
                <a:path extrusionOk="0" h="660" w="620">
                  <a:moveTo>
                    <a:pt x="310" y="117"/>
                  </a:moveTo>
                  <a:cubicBezTo>
                    <a:pt x="366" y="117"/>
                    <a:pt x="412" y="163"/>
                    <a:pt x="412" y="219"/>
                  </a:cubicBezTo>
                  <a:lnTo>
                    <a:pt x="412" y="221"/>
                  </a:lnTo>
                  <a:lnTo>
                    <a:pt x="207" y="221"/>
                  </a:lnTo>
                  <a:lnTo>
                    <a:pt x="207" y="219"/>
                  </a:lnTo>
                  <a:cubicBezTo>
                    <a:pt x="207" y="163"/>
                    <a:pt x="253" y="117"/>
                    <a:pt x="310" y="117"/>
                  </a:cubicBezTo>
                  <a:moveTo>
                    <a:pt x="504" y="511"/>
                  </a:moveTo>
                  <a:cubicBezTo>
                    <a:pt x="504" y="529"/>
                    <a:pt x="489" y="544"/>
                    <a:pt x="470" y="544"/>
                  </a:cubicBezTo>
                  <a:lnTo>
                    <a:pt x="149" y="544"/>
                  </a:lnTo>
                  <a:cubicBezTo>
                    <a:pt x="130" y="544"/>
                    <a:pt x="116" y="529"/>
                    <a:pt x="116" y="511"/>
                  </a:cubicBezTo>
                  <a:lnTo>
                    <a:pt x="116" y="370"/>
                  </a:lnTo>
                  <a:cubicBezTo>
                    <a:pt x="116" y="351"/>
                    <a:pt x="130" y="337"/>
                    <a:pt x="149" y="337"/>
                  </a:cubicBezTo>
                  <a:lnTo>
                    <a:pt x="470" y="337"/>
                  </a:lnTo>
                  <a:cubicBezTo>
                    <a:pt x="489" y="337"/>
                    <a:pt x="504" y="351"/>
                    <a:pt x="504" y="370"/>
                  </a:cubicBezTo>
                  <a:lnTo>
                    <a:pt x="504" y="511"/>
                  </a:lnTo>
                  <a:moveTo>
                    <a:pt x="0" y="370"/>
                  </a:moveTo>
                  <a:lnTo>
                    <a:pt x="0" y="511"/>
                  </a:lnTo>
                  <a:cubicBezTo>
                    <a:pt x="0" y="593"/>
                    <a:pt x="66" y="660"/>
                    <a:pt x="149" y="660"/>
                  </a:cubicBezTo>
                  <a:lnTo>
                    <a:pt x="470" y="660"/>
                  </a:lnTo>
                  <a:cubicBezTo>
                    <a:pt x="553" y="660"/>
                    <a:pt x="620" y="593"/>
                    <a:pt x="620" y="511"/>
                  </a:cubicBezTo>
                  <a:lnTo>
                    <a:pt x="620" y="370"/>
                  </a:lnTo>
                  <a:cubicBezTo>
                    <a:pt x="620" y="308"/>
                    <a:pt x="582" y="255"/>
                    <a:pt x="529" y="232"/>
                  </a:cubicBezTo>
                  <a:lnTo>
                    <a:pt x="529" y="219"/>
                  </a:lnTo>
                  <a:cubicBezTo>
                    <a:pt x="529" y="99"/>
                    <a:pt x="430" y="0"/>
                    <a:pt x="310" y="0"/>
                  </a:cubicBezTo>
                  <a:cubicBezTo>
                    <a:pt x="189" y="0"/>
                    <a:pt x="91" y="99"/>
                    <a:pt x="91" y="219"/>
                  </a:cubicBezTo>
                  <a:lnTo>
                    <a:pt x="91" y="232"/>
                  </a:lnTo>
                  <a:cubicBezTo>
                    <a:pt x="37" y="255"/>
                    <a:pt x="0" y="308"/>
                    <a:pt x="0" y="37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3" name="Google Shape;33;p18"/>
            <p:cNvSpPr/>
            <p:nvPr/>
          </p:nvSpPr>
          <p:spPr>
            <a:xfrm>
              <a:off x="6306063" y="1680698"/>
              <a:ext cx="52768" cy="52767"/>
            </a:xfrm>
            <a:custGeom>
              <a:rect b="b" l="l" r="r" t="t"/>
              <a:pathLst>
                <a:path extrusionOk="0" h="461" w="461">
                  <a:moveTo>
                    <a:pt x="231" y="116"/>
                  </a:moveTo>
                  <a:cubicBezTo>
                    <a:pt x="294" y="116"/>
                    <a:pt x="345" y="167"/>
                    <a:pt x="345" y="231"/>
                  </a:cubicBezTo>
                  <a:cubicBezTo>
                    <a:pt x="345" y="294"/>
                    <a:pt x="294" y="345"/>
                    <a:pt x="231" y="345"/>
                  </a:cubicBezTo>
                  <a:cubicBezTo>
                    <a:pt x="167" y="345"/>
                    <a:pt x="116" y="294"/>
                    <a:pt x="116" y="231"/>
                  </a:cubicBezTo>
                  <a:cubicBezTo>
                    <a:pt x="116" y="167"/>
                    <a:pt x="167" y="116"/>
                    <a:pt x="231" y="116"/>
                  </a:cubicBezTo>
                  <a:moveTo>
                    <a:pt x="231" y="461"/>
                  </a:moveTo>
                  <a:cubicBezTo>
                    <a:pt x="358" y="461"/>
                    <a:pt x="461" y="358"/>
                    <a:pt x="461" y="231"/>
                  </a:cubicBezTo>
                  <a:cubicBezTo>
                    <a:pt x="461" y="103"/>
                    <a:pt x="358" y="0"/>
                    <a:pt x="231" y="0"/>
                  </a:cubicBezTo>
                  <a:cubicBezTo>
                    <a:pt x="103" y="0"/>
                    <a:pt x="0" y="103"/>
                    <a:pt x="0" y="231"/>
                  </a:cubicBezTo>
                  <a:cubicBezTo>
                    <a:pt x="0" y="358"/>
                    <a:pt x="103" y="461"/>
                    <a:pt x="231" y="4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34" name="Google Shape;34;p18"/>
          <p:cNvGrpSpPr/>
          <p:nvPr/>
        </p:nvGrpSpPr>
        <p:grpSpPr>
          <a:xfrm>
            <a:off x="8347175" y="226358"/>
            <a:ext cx="453391" cy="452357"/>
            <a:chOff x="2108113" y="1440783"/>
            <a:chExt cx="453391" cy="452357"/>
          </a:xfrm>
        </p:grpSpPr>
        <p:sp>
          <p:nvSpPr>
            <p:cNvPr id="35" name="Google Shape;35;p18"/>
            <p:cNvSpPr/>
            <p:nvPr/>
          </p:nvSpPr>
          <p:spPr>
            <a:xfrm>
              <a:off x="2108113" y="1512208"/>
              <a:ext cx="145485" cy="139415"/>
            </a:xfrm>
            <a:custGeom>
              <a:rect b="b" l="l" r="r" t="t"/>
              <a:pathLst>
                <a:path extrusionOk="0" h="1218" w="1271">
                  <a:moveTo>
                    <a:pt x="891" y="793"/>
                  </a:moveTo>
                  <a:lnTo>
                    <a:pt x="941" y="1085"/>
                  </a:lnTo>
                  <a:lnTo>
                    <a:pt x="679" y="947"/>
                  </a:lnTo>
                  <a:cubicBezTo>
                    <a:pt x="665" y="940"/>
                    <a:pt x="650" y="936"/>
                    <a:pt x="635" y="936"/>
                  </a:cubicBezTo>
                  <a:cubicBezTo>
                    <a:pt x="620" y="936"/>
                    <a:pt x="605" y="940"/>
                    <a:pt x="591" y="947"/>
                  </a:cubicBezTo>
                  <a:lnTo>
                    <a:pt x="329" y="1085"/>
                  </a:lnTo>
                  <a:lnTo>
                    <a:pt x="379" y="793"/>
                  </a:lnTo>
                  <a:cubicBezTo>
                    <a:pt x="384" y="762"/>
                    <a:pt x="374" y="731"/>
                    <a:pt x="352" y="709"/>
                  </a:cubicBezTo>
                  <a:lnTo>
                    <a:pt x="140" y="502"/>
                  </a:lnTo>
                  <a:lnTo>
                    <a:pt x="433" y="460"/>
                  </a:lnTo>
                  <a:cubicBezTo>
                    <a:pt x="464" y="455"/>
                    <a:pt x="490" y="436"/>
                    <a:pt x="504" y="408"/>
                  </a:cubicBezTo>
                  <a:lnTo>
                    <a:pt x="635" y="142"/>
                  </a:lnTo>
                  <a:lnTo>
                    <a:pt x="766" y="408"/>
                  </a:lnTo>
                  <a:cubicBezTo>
                    <a:pt x="780" y="436"/>
                    <a:pt x="807" y="455"/>
                    <a:pt x="837" y="460"/>
                  </a:cubicBezTo>
                  <a:lnTo>
                    <a:pt x="1131" y="502"/>
                  </a:lnTo>
                  <a:lnTo>
                    <a:pt x="919" y="709"/>
                  </a:lnTo>
                  <a:cubicBezTo>
                    <a:pt x="896" y="731"/>
                    <a:pt x="886" y="762"/>
                    <a:pt x="891" y="793"/>
                  </a:cubicBezTo>
                  <a:moveTo>
                    <a:pt x="1007" y="784"/>
                  </a:moveTo>
                  <a:lnTo>
                    <a:pt x="1242" y="555"/>
                  </a:lnTo>
                  <a:cubicBezTo>
                    <a:pt x="1268" y="530"/>
                    <a:pt x="1277" y="493"/>
                    <a:pt x="1266" y="458"/>
                  </a:cubicBezTo>
                  <a:cubicBezTo>
                    <a:pt x="1255" y="424"/>
                    <a:pt x="1226" y="399"/>
                    <a:pt x="1190" y="394"/>
                  </a:cubicBezTo>
                  <a:lnTo>
                    <a:pt x="865" y="347"/>
                  </a:lnTo>
                  <a:lnTo>
                    <a:pt x="720" y="53"/>
                  </a:lnTo>
                  <a:cubicBezTo>
                    <a:pt x="704" y="20"/>
                    <a:pt x="671" y="0"/>
                    <a:pt x="635" y="0"/>
                  </a:cubicBezTo>
                  <a:lnTo>
                    <a:pt x="635" y="0"/>
                  </a:lnTo>
                  <a:cubicBezTo>
                    <a:pt x="599" y="0"/>
                    <a:pt x="567" y="20"/>
                    <a:pt x="551" y="53"/>
                  </a:cubicBezTo>
                  <a:lnTo>
                    <a:pt x="405" y="347"/>
                  </a:lnTo>
                  <a:lnTo>
                    <a:pt x="81" y="394"/>
                  </a:lnTo>
                  <a:cubicBezTo>
                    <a:pt x="45" y="399"/>
                    <a:pt x="16" y="424"/>
                    <a:pt x="5" y="458"/>
                  </a:cubicBezTo>
                  <a:cubicBezTo>
                    <a:pt x="-7" y="493"/>
                    <a:pt x="2" y="530"/>
                    <a:pt x="28" y="555"/>
                  </a:cubicBezTo>
                  <a:lnTo>
                    <a:pt x="263" y="784"/>
                  </a:lnTo>
                  <a:lnTo>
                    <a:pt x="208" y="1108"/>
                  </a:lnTo>
                  <a:cubicBezTo>
                    <a:pt x="202" y="1143"/>
                    <a:pt x="216" y="1179"/>
                    <a:pt x="245" y="1200"/>
                  </a:cubicBezTo>
                  <a:cubicBezTo>
                    <a:pt x="262" y="1212"/>
                    <a:pt x="281" y="1218"/>
                    <a:pt x="301" y="1218"/>
                  </a:cubicBezTo>
                  <a:cubicBezTo>
                    <a:pt x="316" y="1218"/>
                    <a:pt x="331" y="1214"/>
                    <a:pt x="345" y="1207"/>
                  </a:cubicBezTo>
                  <a:lnTo>
                    <a:pt x="635" y="1054"/>
                  </a:lnTo>
                  <a:lnTo>
                    <a:pt x="926" y="1207"/>
                  </a:lnTo>
                  <a:cubicBezTo>
                    <a:pt x="958" y="1224"/>
                    <a:pt x="996" y="1221"/>
                    <a:pt x="1025" y="1200"/>
                  </a:cubicBezTo>
                  <a:cubicBezTo>
                    <a:pt x="1054" y="1179"/>
                    <a:pt x="1069" y="1143"/>
                    <a:pt x="1063" y="1108"/>
                  </a:cubicBezTo>
                  <a:lnTo>
                    <a:pt x="1007" y="78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 name="Google Shape;36;p18"/>
            <p:cNvSpPr/>
            <p:nvPr/>
          </p:nvSpPr>
          <p:spPr>
            <a:xfrm>
              <a:off x="2415905" y="1512208"/>
              <a:ext cx="145599" cy="139415"/>
            </a:xfrm>
            <a:custGeom>
              <a:rect b="b" l="l" r="r" t="t"/>
              <a:pathLst>
                <a:path extrusionOk="0" h="1218" w="1272">
                  <a:moveTo>
                    <a:pt x="919" y="709"/>
                  </a:moveTo>
                  <a:cubicBezTo>
                    <a:pt x="897" y="731"/>
                    <a:pt x="887" y="762"/>
                    <a:pt x="892" y="793"/>
                  </a:cubicBezTo>
                  <a:lnTo>
                    <a:pt x="942" y="1085"/>
                  </a:lnTo>
                  <a:lnTo>
                    <a:pt x="680" y="947"/>
                  </a:lnTo>
                  <a:cubicBezTo>
                    <a:pt x="652" y="932"/>
                    <a:pt x="619" y="932"/>
                    <a:pt x="592" y="947"/>
                  </a:cubicBezTo>
                  <a:lnTo>
                    <a:pt x="330" y="1085"/>
                  </a:lnTo>
                  <a:lnTo>
                    <a:pt x="380" y="793"/>
                  </a:lnTo>
                  <a:cubicBezTo>
                    <a:pt x="385" y="762"/>
                    <a:pt x="375" y="731"/>
                    <a:pt x="353" y="709"/>
                  </a:cubicBezTo>
                  <a:lnTo>
                    <a:pt x="140" y="502"/>
                  </a:lnTo>
                  <a:lnTo>
                    <a:pt x="434" y="460"/>
                  </a:lnTo>
                  <a:cubicBezTo>
                    <a:pt x="464" y="455"/>
                    <a:pt x="491" y="436"/>
                    <a:pt x="505" y="408"/>
                  </a:cubicBezTo>
                  <a:lnTo>
                    <a:pt x="636" y="142"/>
                  </a:lnTo>
                  <a:lnTo>
                    <a:pt x="767" y="408"/>
                  </a:lnTo>
                  <a:cubicBezTo>
                    <a:pt x="781" y="436"/>
                    <a:pt x="807" y="455"/>
                    <a:pt x="838" y="460"/>
                  </a:cubicBezTo>
                  <a:lnTo>
                    <a:pt x="1131" y="502"/>
                  </a:lnTo>
                  <a:lnTo>
                    <a:pt x="919" y="709"/>
                  </a:lnTo>
                  <a:moveTo>
                    <a:pt x="1267" y="458"/>
                  </a:moveTo>
                  <a:cubicBezTo>
                    <a:pt x="1255" y="424"/>
                    <a:pt x="1226" y="399"/>
                    <a:pt x="1190" y="394"/>
                  </a:cubicBezTo>
                  <a:lnTo>
                    <a:pt x="866" y="347"/>
                  </a:lnTo>
                  <a:lnTo>
                    <a:pt x="720" y="53"/>
                  </a:lnTo>
                  <a:cubicBezTo>
                    <a:pt x="704" y="20"/>
                    <a:pt x="672" y="0"/>
                    <a:pt x="636" y="0"/>
                  </a:cubicBezTo>
                  <a:cubicBezTo>
                    <a:pt x="600" y="0"/>
                    <a:pt x="567" y="20"/>
                    <a:pt x="551" y="53"/>
                  </a:cubicBezTo>
                  <a:lnTo>
                    <a:pt x="406" y="347"/>
                  </a:lnTo>
                  <a:lnTo>
                    <a:pt x="81" y="394"/>
                  </a:lnTo>
                  <a:cubicBezTo>
                    <a:pt x="45" y="399"/>
                    <a:pt x="16" y="424"/>
                    <a:pt x="5" y="458"/>
                  </a:cubicBezTo>
                  <a:cubicBezTo>
                    <a:pt x="-6" y="493"/>
                    <a:pt x="3" y="530"/>
                    <a:pt x="29" y="555"/>
                  </a:cubicBezTo>
                  <a:lnTo>
                    <a:pt x="264" y="784"/>
                  </a:lnTo>
                  <a:lnTo>
                    <a:pt x="208" y="1108"/>
                  </a:lnTo>
                  <a:cubicBezTo>
                    <a:pt x="202" y="1143"/>
                    <a:pt x="217" y="1179"/>
                    <a:pt x="246" y="1200"/>
                  </a:cubicBezTo>
                  <a:cubicBezTo>
                    <a:pt x="275" y="1221"/>
                    <a:pt x="313" y="1224"/>
                    <a:pt x="345" y="1207"/>
                  </a:cubicBezTo>
                  <a:lnTo>
                    <a:pt x="636" y="1054"/>
                  </a:lnTo>
                  <a:lnTo>
                    <a:pt x="926" y="1207"/>
                  </a:lnTo>
                  <a:cubicBezTo>
                    <a:pt x="940" y="1214"/>
                    <a:pt x="955" y="1218"/>
                    <a:pt x="970" y="1218"/>
                  </a:cubicBezTo>
                  <a:cubicBezTo>
                    <a:pt x="990" y="1218"/>
                    <a:pt x="1009" y="1212"/>
                    <a:pt x="1026" y="1200"/>
                  </a:cubicBezTo>
                  <a:cubicBezTo>
                    <a:pt x="1055" y="1179"/>
                    <a:pt x="1069" y="1143"/>
                    <a:pt x="1063" y="1108"/>
                  </a:cubicBezTo>
                  <a:lnTo>
                    <a:pt x="1008" y="784"/>
                  </a:lnTo>
                  <a:lnTo>
                    <a:pt x="1243" y="555"/>
                  </a:lnTo>
                  <a:cubicBezTo>
                    <a:pt x="1269" y="530"/>
                    <a:pt x="1278" y="493"/>
                    <a:pt x="1267" y="45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 name="Google Shape;37;p18"/>
            <p:cNvSpPr/>
            <p:nvPr/>
          </p:nvSpPr>
          <p:spPr>
            <a:xfrm>
              <a:off x="2242150" y="1658034"/>
              <a:ext cx="209013" cy="235106"/>
            </a:xfrm>
            <a:custGeom>
              <a:rect b="b" l="l" r="r" t="t"/>
              <a:pathLst>
                <a:path extrusionOk="0" h="2054" w="1826">
                  <a:moveTo>
                    <a:pt x="1801" y="1649"/>
                  </a:moveTo>
                  <a:cubicBezTo>
                    <a:pt x="1775" y="1631"/>
                    <a:pt x="1739" y="1638"/>
                    <a:pt x="1721" y="1664"/>
                  </a:cubicBezTo>
                  <a:cubicBezTo>
                    <a:pt x="1602" y="1836"/>
                    <a:pt x="1408" y="1938"/>
                    <a:pt x="1200" y="1938"/>
                  </a:cubicBezTo>
                  <a:cubicBezTo>
                    <a:pt x="898" y="1938"/>
                    <a:pt x="637" y="1723"/>
                    <a:pt x="580" y="1427"/>
                  </a:cubicBezTo>
                  <a:lnTo>
                    <a:pt x="545" y="1248"/>
                  </a:lnTo>
                  <a:cubicBezTo>
                    <a:pt x="541" y="1230"/>
                    <a:pt x="535" y="1213"/>
                    <a:pt x="525" y="1197"/>
                  </a:cubicBezTo>
                  <a:lnTo>
                    <a:pt x="132" y="544"/>
                  </a:lnTo>
                  <a:cubicBezTo>
                    <a:pt x="105" y="499"/>
                    <a:pt x="112" y="443"/>
                    <a:pt x="150" y="406"/>
                  </a:cubicBezTo>
                  <a:cubicBezTo>
                    <a:pt x="172" y="385"/>
                    <a:pt x="200" y="373"/>
                    <a:pt x="231" y="374"/>
                  </a:cubicBezTo>
                  <a:cubicBezTo>
                    <a:pt x="262" y="375"/>
                    <a:pt x="290" y="388"/>
                    <a:pt x="311" y="410"/>
                  </a:cubicBezTo>
                  <a:lnTo>
                    <a:pt x="573" y="696"/>
                  </a:lnTo>
                  <a:cubicBezTo>
                    <a:pt x="594" y="719"/>
                    <a:pt x="626" y="727"/>
                    <a:pt x="655" y="715"/>
                  </a:cubicBezTo>
                  <a:cubicBezTo>
                    <a:pt x="684" y="704"/>
                    <a:pt x="703" y="677"/>
                    <a:pt x="703" y="646"/>
                  </a:cubicBezTo>
                  <a:lnTo>
                    <a:pt x="703" y="58"/>
                  </a:lnTo>
                  <a:cubicBezTo>
                    <a:pt x="703" y="26"/>
                    <a:pt x="677" y="0"/>
                    <a:pt x="645" y="0"/>
                  </a:cubicBezTo>
                  <a:cubicBezTo>
                    <a:pt x="613" y="0"/>
                    <a:pt x="587" y="26"/>
                    <a:pt x="587" y="58"/>
                  </a:cubicBezTo>
                  <a:lnTo>
                    <a:pt x="587" y="540"/>
                  </a:lnTo>
                  <a:lnTo>
                    <a:pt x="396" y="332"/>
                  </a:lnTo>
                  <a:cubicBezTo>
                    <a:pt x="354" y="286"/>
                    <a:pt x="297" y="260"/>
                    <a:pt x="234" y="258"/>
                  </a:cubicBezTo>
                  <a:cubicBezTo>
                    <a:pt x="172" y="257"/>
                    <a:pt x="113" y="280"/>
                    <a:pt x="69" y="324"/>
                  </a:cubicBezTo>
                  <a:cubicBezTo>
                    <a:pt x="-7" y="398"/>
                    <a:pt x="-22" y="513"/>
                    <a:pt x="33" y="604"/>
                  </a:cubicBezTo>
                  <a:lnTo>
                    <a:pt x="426" y="1257"/>
                  </a:lnTo>
                  <a:cubicBezTo>
                    <a:pt x="429" y="1261"/>
                    <a:pt x="430" y="1265"/>
                    <a:pt x="431" y="1270"/>
                  </a:cubicBezTo>
                  <a:lnTo>
                    <a:pt x="466" y="1449"/>
                  </a:lnTo>
                  <a:cubicBezTo>
                    <a:pt x="534" y="1799"/>
                    <a:pt x="843" y="2054"/>
                    <a:pt x="1200" y="2054"/>
                  </a:cubicBezTo>
                  <a:cubicBezTo>
                    <a:pt x="1446" y="2054"/>
                    <a:pt x="1676" y="1932"/>
                    <a:pt x="1816" y="1729"/>
                  </a:cubicBezTo>
                  <a:cubicBezTo>
                    <a:pt x="1834" y="1703"/>
                    <a:pt x="1827" y="1667"/>
                    <a:pt x="1801" y="164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 name="Google Shape;38;p18"/>
            <p:cNvSpPr/>
            <p:nvPr/>
          </p:nvSpPr>
          <p:spPr>
            <a:xfrm>
              <a:off x="2236999" y="1440783"/>
              <a:ext cx="228014" cy="392377"/>
            </a:xfrm>
            <a:custGeom>
              <a:rect b="b" l="l" r="r" t="t"/>
              <a:pathLst>
                <a:path extrusionOk="0" h="3428" w="1992">
                  <a:moveTo>
                    <a:pt x="1779" y="2016"/>
                  </a:moveTo>
                  <a:cubicBezTo>
                    <a:pt x="1738" y="2016"/>
                    <a:pt x="1700" y="2027"/>
                    <a:pt x="1668" y="2047"/>
                  </a:cubicBezTo>
                  <a:cubicBezTo>
                    <a:pt x="1638" y="1965"/>
                    <a:pt x="1560" y="1907"/>
                    <a:pt x="1468" y="1907"/>
                  </a:cubicBezTo>
                  <a:cubicBezTo>
                    <a:pt x="1424" y="1907"/>
                    <a:pt x="1383" y="1920"/>
                    <a:pt x="1350" y="1942"/>
                  </a:cubicBezTo>
                  <a:cubicBezTo>
                    <a:pt x="1316" y="1870"/>
                    <a:pt x="1242" y="1820"/>
                    <a:pt x="1157" y="1820"/>
                  </a:cubicBezTo>
                  <a:cubicBezTo>
                    <a:pt x="1121" y="1820"/>
                    <a:pt x="1088" y="1828"/>
                    <a:pt x="1059" y="1843"/>
                  </a:cubicBezTo>
                  <a:lnTo>
                    <a:pt x="1059" y="1509"/>
                  </a:lnTo>
                  <a:lnTo>
                    <a:pt x="1258" y="1614"/>
                  </a:lnTo>
                  <a:cubicBezTo>
                    <a:pt x="1274" y="1623"/>
                    <a:pt x="1292" y="1627"/>
                    <a:pt x="1309" y="1627"/>
                  </a:cubicBezTo>
                  <a:cubicBezTo>
                    <a:pt x="1331" y="1627"/>
                    <a:pt x="1353" y="1620"/>
                    <a:pt x="1372" y="1606"/>
                  </a:cubicBezTo>
                  <a:cubicBezTo>
                    <a:pt x="1406" y="1582"/>
                    <a:pt x="1422" y="1541"/>
                    <a:pt x="1415" y="1501"/>
                  </a:cubicBezTo>
                  <a:lnTo>
                    <a:pt x="1337" y="1046"/>
                  </a:lnTo>
                  <a:lnTo>
                    <a:pt x="1388" y="997"/>
                  </a:lnTo>
                  <a:cubicBezTo>
                    <a:pt x="1410" y="975"/>
                    <a:pt x="1411" y="938"/>
                    <a:pt x="1389" y="915"/>
                  </a:cubicBezTo>
                  <a:cubicBezTo>
                    <a:pt x="1366" y="892"/>
                    <a:pt x="1330" y="892"/>
                    <a:pt x="1307" y="914"/>
                  </a:cubicBezTo>
                  <a:lnTo>
                    <a:pt x="1254" y="966"/>
                  </a:lnTo>
                  <a:cubicBezTo>
                    <a:pt x="1228" y="991"/>
                    <a:pt x="1217" y="1027"/>
                    <a:pt x="1223" y="1062"/>
                  </a:cubicBezTo>
                  <a:lnTo>
                    <a:pt x="1299" y="1505"/>
                  </a:lnTo>
                  <a:lnTo>
                    <a:pt x="1059" y="1379"/>
                  </a:lnTo>
                  <a:lnTo>
                    <a:pt x="1059" y="1303"/>
                  </a:lnTo>
                  <a:cubicBezTo>
                    <a:pt x="1059" y="1185"/>
                    <a:pt x="963" y="1089"/>
                    <a:pt x="846" y="1089"/>
                  </a:cubicBezTo>
                  <a:cubicBezTo>
                    <a:pt x="728" y="1089"/>
                    <a:pt x="632" y="1185"/>
                    <a:pt x="632" y="1303"/>
                  </a:cubicBezTo>
                  <a:lnTo>
                    <a:pt x="632" y="1384"/>
                  </a:lnTo>
                  <a:lnTo>
                    <a:pt x="402" y="1505"/>
                  </a:lnTo>
                  <a:lnTo>
                    <a:pt x="478" y="1062"/>
                  </a:lnTo>
                  <a:cubicBezTo>
                    <a:pt x="484" y="1027"/>
                    <a:pt x="472" y="991"/>
                    <a:pt x="447" y="966"/>
                  </a:cubicBezTo>
                  <a:lnTo>
                    <a:pt x="125" y="652"/>
                  </a:lnTo>
                  <a:lnTo>
                    <a:pt x="570" y="587"/>
                  </a:lnTo>
                  <a:cubicBezTo>
                    <a:pt x="605" y="582"/>
                    <a:pt x="635" y="560"/>
                    <a:pt x="651" y="528"/>
                  </a:cubicBezTo>
                  <a:lnTo>
                    <a:pt x="850" y="125"/>
                  </a:lnTo>
                  <a:lnTo>
                    <a:pt x="1049" y="528"/>
                  </a:lnTo>
                  <a:cubicBezTo>
                    <a:pt x="1065" y="560"/>
                    <a:pt x="1095" y="582"/>
                    <a:pt x="1131" y="587"/>
                  </a:cubicBezTo>
                  <a:lnTo>
                    <a:pt x="1576" y="652"/>
                  </a:lnTo>
                  <a:lnTo>
                    <a:pt x="1487" y="738"/>
                  </a:lnTo>
                  <a:cubicBezTo>
                    <a:pt x="1464" y="761"/>
                    <a:pt x="1464" y="797"/>
                    <a:pt x="1486" y="820"/>
                  </a:cubicBezTo>
                  <a:cubicBezTo>
                    <a:pt x="1508" y="843"/>
                    <a:pt x="1545" y="844"/>
                    <a:pt x="1568" y="821"/>
                  </a:cubicBezTo>
                  <a:lnTo>
                    <a:pt x="1667" y="724"/>
                  </a:lnTo>
                  <a:cubicBezTo>
                    <a:pt x="1697" y="695"/>
                    <a:pt x="1707" y="653"/>
                    <a:pt x="1695" y="613"/>
                  </a:cubicBezTo>
                  <a:cubicBezTo>
                    <a:pt x="1682" y="574"/>
                    <a:pt x="1648" y="546"/>
                    <a:pt x="1608" y="540"/>
                  </a:cubicBezTo>
                  <a:lnTo>
                    <a:pt x="1151" y="474"/>
                  </a:lnTo>
                  <a:lnTo>
                    <a:pt x="947" y="60"/>
                  </a:lnTo>
                  <a:cubicBezTo>
                    <a:pt x="929" y="23"/>
                    <a:pt x="892" y="0"/>
                    <a:pt x="850" y="0"/>
                  </a:cubicBezTo>
                  <a:cubicBezTo>
                    <a:pt x="809" y="0"/>
                    <a:pt x="772" y="23"/>
                    <a:pt x="753" y="60"/>
                  </a:cubicBezTo>
                  <a:lnTo>
                    <a:pt x="549" y="474"/>
                  </a:lnTo>
                  <a:lnTo>
                    <a:pt x="93" y="540"/>
                  </a:lnTo>
                  <a:cubicBezTo>
                    <a:pt x="52" y="546"/>
                    <a:pt x="19" y="574"/>
                    <a:pt x="6" y="613"/>
                  </a:cubicBezTo>
                  <a:cubicBezTo>
                    <a:pt x="-7" y="653"/>
                    <a:pt x="3" y="695"/>
                    <a:pt x="33" y="724"/>
                  </a:cubicBezTo>
                  <a:lnTo>
                    <a:pt x="363" y="1046"/>
                  </a:lnTo>
                  <a:lnTo>
                    <a:pt x="285" y="1501"/>
                  </a:lnTo>
                  <a:cubicBezTo>
                    <a:pt x="278" y="1541"/>
                    <a:pt x="295" y="1582"/>
                    <a:pt x="328" y="1606"/>
                  </a:cubicBezTo>
                  <a:cubicBezTo>
                    <a:pt x="347" y="1620"/>
                    <a:pt x="369" y="1627"/>
                    <a:pt x="392" y="1627"/>
                  </a:cubicBezTo>
                  <a:cubicBezTo>
                    <a:pt x="409" y="1627"/>
                    <a:pt x="426" y="1623"/>
                    <a:pt x="442" y="1614"/>
                  </a:cubicBezTo>
                  <a:lnTo>
                    <a:pt x="632" y="1514"/>
                  </a:lnTo>
                  <a:lnTo>
                    <a:pt x="632" y="1709"/>
                  </a:lnTo>
                  <a:cubicBezTo>
                    <a:pt x="632" y="1741"/>
                    <a:pt x="658" y="1767"/>
                    <a:pt x="690" y="1767"/>
                  </a:cubicBezTo>
                  <a:cubicBezTo>
                    <a:pt x="722" y="1767"/>
                    <a:pt x="748" y="1741"/>
                    <a:pt x="748" y="1709"/>
                  </a:cubicBezTo>
                  <a:lnTo>
                    <a:pt x="748" y="1303"/>
                  </a:lnTo>
                  <a:cubicBezTo>
                    <a:pt x="748" y="1249"/>
                    <a:pt x="792" y="1205"/>
                    <a:pt x="846" y="1205"/>
                  </a:cubicBezTo>
                  <a:cubicBezTo>
                    <a:pt x="899" y="1205"/>
                    <a:pt x="943" y="1249"/>
                    <a:pt x="943" y="1303"/>
                  </a:cubicBezTo>
                  <a:lnTo>
                    <a:pt x="943" y="2270"/>
                  </a:lnTo>
                  <a:cubicBezTo>
                    <a:pt x="943" y="2302"/>
                    <a:pt x="969" y="2328"/>
                    <a:pt x="1001" y="2328"/>
                  </a:cubicBezTo>
                  <a:cubicBezTo>
                    <a:pt x="1033" y="2328"/>
                    <a:pt x="1059" y="2302"/>
                    <a:pt x="1059" y="2270"/>
                  </a:cubicBezTo>
                  <a:lnTo>
                    <a:pt x="1059" y="2033"/>
                  </a:lnTo>
                  <a:cubicBezTo>
                    <a:pt x="1059" y="1979"/>
                    <a:pt x="1103" y="1935"/>
                    <a:pt x="1157" y="1935"/>
                  </a:cubicBezTo>
                  <a:cubicBezTo>
                    <a:pt x="1211" y="1935"/>
                    <a:pt x="1254" y="1979"/>
                    <a:pt x="1254" y="2033"/>
                  </a:cubicBezTo>
                  <a:lnTo>
                    <a:pt x="1254" y="2357"/>
                  </a:lnTo>
                  <a:cubicBezTo>
                    <a:pt x="1254" y="2389"/>
                    <a:pt x="1280" y="2415"/>
                    <a:pt x="1312" y="2415"/>
                  </a:cubicBezTo>
                  <a:cubicBezTo>
                    <a:pt x="1344" y="2415"/>
                    <a:pt x="1370" y="2389"/>
                    <a:pt x="1370" y="2357"/>
                  </a:cubicBezTo>
                  <a:lnTo>
                    <a:pt x="1370" y="2120"/>
                  </a:lnTo>
                  <a:cubicBezTo>
                    <a:pt x="1370" y="2066"/>
                    <a:pt x="1414" y="2022"/>
                    <a:pt x="1468" y="2022"/>
                  </a:cubicBezTo>
                  <a:cubicBezTo>
                    <a:pt x="1522" y="2022"/>
                    <a:pt x="1565" y="2066"/>
                    <a:pt x="1565" y="2120"/>
                  </a:cubicBezTo>
                  <a:lnTo>
                    <a:pt x="1565" y="2466"/>
                  </a:lnTo>
                  <a:cubicBezTo>
                    <a:pt x="1565" y="2498"/>
                    <a:pt x="1591" y="2524"/>
                    <a:pt x="1623" y="2524"/>
                  </a:cubicBezTo>
                  <a:cubicBezTo>
                    <a:pt x="1655" y="2524"/>
                    <a:pt x="1681" y="2498"/>
                    <a:pt x="1681" y="2466"/>
                  </a:cubicBezTo>
                  <a:lnTo>
                    <a:pt x="1681" y="2229"/>
                  </a:lnTo>
                  <a:cubicBezTo>
                    <a:pt x="1681" y="2175"/>
                    <a:pt x="1725" y="2131"/>
                    <a:pt x="1779" y="2131"/>
                  </a:cubicBezTo>
                  <a:cubicBezTo>
                    <a:pt x="1833" y="2131"/>
                    <a:pt x="1877" y="2175"/>
                    <a:pt x="1877" y="2229"/>
                  </a:cubicBezTo>
                  <a:lnTo>
                    <a:pt x="1877" y="3204"/>
                  </a:lnTo>
                  <a:cubicBezTo>
                    <a:pt x="1877" y="3255"/>
                    <a:pt x="1870" y="3306"/>
                    <a:pt x="1858" y="3356"/>
                  </a:cubicBezTo>
                  <a:cubicBezTo>
                    <a:pt x="1851" y="3387"/>
                    <a:pt x="1869" y="3418"/>
                    <a:pt x="1900" y="3426"/>
                  </a:cubicBezTo>
                  <a:cubicBezTo>
                    <a:pt x="1905" y="3427"/>
                    <a:pt x="1910" y="3428"/>
                    <a:pt x="1914" y="3428"/>
                  </a:cubicBezTo>
                  <a:cubicBezTo>
                    <a:pt x="1940" y="3428"/>
                    <a:pt x="1964" y="3410"/>
                    <a:pt x="1970" y="3384"/>
                  </a:cubicBezTo>
                  <a:cubicBezTo>
                    <a:pt x="1985" y="3325"/>
                    <a:pt x="1992" y="3265"/>
                    <a:pt x="1992" y="3204"/>
                  </a:cubicBezTo>
                  <a:lnTo>
                    <a:pt x="1992" y="2229"/>
                  </a:lnTo>
                  <a:cubicBezTo>
                    <a:pt x="1992" y="2112"/>
                    <a:pt x="1896" y="2016"/>
                    <a:pt x="1779" y="201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cxnSp>
        <p:nvCxnSpPr>
          <p:cNvPr id="39" name="Google Shape;39;p18"/>
          <p:cNvCxnSpPr>
            <a:stCxn id="14" idx="3"/>
            <a:endCxn id="19" idx="1"/>
          </p:cNvCxnSpPr>
          <p:nvPr/>
        </p:nvCxnSpPr>
        <p:spPr>
          <a:xfrm flipH="1" rot="10800000">
            <a:off x="749644" y="452250"/>
            <a:ext cx="7509900" cy="401400"/>
          </a:xfrm>
          <a:prstGeom prst="bentConnector3">
            <a:avLst>
              <a:gd fmla="val 49999" name="adj1"/>
            </a:avLst>
          </a:prstGeom>
          <a:noFill/>
          <a:ln cap="flat" cmpd="sng" w="9525">
            <a:solidFill>
              <a:schemeClr val="dk2"/>
            </a:solidFill>
            <a:prstDash val="dash"/>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27"/>
          <p:cNvSpPr/>
          <p:nvPr>
            <p:ph idx="2" type="pic"/>
          </p:nvPr>
        </p:nvSpPr>
        <p:spPr>
          <a:xfrm>
            <a:off x="0" y="-14875"/>
            <a:ext cx="9144000" cy="5158500"/>
          </a:xfrm>
          <a:prstGeom prst="rect">
            <a:avLst/>
          </a:prstGeom>
          <a:noFill/>
          <a:ln>
            <a:noFill/>
          </a:ln>
        </p:spPr>
      </p:sp>
      <p:sp>
        <p:nvSpPr>
          <p:cNvPr id="165" name="Google Shape;165;p27"/>
          <p:cNvSpPr txBox="1"/>
          <p:nvPr>
            <p:ph type="title"/>
          </p:nvPr>
        </p:nvSpPr>
        <p:spPr>
          <a:xfrm>
            <a:off x="713225" y="539500"/>
            <a:ext cx="2770500" cy="10065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grpSp>
        <p:nvGrpSpPr>
          <p:cNvPr id="167" name="Google Shape;167;p28"/>
          <p:cNvGrpSpPr/>
          <p:nvPr/>
        </p:nvGrpSpPr>
        <p:grpSpPr>
          <a:xfrm>
            <a:off x="0" y="0"/>
            <a:ext cx="9144003" cy="5143501"/>
            <a:chOff x="0" y="0"/>
            <a:chExt cx="9144003" cy="5143501"/>
          </a:xfrm>
        </p:grpSpPr>
        <p:pic>
          <p:nvPicPr>
            <p:cNvPr id="168" name="Google Shape;168;p28"/>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69" name="Google Shape;169;p28"/>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70" name="Google Shape;170;p28"/>
          <p:cNvSpPr txBox="1"/>
          <p:nvPr>
            <p:ph hasCustomPrompt="1" type="title"/>
          </p:nvPr>
        </p:nvSpPr>
        <p:spPr>
          <a:xfrm>
            <a:off x="1929625" y="1609900"/>
            <a:ext cx="5284800" cy="104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solidFill>
                  <a:schemeClr val="dk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1" name="Google Shape;171;p28"/>
          <p:cNvSpPr txBox="1"/>
          <p:nvPr>
            <p:ph idx="1" type="subTitle"/>
          </p:nvPr>
        </p:nvSpPr>
        <p:spPr>
          <a:xfrm>
            <a:off x="1929625" y="2852125"/>
            <a:ext cx="52848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172" name="Google Shape;172;p28"/>
          <p:cNvGrpSpPr/>
          <p:nvPr/>
        </p:nvGrpSpPr>
        <p:grpSpPr>
          <a:xfrm>
            <a:off x="201311" y="1822744"/>
            <a:ext cx="785700" cy="2983475"/>
            <a:chOff x="201311" y="1822744"/>
            <a:chExt cx="785700" cy="2983475"/>
          </a:xfrm>
        </p:grpSpPr>
        <p:pic>
          <p:nvPicPr>
            <p:cNvPr id="173" name="Google Shape;173;p28"/>
            <p:cNvPicPr preferRelativeResize="0"/>
            <p:nvPr/>
          </p:nvPicPr>
          <p:blipFill rotWithShape="1">
            <a:blip r:embed="rId3">
              <a:alphaModFix/>
            </a:blip>
            <a:srcRect b="0" l="0" r="0" t="0"/>
            <a:stretch/>
          </p:blipFill>
          <p:spPr>
            <a:xfrm flipH="1">
              <a:off x="350011" y="1822744"/>
              <a:ext cx="297375" cy="297375"/>
            </a:xfrm>
            <a:prstGeom prst="rect">
              <a:avLst/>
            </a:prstGeom>
            <a:noFill/>
            <a:ln>
              <a:noFill/>
            </a:ln>
            <a:effectLst>
              <a:outerShdw blurRad="57150" rotWithShape="0" algn="bl" dir="5400000" dist="19050">
                <a:schemeClr val="accent4"/>
              </a:outerShdw>
            </a:effectLst>
          </p:spPr>
        </p:pic>
        <p:pic>
          <p:nvPicPr>
            <p:cNvPr id="174" name="Google Shape;174;p28"/>
            <p:cNvPicPr preferRelativeResize="0"/>
            <p:nvPr/>
          </p:nvPicPr>
          <p:blipFill rotWithShape="1">
            <a:blip r:embed="rId3">
              <a:alphaModFix/>
            </a:blip>
            <a:srcRect b="0" l="0" r="0" t="0"/>
            <a:stretch/>
          </p:blipFill>
          <p:spPr>
            <a:xfrm flipH="1">
              <a:off x="689636" y="3865244"/>
              <a:ext cx="297375" cy="297375"/>
            </a:xfrm>
            <a:prstGeom prst="rect">
              <a:avLst/>
            </a:prstGeom>
            <a:noFill/>
            <a:ln>
              <a:noFill/>
            </a:ln>
            <a:effectLst>
              <a:outerShdw blurRad="57150" rotWithShape="0" algn="bl" dir="5400000" dist="19050">
                <a:schemeClr val="accent4"/>
              </a:outerShdw>
            </a:effectLst>
          </p:spPr>
        </p:pic>
        <p:pic>
          <p:nvPicPr>
            <p:cNvPr id="175" name="Google Shape;175;p28"/>
            <p:cNvPicPr preferRelativeResize="0"/>
            <p:nvPr/>
          </p:nvPicPr>
          <p:blipFill rotWithShape="1">
            <a:blip r:embed="rId3">
              <a:alphaModFix/>
            </a:blip>
            <a:srcRect b="0" l="0" r="0" t="0"/>
            <a:stretch/>
          </p:blipFill>
          <p:spPr>
            <a:xfrm flipH="1">
              <a:off x="201311" y="4508844"/>
              <a:ext cx="297375" cy="297375"/>
            </a:xfrm>
            <a:prstGeom prst="rect">
              <a:avLst/>
            </a:prstGeom>
            <a:noFill/>
            <a:ln>
              <a:noFill/>
            </a:ln>
            <a:effectLst>
              <a:outerShdw blurRad="57150" rotWithShape="0" algn="bl" dir="5400000" dist="19050">
                <a:schemeClr val="accent4"/>
              </a:outerShdw>
            </a:effectLst>
          </p:spPr>
        </p:pic>
        <p:cxnSp>
          <p:nvCxnSpPr>
            <p:cNvPr id="176" name="Google Shape;176;p28"/>
            <p:cNvCxnSpPr>
              <a:stCxn id="173" idx="2"/>
              <a:endCxn id="174" idx="3"/>
            </p:cNvCxnSpPr>
            <p:nvPr/>
          </p:nvCxnSpPr>
          <p:spPr>
            <a:xfrm flipH="1" rot="-5400000">
              <a:off x="-352852" y="2971669"/>
              <a:ext cx="1893900" cy="190800"/>
            </a:xfrm>
            <a:prstGeom prst="bentConnector2">
              <a:avLst/>
            </a:prstGeom>
            <a:noFill/>
            <a:ln cap="flat" cmpd="sng" w="9525">
              <a:solidFill>
                <a:schemeClr val="dk2"/>
              </a:solidFill>
              <a:prstDash val="dash"/>
              <a:round/>
              <a:headEnd len="sm" w="sm" type="none"/>
              <a:tailEnd len="sm" w="sm" type="none"/>
            </a:ln>
          </p:spPr>
        </p:cxnSp>
        <p:cxnSp>
          <p:nvCxnSpPr>
            <p:cNvPr id="177" name="Google Shape;177;p28"/>
            <p:cNvCxnSpPr>
              <a:stCxn id="174" idx="1"/>
              <a:endCxn id="175" idx="1"/>
            </p:cNvCxnSpPr>
            <p:nvPr/>
          </p:nvCxnSpPr>
          <p:spPr>
            <a:xfrm flipH="1">
              <a:off x="498611" y="4013932"/>
              <a:ext cx="488400" cy="643500"/>
            </a:xfrm>
            <a:prstGeom prst="bentConnector3">
              <a:avLst>
                <a:gd fmla="val -48756" name="adj1"/>
              </a:avLst>
            </a:prstGeom>
            <a:noFill/>
            <a:ln cap="flat" cmpd="sng" w="9525">
              <a:solidFill>
                <a:schemeClr val="dk2"/>
              </a:solidFill>
              <a:prstDash val="dash"/>
              <a:round/>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78" name="Shape 17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79" name="Shape 179"/>
        <p:cNvGrpSpPr/>
        <p:nvPr/>
      </p:nvGrpSpPr>
      <p:grpSpPr>
        <a:xfrm>
          <a:off x="0" y="0"/>
          <a:ext cx="0" cy="0"/>
          <a:chOff x="0" y="0"/>
          <a:chExt cx="0" cy="0"/>
        </a:xfrm>
      </p:grpSpPr>
      <p:grpSp>
        <p:nvGrpSpPr>
          <p:cNvPr id="180" name="Google Shape;180;p30"/>
          <p:cNvGrpSpPr/>
          <p:nvPr/>
        </p:nvGrpSpPr>
        <p:grpSpPr>
          <a:xfrm>
            <a:off x="0" y="0"/>
            <a:ext cx="9144003" cy="5143501"/>
            <a:chOff x="0" y="0"/>
            <a:chExt cx="9144003" cy="5143501"/>
          </a:xfrm>
        </p:grpSpPr>
        <p:pic>
          <p:nvPicPr>
            <p:cNvPr id="181" name="Google Shape;181;p30"/>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82" name="Google Shape;182;p30"/>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83" name="Google Shape;183;p30"/>
          <p:cNvSpPr txBox="1"/>
          <p:nvPr>
            <p:ph type="title"/>
          </p:nvPr>
        </p:nvSpPr>
        <p:spPr>
          <a:xfrm>
            <a:off x="1727575" y="537275"/>
            <a:ext cx="3021300" cy="482700"/>
          </a:xfrm>
          <a:prstGeom prst="rect">
            <a:avLst/>
          </a:prstGeom>
          <a:solidFill>
            <a:schemeClr val="accent3"/>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84" name="Google Shape;184;p30"/>
          <p:cNvGrpSpPr/>
          <p:nvPr/>
        </p:nvGrpSpPr>
        <p:grpSpPr>
          <a:xfrm>
            <a:off x="99523" y="2405594"/>
            <a:ext cx="535500" cy="2436675"/>
            <a:chOff x="99523" y="2405594"/>
            <a:chExt cx="535500" cy="2436675"/>
          </a:xfrm>
        </p:grpSpPr>
        <p:pic>
          <p:nvPicPr>
            <p:cNvPr id="185" name="Google Shape;185;p30"/>
            <p:cNvPicPr preferRelativeResize="0"/>
            <p:nvPr/>
          </p:nvPicPr>
          <p:blipFill rotWithShape="1">
            <a:blip r:embed="rId3">
              <a:alphaModFix/>
            </a:blip>
            <a:srcRect b="0" l="0" r="0" t="0"/>
            <a:stretch/>
          </p:blipFill>
          <p:spPr>
            <a:xfrm flipH="1">
              <a:off x="99523" y="2405594"/>
              <a:ext cx="297375" cy="297375"/>
            </a:xfrm>
            <a:prstGeom prst="rect">
              <a:avLst/>
            </a:prstGeom>
            <a:noFill/>
            <a:ln>
              <a:noFill/>
            </a:ln>
            <a:effectLst>
              <a:outerShdw blurRad="57150" rotWithShape="0" algn="bl" dir="5400000" dist="19050">
                <a:schemeClr val="accent4"/>
              </a:outerShdw>
            </a:effectLst>
          </p:spPr>
        </p:pic>
        <p:pic>
          <p:nvPicPr>
            <p:cNvPr id="186" name="Google Shape;186;p30"/>
            <p:cNvPicPr preferRelativeResize="0"/>
            <p:nvPr/>
          </p:nvPicPr>
          <p:blipFill rotWithShape="1">
            <a:blip r:embed="rId3">
              <a:alphaModFix/>
            </a:blip>
            <a:srcRect b="0" l="0" r="0" t="0"/>
            <a:stretch/>
          </p:blipFill>
          <p:spPr>
            <a:xfrm flipH="1" rot="10800000">
              <a:off x="99523" y="3898394"/>
              <a:ext cx="297375" cy="297375"/>
            </a:xfrm>
            <a:prstGeom prst="rect">
              <a:avLst/>
            </a:prstGeom>
            <a:noFill/>
            <a:ln>
              <a:noFill/>
            </a:ln>
            <a:effectLst>
              <a:outerShdw blurRad="57150" rotWithShape="0" algn="bl" dir="5400000" dist="19050">
                <a:schemeClr val="accent4"/>
              </a:outerShdw>
            </a:effectLst>
          </p:spPr>
        </p:pic>
        <p:pic>
          <p:nvPicPr>
            <p:cNvPr id="187" name="Google Shape;187;p30"/>
            <p:cNvPicPr preferRelativeResize="0"/>
            <p:nvPr/>
          </p:nvPicPr>
          <p:blipFill rotWithShape="1">
            <a:blip r:embed="rId3">
              <a:alphaModFix/>
            </a:blip>
            <a:srcRect b="0" l="0" r="0" t="0"/>
            <a:stretch/>
          </p:blipFill>
          <p:spPr>
            <a:xfrm flipH="1">
              <a:off x="337648" y="4544744"/>
              <a:ext cx="297375" cy="297375"/>
            </a:xfrm>
            <a:prstGeom prst="rect">
              <a:avLst/>
            </a:prstGeom>
            <a:noFill/>
            <a:ln>
              <a:noFill/>
            </a:ln>
            <a:effectLst>
              <a:outerShdw blurRad="57150" rotWithShape="0" algn="bl" dir="5400000" dist="19050">
                <a:schemeClr val="accent4"/>
              </a:outerShdw>
            </a:effectLst>
          </p:spPr>
        </p:pic>
        <p:cxnSp>
          <p:nvCxnSpPr>
            <p:cNvPr id="188" name="Google Shape;188;p30"/>
            <p:cNvCxnSpPr>
              <a:stCxn id="185" idx="2"/>
              <a:endCxn id="186" idx="2"/>
            </p:cNvCxnSpPr>
            <p:nvPr/>
          </p:nvCxnSpPr>
          <p:spPr>
            <a:xfrm flipH="1" rot="-5400000">
              <a:off x="-349240" y="3300419"/>
              <a:ext cx="1195500" cy="600"/>
            </a:xfrm>
            <a:prstGeom prst="bentConnector3">
              <a:avLst>
                <a:gd fmla="val 49997" name="adj1"/>
              </a:avLst>
            </a:prstGeom>
            <a:noFill/>
            <a:ln cap="flat" cmpd="sng" w="9525">
              <a:solidFill>
                <a:schemeClr val="dk2"/>
              </a:solidFill>
              <a:prstDash val="dash"/>
              <a:round/>
              <a:headEnd len="sm" w="sm" type="none"/>
              <a:tailEnd len="sm" w="sm" type="none"/>
            </a:ln>
          </p:spPr>
        </p:cxnSp>
        <p:cxnSp>
          <p:nvCxnSpPr>
            <p:cNvPr id="189" name="Google Shape;189;p30"/>
            <p:cNvCxnSpPr>
              <a:stCxn id="186" idx="0"/>
              <a:endCxn id="187" idx="2"/>
            </p:cNvCxnSpPr>
            <p:nvPr/>
          </p:nvCxnSpPr>
          <p:spPr>
            <a:xfrm flipH="1" rot="-5400000">
              <a:off x="44061" y="4399919"/>
              <a:ext cx="646500" cy="238200"/>
            </a:xfrm>
            <a:prstGeom prst="bentConnector5">
              <a:avLst>
                <a:gd fmla="val 26990" name="adj1"/>
                <a:gd fmla="val -62421" name="adj2"/>
                <a:gd fmla="val 136810" name="adj3"/>
              </a:avLst>
            </a:prstGeom>
            <a:noFill/>
            <a:ln cap="flat" cmpd="sng" w="9525">
              <a:solidFill>
                <a:schemeClr val="dk2"/>
              </a:solidFill>
              <a:prstDash val="dash"/>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90" name="Shape 190"/>
        <p:cNvGrpSpPr/>
        <p:nvPr/>
      </p:nvGrpSpPr>
      <p:grpSpPr>
        <a:xfrm>
          <a:off x="0" y="0"/>
          <a:ext cx="0" cy="0"/>
          <a:chOff x="0" y="0"/>
          <a:chExt cx="0" cy="0"/>
        </a:xfrm>
      </p:grpSpPr>
      <p:grpSp>
        <p:nvGrpSpPr>
          <p:cNvPr id="191" name="Google Shape;191;p31"/>
          <p:cNvGrpSpPr/>
          <p:nvPr/>
        </p:nvGrpSpPr>
        <p:grpSpPr>
          <a:xfrm>
            <a:off x="0" y="0"/>
            <a:ext cx="9144003" cy="5143501"/>
            <a:chOff x="0" y="0"/>
            <a:chExt cx="9144003" cy="5143501"/>
          </a:xfrm>
        </p:grpSpPr>
        <p:pic>
          <p:nvPicPr>
            <p:cNvPr id="192" name="Google Shape;192;p31"/>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93" name="Google Shape;193;p31"/>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94" name="Google Shape;194;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95" name="Google Shape;195;p31"/>
          <p:cNvGrpSpPr/>
          <p:nvPr/>
        </p:nvGrpSpPr>
        <p:grpSpPr>
          <a:xfrm>
            <a:off x="6875873" y="3482900"/>
            <a:ext cx="2209200" cy="1535595"/>
            <a:chOff x="6875873" y="3482900"/>
            <a:chExt cx="2209200" cy="1535595"/>
          </a:xfrm>
        </p:grpSpPr>
        <p:pic>
          <p:nvPicPr>
            <p:cNvPr id="196" name="Google Shape;196;p31"/>
            <p:cNvPicPr preferRelativeResize="0"/>
            <p:nvPr/>
          </p:nvPicPr>
          <p:blipFill rotWithShape="1">
            <a:blip r:embed="rId3">
              <a:alphaModFix/>
            </a:blip>
            <a:srcRect b="0" l="0" r="0" t="0"/>
            <a:stretch/>
          </p:blipFill>
          <p:spPr>
            <a:xfrm flipH="1">
              <a:off x="8787698" y="3482900"/>
              <a:ext cx="297375" cy="297375"/>
            </a:xfrm>
            <a:prstGeom prst="rect">
              <a:avLst/>
            </a:prstGeom>
            <a:noFill/>
            <a:ln>
              <a:noFill/>
            </a:ln>
            <a:effectLst>
              <a:outerShdw blurRad="57150" rotWithShape="0" algn="bl" dir="5400000" dist="19050">
                <a:schemeClr val="accent4"/>
              </a:outerShdw>
            </a:effectLst>
          </p:spPr>
        </p:pic>
        <p:pic>
          <p:nvPicPr>
            <p:cNvPr id="197" name="Google Shape;197;p31"/>
            <p:cNvPicPr preferRelativeResize="0"/>
            <p:nvPr/>
          </p:nvPicPr>
          <p:blipFill rotWithShape="1">
            <a:blip r:embed="rId3">
              <a:alphaModFix/>
            </a:blip>
            <a:srcRect b="0" l="0" r="0" t="0"/>
            <a:stretch/>
          </p:blipFill>
          <p:spPr>
            <a:xfrm flipH="1">
              <a:off x="8563173" y="4258506"/>
              <a:ext cx="297375" cy="297364"/>
            </a:xfrm>
            <a:prstGeom prst="rect">
              <a:avLst/>
            </a:prstGeom>
            <a:noFill/>
            <a:ln>
              <a:noFill/>
            </a:ln>
            <a:effectLst>
              <a:outerShdw blurRad="57150" rotWithShape="0" algn="bl" dir="5400000" dist="19050">
                <a:schemeClr val="accent4"/>
              </a:outerShdw>
            </a:effectLst>
          </p:spPr>
        </p:pic>
        <p:cxnSp>
          <p:nvCxnSpPr>
            <p:cNvPr id="198" name="Google Shape;198;p31"/>
            <p:cNvCxnSpPr>
              <a:stCxn id="199" idx="1"/>
              <a:endCxn id="197" idx="2"/>
            </p:cNvCxnSpPr>
            <p:nvPr/>
          </p:nvCxnSpPr>
          <p:spPr>
            <a:xfrm flipH="1" rot="10800000">
              <a:off x="7173248" y="4556013"/>
              <a:ext cx="1538700" cy="313800"/>
            </a:xfrm>
            <a:prstGeom prst="bentConnector2">
              <a:avLst/>
            </a:prstGeom>
            <a:noFill/>
            <a:ln cap="flat" cmpd="sng" w="9525">
              <a:solidFill>
                <a:schemeClr val="dk2"/>
              </a:solidFill>
              <a:prstDash val="dash"/>
              <a:round/>
              <a:headEnd len="sm" w="sm" type="none"/>
              <a:tailEnd len="sm" w="sm" type="none"/>
            </a:ln>
          </p:spPr>
        </p:cxnSp>
        <p:cxnSp>
          <p:nvCxnSpPr>
            <p:cNvPr id="200" name="Google Shape;200;p31"/>
            <p:cNvCxnSpPr>
              <a:stCxn id="196" idx="2"/>
              <a:endCxn id="197" idx="0"/>
            </p:cNvCxnSpPr>
            <p:nvPr/>
          </p:nvCxnSpPr>
          <p:spPr>
            <a:xfrm rot="5400000">
              <a:off x="8585086" y="3907175"/>
              <a:ext cx="478200" cy="224400"/>
            </a:xfrm>
            <a:prstGeom prst="bentConnector3">
              <a:avLst>
                <a:gd fmla="val 50003" name="adj1"/>
              </a:avLst>
            </a:prstGeom>
            <a:noFill/>
            <a:ln cap="flat" cmpd="sng" w="9525">
              <a:solidFill>
                <a:schemeClr val="dk2"/>
              </a:solidFill>
              <a:prstDash val="dash"/>
              <a:round/>
              <a:headEnd len="sm" w="sm" type="none"/>
              <a:tailEnd len="sm" w="sm" type="none"/>
            </a:ln>
          </p:spPr>
        </p:cxnSp>
        <p:pic>
          <p:nvPicPr>
            <p:cNvPr id="199" name="Google Shape;199;p31"/>
            <p:cNvPicPr preferRelativeResize="0"/>
            <p:nvPr/>
          </p:nvPicPr>
          <p:blipFill rotWithShape="1">
            <a:blip r:embed="rId3">
              <a:alphaModFix/>
            </a:blip>
            <a:srcRect b="0" l="0" r="0" t="0"/>
            <a:stretch/>
          </p:blipFill>
          <p:spPr>
            <a:xfrm flipH="1">
              <a:off x="6875873" y="4721131"/>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_1">
    <p:spTree>
      <p:nvGrpSpPr>
        <p:cNvPr id="201" name="Shape 201"/>
        <p:cNvGrpSpPr/>
        <p:nvPr/>
      </p:nvGrpSpPr>
      <p:grpSpPr>
        <a:xfrm>
          <a:off x="0" y="0"/>
          <a:ext cx="0" cy="0"/>
          <a:chOff x="0" y="0"/>
          <a:chExt cx="0" cy="0"/>
        </a:xfrm>
      </p:grpSpPr>
      <p:grpSp>
        <p:nvGrpSpPr>
          <p:cNvPr id="202" name="Google Shape;202;p32"/>
          <p:cNvGrpSpPr/>
          <p:nvPr/>
        </p:nvGrpSpPr>
        <p:grpSpPr>
          <a:xfrm>
            <a:off x="0" y="0"/>
            <a:ext cx="9144003" cy="5143501"/>
            <a:chOff x="0" y="0"/>
            <a:chExt cx="9144003" cy="5143501"/>
          </a:xfrm>
        </p:grpSpPr>
        <p:pic>
          <p:nvPicPr>
            <p:cNvPr id="203" name="Google Shape;203;p3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04" name="Google Shape;204;p32"/>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05" name="Google Shape;205;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206" name="Google Shape;206;p32"/>
          <p:cNvGrpSpPr/>
          <p:nvPr/>
        </p:nvGrpSpPr>
        <p:grpSpPr>
          <a:xfrm rot="5400000">
            <a:off x="-148002" y="3017475"/>
            <a:ext cx="2171970" cy="1769625"/>
            <a:chOff x="6875878" y="3248875"/>
            <a:chExt cx="2171970" cy="1769625"/>
          </a:xfrm>
        </p:grpSpPr>
        <p:pic>
          <p:nvPicPr>
            <p:cNvPr id="207" name="Google Shape;207;p32"/>
            <p:cNvPicPr preferRelativeResize="0"/>
            <p:nvPr/>
          </p:nvPicPr>
          <p:blipFill rotWithShape="1">
            <a:blip r:embed="rId3">
              <a:alphaModFix/>
            </a:blip>
            <a:srcRect b="0" l="0" r="0" t="0"/>
            <a:stretch/>
          </p:blipFill>
          <p:spPr>
            <a:xfrm flipH="1" rot="-5400000">
              <a:off x="8750473" y="3248875"/>
              <a:ext cx="297375" cy="297375"/>
            </a:xfrm>
            <a:prstGeom prst="rect">
              <a:avLst/>
            </a:prstGeom>
            <a:noFill/>
            <a:ln>
              <a:noFill/>
            </a:ln>
            <a:effectLst>
              <a:outerShdw blurRad="57150" rotWithShape="0" algn="bl" dir="5400000" dist="19050">
                <a:schemeClr val="accent4"/>
              </a:outerShdw>
            </a:effectLst>
          </p:spPr>
        </p:pic>
        <p:pic>
          <p:nvPicPr>
            <p:cNvPr id="208" name="Google Shape;208;p32"/>
            <p:cNvPicPr preferRelativeResize="0"/>
            <p:nvPr/>
          </p:nvPicPr>
          <p:blipFill rotWithShape="1">
            <a:blip r:embed="rId3">
              <a:alphaModFix/>
            </a:blip>
            <a:srcRect b="0" l="0" r="0" t="0"/>
            <a:stretch/>
          </p:blipFill>
          <p:spPr>
            <a:xfrm flipH="1" rot="-5400000">
              <a:off x="8621673" y="4258456"/>
              <a:ext cx="297375" cy="297364"/>
            </a:xfrm>
            <a:prstGeom prst="rect">
              <a:avLst/>
            </a:prstGeom>
            <a:noFill/>
            <a:ln>
              <a:noFill/>
            </a:ln>
            <a:effectLst>
              <a:outerShdw blurRad="57150" rotWithShape="0" algn="bl" dir="5400000" dist="19050">
                <a:schemeClr val="accent4"/>
              </a:outerShdw>
            </a:effectLst>
          </p:spPr>
        </p:pic>
        <p:cxnSp>
          <p:nvCxnSpPr>
            <p:cNvPr id="209" name="Google Shape;209;p32"/>
            <p:cNvCxnSpPr>
              <a:stCxn id="210" idx="1"/>
              <a:endCxn id="208" idx="3"/>
            </p:cNvCxnSpPr>
            <p:nvPr/>
          </p:nvCxnSpPr>
          <p:spPr>
            <a:xfrm rot="-5400000">
              <a:off x="7814761" y="3765626"/>
              <a:ext cx="165300" cy="1745700"/>
            </a:xfrm>
            <a:prstGeom prst="bentConnector3">
              <a:avLst>
                <a:gd fmla="val 4037517" name="adj1"/>
              </a:avLst>
            </a:prstGeom>
            <a:noFill/>
            <a:ln cap="flat" cmpd="sng" w="9525">
              <a:solidFill>
                <a:schemeClr val="dk2"/>
              </a:solidFill>
              <a:prstDash val="dash"/>
              <a:round/>
              <a:headEnd len="sm" w="sm" type="none"/>
              <a:tailEnd len="sm" w="sm" type="none"/>
            </a:ln>
          </p:spPr>
        </p:cxnSp>
        <p:cxnSp>
          <p:nvCxnSpPr>
            <p:cNvPr id="211" name="Google Shape;211;p32"/>
            <p:cNvCxnSpPr>
              <a:stCxn id="207" idx="2"/>
              <a:endCxn id="208" idx="1"/>
            </p:cNvCxnSpPr>
            <p:nvPr/>
          </p:nvCxnSpPr>
          <p:spPr>
            <a:xfrm flipH="1">
              <a:off x="8770348" y="3397563"/>
              <a:ext cx="277500" cy="861000"/>
            </a:xfrm>
            <a:prstGeom prst="bentConnector4">
              <a:avLst>
                <a:gd fmla="val 573229" name="adj1"/>
                <a:gd fmla="val -856416" name="adj2"/>
              </a:avLst>
            </a:prstGeom>
            <a:noFill/>
            <a:ln cap="flat" cmpd="sng" w="9525">
              <a:solidFill>
                <a:schemeClr val="dk2"/>
              </a:solidFill>
              <a:prstDash val="dash"/>
              <a:round/>
              <a:headEnd len="sm" w="sm" type="none"/>
              <a:tailEnd len="sm" w="sm" type="none"/>
            </a:ln>
          </p:spPr>
        </p:cxnSp>
        <p:pic>
          <p:nvPicPr>
            <p:cNvPr id="210" name="Google Shape;210;p32"/>
            <p:cNvPicPr preferRelativeResize="0"/>
            <p:nvPr/>
          </p:nvPicPr>
          <p:blipFill rotWithShape="1">
            <a:blip r:embed="rId3">
              <a:alphaModFix/>
            </a:blip>
            <a:srcRect b="0" l="0" r="0" t="0"/>
            <a:stretch/>
          </p:blipFill>
          <p:spPr>
            <a:xfrm flipH="1" rot="-5400000">
              <a:off x="6875873" y="4721131"/>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_2">
    <p:spTree>
      <p:nvGrpSpPr>
        <p:cNvPr id="212" name="Shape 212"/>
        <p:cNvGrpSpPr/>
        <p:nvPr/>
      </p:nvGrpSpPr>
      <p:grpSpPr>
        <a:xfrm>
          <a:off x="0" y="0"/>
          <a:ext cx="0" cy="0"/>
          <a:chOff x="0" y="0"/>
          <a:chExt cx="0" cy="0"/>
        </a:xfrm>
      </p:grpSpPr>
      <p:grpSp>
        <p:nvGrpSpPr>
          <p:cNvPr id="213" name="Google Shape;213;p33"/>
          <p:cNvGrpSpPr/>
          <p:nvPr/>
        </p:nvGrpSpPr>
        <p:grpSpPr>
          <a:xfrm>
            <a:off x="0" y="0"/>
            <a:ext cx="9144003" cy="5143501"/>
            <a:chOff x="0" y="0"/>
            <a:chExt cx="9144003" cy="5143501"/>
          </a:xfrm>
        </p:grpSpPr>
        <p:pic>
          <p:nvPicPr>
            <p:cNvPr id="214" name="Google Shape;214;p3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15" name="Google Shape;215;p33"/>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16" name="Google Shape;216;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217" name="Google Shape;217;p33"/>
          <p:cNvGrpSpPr/>
          <p:nvPr/>
        </p:nvGrpSpPr>
        <p:grpSpPr>
          <a:xfrm>
            <a:off x="2697814" y="3572611"/>
            <a:ext cx="6325320" cy="1450124"/>
            <a:chOff x="2697814" y="3572611"/>
            <a:chExt cx="6325320" cy="1450124"/>
          </a:xfrm>
        </p:grpSpPr>
        <p:grpSp>
          <p:nvGrpSpPr>
            <p:cNvPr id="218" name="Google Shape;218;p33"/>
            <p:cNvGrpSpPr/>
            <p:nvPr/>
          </p:nvGrpSpPr>
          <p:grpSpPr>
            <a:xfrm rot="-5400000">
              <a:off x="7707161" y="3706759"/>
              <a:ext cx="1450120" cy="1181825"/>
              <a:chOff x="8563178" y="657520"/>
              <a:chExt cx="1450120" cy="1181825"/>
            </a:xfrm>
          </p:grpSpPr>
          <p:pic>
            <p:nvPicPr>
              <p:cNvPr id="219" name="Google Shape;219;p33"/>
              <p:cNvPicPr preferRelativeResize="0"/>
              <p:nvPr/>
            </p:nvPicPr>
            <p:blipFill rotWithShape="1">
              <a:blip r:embed="rId3">
                <a:alphaModFix/>
              </a:blip>
              <a:srcRect b="0" l="0" r="0" t="0"/>
              <a:stretch/>
            </p:blipFill>
            <p:spPr>
              <a:xfrm rot="5400000">
                <a:off x="9715923" y="1541969"/>
                <a:ext cx="297375" cy="297375"/>
              </a:xfrm>
              <a:prstGeom prst="rect">
                <a:avLst/>
              </a:prstGeom>
              <a:noFill/>
              <a:ln>
                <a:noFill/>
              </a:ln>
              <a:effectLst>
                <a:outerShdw blurRad="57150" rotWithShape="0" algn="bl" dir="5400000" dist="19050">
                  <a:schemeClr val="accent4"/>
                </a:outerShdw>
              </a:effectLst>
            </p:spPr>
          </p:pic>
          <p:pic>
            <p:nvPicPr>
              <p:cNvPr id="220" name="Google Shape;220;p33"/>
              <p:cNvPicPr preferRelativeResize="0"/>
              <p:nvPr/>
            </p:nvPicPr>
            <p:blipFill rotWithShape="1">
              <a:blip r:embed="rId3">
                <a:alphaModFix/>
              </a:blip>
              <a:srcRect b="0" l="0" r="0" t="0"/>
              <a:stretch/>
            </p:blipFill>
            <p:spPr>
              <a:xfrm rot="5400000">
                <a:off x="8563173" y="657525"/>
                <a:ext cx="297375" cy="297364"/>
              </a:xfrm>
              <a:prstGeom prst="rect">
                <a:avLst/>
              </a:prstGeom>
              <a:noFill/>
              <a:ln>
                <a:noFill/>
              </a:ln>
              <a:effectLst>
                <a:outerShdw blurRad="57150" rotWithShape="0" algn="bl" dir="5400000" dist="19050">
                  <a:schemeClr val="accent4"/>
                </a:outerShdw>
              </a:effectLst>
            </p:spPr>
          </p:pic>
          <p:cxnSp>
            <p:nvCxnSpPr>
              <p:cNvPr id="221" name="Google Shape;221;p33"/>
              <p:cNvCxnSpPr>
                <a:stCxn id="219" idx="2"/>
                <a:endCxn id="220" idx="3"/>
              </p:cNvCxnSpPr>
              <p:nvPr/>
            </p:nvCxnSpPr>
            <p:spPr>
              <a:xfrm rot="10800000">
                <a:off x="8711823" y="954756"/>
                <a:ext cx="1004100" cy="735900"/>
              </a:xfrm>
              <a:prstGeom prst="bentConnector2">
                <a:avLst/>
              </a:prstGeom>
              <a:noFill/>
              <a:ln cap="flat" cmpd="sng" w="9525">
                <a:solidFill>
                  <a:schemeClr val="dk2"/>
                </a:solidFill>
                <a:prstDash val="dash"/>
                <a:round/>
                <a:headEnd len="sm" w="sm" type="none"/>
                <a:tailEnd len="sm" w="sm" type="none"/>
              </a:ln>
            </p:spPr>
          </p:cxnSp>
        </p:grpSp>
        <p:pic>
          <p:nvPicPr>
            <p:cNvPr id="222" name="Google Shape;222;p33"/>
            <p:cNvPicPr preferRelativeResize="0"/>
            <p:nvPr/>
          </p:nvPicPr>
          <p:blipFill rotWithShape="1">
            <a:blip r:embed="rId3">
              <a:alphaModFix/>
            </a:blip>
            <a:srcRect b="0" l="0" r="0" t="0"/>
            <a:stretch/>
          </p:blipFill>
          <p:spPr>
            <a:xfrm rot="5400000">
              <a:off x="2697808" y="4725365"/>
              <a:ext cx="297375" cy="297364"/>
            </a:xfrm>
            <a:prstGeom prst="rect">
              <a:avLst/>
            </a:prstGeom>
            <a:noFill/>
            <a:ln>
              <a:noFill/>
            </a:ln>
            <a:effectLst>
              <a:outerShdw blurRad="57150" rotWithShape="0" algn="bl" dir="5400000" dist="19050">
                <a:schemeClr val="accent4"/>
              </a:outerShdw>
            </a:effectLst>
          </p:spPr>
        </p:pic>
        <p:cxnSp>
          <p:nvCxnSpPr>
            <p:cNvPr id="223" name="Google Shape;223;p33"/>
            <p:cNvCxnSpPr>
              <a:stCxn id="220" idx="0"/>
              <a:endCxn id="222" idx="0"/>
            </p:cNvCxnSpPr>
            <p:nvPr/>
          </p:nvCxnSpPr>
          <p:spPr>
            <a:xfrm rot="5400000">
              <a:off x="5418246" y="2302417"/>
              <a:ext cx="148800" cy="4994700"/>
            </a:xfrm>
            <a:prstGeom prst="bentConnector4">
              <a:avLst>
                <a:gd fmla="val -160030" name="adj1"/>
                <a:gd fmla="val 51490" name="adj2"/>
              </a:avLst>
            </a:prstGeom>
            <a:noFill/>
            <a:ln cap="flat" cmpd="sng" w="9525">
              <a:solidFill>
                <a:schemeClr val="dk2"/>
              </a:solidFill>
              <a:prstDash val="dash"/>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224" name="Shape 224"/>
        <p:cNvGrpSpPr/>
        <p:nvPr/>
      </p:nvGrpSpPr>
      <p:grpSpPr>
        <a:xfrm>
          <a:off x="0" y="0"/>
          <a:ext cx="0" cy="0"/>
          <a:chOff x="0" y="0"/>
          <a:chExt cx="0" cy="0"/>
        </a:xfrm>
      </p:grpSpPr>
      <p:grpSp>
        <p:nvGrpSpPr>
          <p:cNvPr id="225" name="Google Shape;225;p34"/>
          <p:cNvGrpSpPr/>
          <p:nvPr/>
        </p:nvGrpSpPr>
        <p:grpSpPr>
          <a:xfrm>
            <a:off x="0" y="0"/>
            <a:ext cx="9144003" cy="5143501"/>
            <a:chOff x="0" y="0"/>
            <a:chExt cx="9144003" cy="5143501"/>
          </a:xfrm>
        </p:grpSpPr>
        <p:pic>
          <p:nvPicPr>
            <p:cNvPr id="226" name="Google Shape;226;p34"/>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27" name="Google Shape;227;p34"/>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28" name="Google Shape;228;p34"/>
          <p:cNvSpPr txBox="1"/>
          <p:nvPr>
            <p:ph type="title"/>
          </p:nvPr>
        </p:nvSpPr>
        <p:spPr>
          <a:xfrm>
            <a:off x="3791325" y="3294300"/>
            <a:ext cx="4631100" cy="66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9" name="Google Shape;229;p34"/>
          <p:cNvSpPr txBox="1"/>
          <p:nvPr>
            <p:ph idx="1" type="subTitle"/>
          </p:nvPr>
        </p:nvSpPr>
        <p:spPr>
          <a:xfrm>
            <a:off x="3791325" y="3899000"/>
            <a:ext cx="4631100" cy="6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0" name="Google Shape;230;p34"/>
          <p:cNvSpPr/>
          <p:nvPr>
            <p:ph idx="2" type="pic"/>
          </p:nvPr>
        </p:nvSpPr>
        <p:spPr>
          <a:xfrm>
            <a:off x="3799550" y="539500"/>
            <a:ext cx="4631100" cy="2598300"/>
          </a:xfrm>
          <a:prstGeom prst="roundRect">
            <a:avLst>
              <a:gd fmla="val 16667" name="adj"/>
            </a:avLst>
          </a:prstGeom>
          <a:noFill/>
          <a:ln>
            <a:noFill/>
          </a:ln>
        </p:spPr>
      </p:sp>
      <p:sp>
        <p:nvSpPr>
          <p:cNvPr id="231" name="Google Shape;231;p34"/>
          <p:cNvSpPr/>
          <p:nvPr>
            <p:ph idx="3" type="pic"/>
          </p:nvPr>
        </p:nvSpPr>
        <p:spPr>
          <a:xfrm>
            <a:off x="713225" y="539500"/>
            <a:ext cx="2866200" cy="4064400"/>
          </a:xfrm>
          <a:prstGeom prst="roundRect">
            <a:avLst>
              <a:gd fmla="val 16667" name="adj"/>
            </a:avLst>
          </a:prstGeom>
          <a:noFill/>
          <a:ln>
            <a:noFill/>
          </a:ln>
        </p:spPr>
      </p:sp>
      <p:grpSp>
        <p:nvGrpSpPr>
          <p:cNvPr id="232" name="Google Shape;232;p34"/>
          <p:cNvGrpSpPr/>
          <p:nvPr/>
        </p:nvGrpSpPr>
        <p:grpSpPr>
          <a:xfrm>
            <a:off x="99523" y="2405594"/>
            <a:ext cx="535500" cy="2436675"/>
            <a:chOff x="99523" y="2405594"/>
            <a:chExt cx="535500" cy="2436675"/>
          </a:xfrm>
        </p:grpSpPr>
        <p:pic>
          <p:nvPicPr>
            <p:cNvPr id="233" name="Google Shape;233;p34"/>
            <p:cNvPicPr preferRelativeResize="0"/>
            <p:nvPr/>
          </p:nvPicPr>
          <p:blipFill rotWithShape="1">
            <a:blip r:embed="rId3">
              <a:alphaModFix/>
            </a:blip>
            <a:srcRect b="0" l="0" r="0" t="0"/>
            <a:stretch/>
          </p:blipFill>
          <p:spPr>
            <a:xfrm flipH="1">
              <a:off x="99523" y="2405594"/>
              <a:ext cx="297375" cy="297375"/>
            </a:xfrm>
            <a:prstGeom prst="rect">
              <a:avLst/>
            </a:prstGeom>
            <a:noFill/>
            <a:ln>
              <a:noFill/>
            </a:ln>
            <a:effectLst>
              <a:outerShdw blurRad="57150" rotWithShape="0" algn="bl" dir="5400000" dist="19050">
                <a:schemeClr val="accent4"/>
              </a:outerShdw>
            </a:effectLst>
          </p:spPr>
        </p:pic>
        <p:pic>
          <p:nvPicPr>
            <p:cNvPr id="234" name="Google Shape;234;p34"/>
            <p:cNvPicPr preferRelativeResize="0"/>
            <p:nvPr/>
          </p:nvPicPr>
          <p:blipFill rotWithShape="1">
            <a:blip r:embed="rId3">
              <a:alphaModFix/>
            </a:blip>
            <a:srcRect b="0" l="0" r="0" t="0"/>
            <a:stretch/>
          </p:blipFill>
          <p:spPr>
            <a:xfrm flipH="1" rot="10800000">
              <a:off x="99523" y="3898394"/>
              <a:ext cx="297375" cy="297375"/>
            </a:xfrm>
            <a:prstGeom prst="rect">
              <a:avLst/>
            </a:prstGeom>
            <a:noFill/>
            <a:ln>
              <a:noFill/>
            </a:ln>
            <a:effectLst>
              <a:outerShdw blurRad="57150" rotWithShape="0" algn="bl" dir="5400000" dist="19050">
                <a:schemeClr val="accent4"/>
              </a:outerShdw>
            </a:effectLst>
          </p:spPr>
        </p:pic>
        <p:pic>
          <p:nvPicPr>
            <p:cNvPr id="235" name="Google Shape;235;p34"/>
            <p:cNvPicPr preferRelativeResize="0"/>
            <p:nvPr/>
          </p:nvPicPr>
          <p:blipFill rotWithShape="1">
            <a:blip r:embed="rId3">
              <a:alphaModFix/>
            </a:blip>
            <a:srcRect b="0" l="0" r="0" t="0"/>
            <a:stretch/>
          </p:blipFill>
          <p:spPr>
            <a:xfrm flipH="1">
              <a:off x="337648" y="4544744"/>
              <a:ext cx="297375" cy="297375"/>
            </a:xfrm>
            <a:prstGeom prst="rect">
              <a:avLst/>
            </a:prstGeom>
            <a:noFill/>
            <a:ln>
              <a:noFill/>
            </a:ln>
            <a:effectLst>
              <a:outerShdw blurRad="57150" rotWithShape="0" algn="bl" dir="5400000" dist="19050">
                <a:schemeClr val="accent4"/>
              </a:outerShdw>
            </a:effectLst>
          </p:spPr>
        </p:pic>
        <p:cxnSp>
          <p:nvCxnSpPr>
            <p:cNvPr id="236" name="Google Shape;236;p34"/>
            <p:cNvCxnSpPr>
              <a:stCxn id="233" idx="2"/>
              <a:endCxn id="234" idx="2"/>
            </p:cNvCxnSpPr>
            <p:nvPr/>
          </p:nvCxnSpPr>
          <p:spPr>
            <a:xfrm flipH="1" rot="-5400000">
              <a:off x="-349240" y="3300419"/>
              <a:ext cx="1195500" cy="600"/>
            </a:xfrm>
            <a:prstGeom prst="bentConnector3">
              <a:avLst>
                <a:gd fmla="val 49997" name="adj1"/>
              </a:avLst>
            </a:prstGeom>
            <a:noFill/>
            <a:ln cap="flat" cmpd="sng" w="9525">
              <a:solidFill>
                <a:schemeClr val="dk2"/>
              </a:solidFill>
              <a:prstDash val="dash"/>
              <a:round/>
              <a:headEnd len="sm" w="sm" type="none"/>
              <a:tailEnd len="sm" w="sm" type="none"/>
            </a:ln>
          </p:spPr>
        </p:cxnSp>
        <p:cxnSp>
          <p:nvCxnSpPr>
            <p:cNvPr id="237" name="Google Shape;237;p34"/>
            <p:cNvCxnSpPr>
              <a:stCxn id="234" idx="0"/>
              <a:endCxn id="235" idx="2"/>
            </p:cNvCxnSpPr>
            <p:nvPr/>
          </p:nvCxnSpPr>
          <p:spPr>
            <a:xfrm flipH="1" rot="-5400000">
              <a:off x="44061" y="4399919"/>
              <a:ext cx="646500" cy="238200"/>
            </a:xfrm>
            <a:prstGeom prst="bentConnector5">
              <a:avLst>
                <a:gd fmla="val 26990" name="adj1"/>
                <a:gd fmla="val -62421" name="adj2"/>
                <a:gd fmla="val 136810" name="adj3"/>
              </a:avLst>
            </a:prstGeom>
            <a:noFill/>
            <a:ln cap="flat" cmpd="sng" w="9525">
              <a:solidFill>
                <a:schemeClr val="dk2"/>
              </a:solidFill>
              <a:prstDash val="dash"/>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238" name="Shape 238"/>
        <p:cNvGrpSpPr/>
        <p:nvPr/>
      </p:nvGrpSpPr>
      <p:grpSpPr>
        <a:xfrm>
          <a:off x="0" y="0"/>
          <a:ext cx="0" cy="0"/>
          <a:chOff x="0" y="0"/>
          <a:chExt cx="0" cy="0"/>
        </a:xfrm>
      </p:grpSpPr>
      <p:grpSp>
        <p:nvGrpSpPr>
          <p:cNvPr id="239" name="Google Shape;239;p35"/>
          <p:cNvGrpSpPr/>
          <p:nvPr/>
        </p:nvGrpSpPr>
        <p:grpSpPr>
          <a:xfrm>
            <a:off x="0" y="0"/>
            <a:ext cx="9144003" cy="5143501"/>
            <a:chOff x="0" y="0"/>
            <a:chExt cx="9144003" cy="5143501"/>
          </a:xfrm>
        </p:grpSpPr>
        <p:pic>
          <p:nvPicPr>
            <p:cNvPr id="240" name="Google Shape;240;p35"/>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41" name="Google Shape;241;p35"/>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42" name="Google Shape;242;p35"/>
          <p:cNvSpPr txBox="1"/>
          <p:nvPr>
            <p:ph type="title"/>
          </p:nvPr>
        </p:nvSpPr>
        <p:spPr>
          <a:xfrm>
            <a:off x="5912475" y="605425"/>
            <a:ext cx="2479800" cy="102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3" name="Google Shape;243;p35"/>
          <p:cNvSpPr txBox="1"/>
          <p:nvPr>
            <p:ph idx="1" type="subTitle"/>
          </p:nvPr>
        </p:nvSpPr>
        <p:spPr>
          <a:xfrm>
            <a:off x="5912475" y="1586600"/>
            <a:ext cx="24798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44" name="Google Shape;244;p35"/>
          <p:cNvSpPr/>
          <p:nvPr>
            <p:ph idx="2" type="pic"/>
          </p:nvPr>
        </p:nvSpPr>
        <p:spPr>
          <a:xfrm>
            <a:off x="751725" y="535020"/>
            <a:ext cx="2715000" cy="4073400"/>
          </a:xfrm>
          <a:prstGeom prst="roundRect">
            <a:avLst>
              <a:gd fmla="val 16667" name="adj"/>
            </a:avLst>
          </a:prstGeom>
          <a:noFill/>
          <a:ln>
            <a:noFill/>
          </a:ln>
        </p:spPr>
      </p:sp>
      <p:sp>
        <p:nvSpPr>
          <p:cNvPr id="245" name="Google Shape;245;p35"/>
          <p:cNvSpPr/>
          <p:nvPr>
            <p:ph idx="3" type="pic"/>
          </p:nvPr>
        </p:nvSpPr>
        <p:spPr>
          <a:xfrm>
            <a:off x="3686775" y="2786245"/>
            <a:ext cx="4705500" cy="1822200"/>
          </a:xfrm>
          <a:prstGeom prst="roundRect">
            <a:avLst>
              <a:gd fmla="val 16667" name="adj"/>
            </a:avLst>
          </a:prstGeom>
          <a:noFill/>
          <a:ln>
            <a:noFill/>
          </a:ln>
        </p:spPr>
      </p:sp>
      <p:sp>
        <p:nvSpPr>
          <p:cNvPr id="246" name="Google Shape;246;p35"/>
          <p:cNvSpPr/>
          <p:nvPr>
            <p:ph idx="4" type="pic"/>
          </p:nvPr>
        </p:nvSpPr>
        <p:spPr>
          <a:xfrm>
            <a:off x="3686650" y="535020"/>
            <a:ext cx="2034600" cy="2034600"/>
          </a:xfrm>
          <a:prstGeom prst="roundRect">
            <a:avLst>
              <a:gd fmla="val 16667" name="adj"/>
            </a:avLst>
          </a:prstGeom>
          <a:noFill/>
          <a:ln>
            <a:noFill/>
          </a:ln>
        </p:spPr>
      </p:sp>
      <p:grpSp>
        <p:nvGrpSpPr>
          <p:cNvPr id="247" name="Google Shape;247;p35"/>
          <p:cNvGrpSpPr/>
          <p:nvPr/>
        </p:nvGrpSpPr>
        <p:grpSpPr>
          <a:xfrm flipH="1" rot="10800000">
            <a:off x="6875873" y="126600"/>
            <a:ext cx="2209200" cy="1535595"/>
            <a:chOff x="6875873" y="3482900"/>
            <a:chExt cx="2209200" cy="1535595"/>
          </a:xfrm>
        </p:grpSpPr>
        <p:pic>
          <p:nvPicPr>
            <p:cNvPr id="248" name="Google Shape;248;p35"/>
            <p:cNvPicPr preferRelativeResize="0"/>
            <p:nvPr/>
          </p:nvPicPr>
          <p:blipFill rotWithShape="1">
            <a:blip r:embed="rId3">
              <a:alphaModFix/>
            </a:blip>
            <a:srcRect b="0" l="0" r="0" t="0"/>
            <a:stretch/>
          </p:blipFill>
          <p:spPr>
            <a:xfrm rot="10800000">
              <a:off x="8787698" y="3482900"/>
              <a:ext cx="297375" cy="297375"/>
            </a:xfrm>
            <a:prstGeom prst="rect">
              <a:avLst/>
            </a:prstGeom>
            <a:noFill/>
            <a:ln>
              <a:noFill/>
            </a:ln>
            <a:effectLst>
              <a:outerShdw blurRad="57150" rotWithShape="0" algn="bl" dir="5400000" dist="19050">
                <a:schemeClr val="accent4"/>
              </a:outerShdw>
            </a:effectLst>
          </p:spPr>
        </p:pic>
        <p:pic>
          <p:nvPicPr>
            <p:cNvPr id="249" name="Google Shape;249;p35"/>
            <p:cNvPicPr preferRelativeResize="0"/>
            <p:nvPr/>
          </p:nvPicPr>
          <p:blipFill rotWithShape="1">
            <a:blip r:embed="rId3">
              <a:alphaModFix/>
            </a:blip>
            <a:srcRect b="0" l="0" r="0" t="0"/>
            <a:stretch/>
          </p:blipFill>
          <p:spPr>
            <a:xfrm rot="10800000">
              <a:off x="8563173" y="4258506"/>
              <a:ext cx="297375" cy="297364"/>
            </a:xfrm>
            <a:prstGeom prst="rect">
              <a:avLst/>
            </a:prstGeom>
            <a:noFill/>
            <a:ln>
              <a:noFill/>
            </a:ln>
            <a:effectLst>
              <a:outerShdw blurRad="57150" rotWithShape="0" algn="bl" dir="5400000" dist="19050">
                <a:schemeClr val="accent4"/>
              </a:outerShdw>
            </a:effectLst>
          </p:spPr>
        </p:pic>
        <p:cxnSp>
          <p:nvCxnSpPr>
            <p:cNvPr id="250" name="Google Shape;250;p35"/>
            <p:cNvCxnSpPr>
              <a:stCxn id="251" idx="1"/>
              <a:endCxn id="249" idx="2"/>
            </p:cNvCxnSpPr>
            <p:nvPr/>
          </p:nvCxnSpPr>
          <p:spPr>
            <a:xfrm flipH="1" rot="10800000">
              <a:off x="7173248" y="4258413"/>
              <a:ext cx="1538700" cy="611400"/>
            </a:xfrm>
            <a:prstGeom prst="bentConnector4">
              <a:avLst>
                <a:gd fmla="val 45166" name="adj1"/>
                <a:gd fmla="val 612545" name="adj2"/>
              </a:avLst>
            </a:prstGeom>
            <a:noFill/>
            <a:ln cap="flat" cmpd="sng" w="9525">
              <a:solidFill>
                <a:schemeClr val="dk2"/>
              </a:solidFill>
              <a:prstDash val="dash"/>
              <a:round/>
              <a:headEnd len="sm" w="sm" type="none"/>
              <a:tailEnd len="sm" w="sm" type="none"/>
            </a:ln>
          </p:spPr>
        </p:cxnSp>
        <p:cxnSp>
          <p:nvCxnSpPr>
            <p:cNvPr id="252" name="Google Shape;252;p35"/>
            <p:cNvCxnSpPr>
              <a:stCxn id="248" idx="2"/>
              <a:endCxn id="249" idx="0"/>
            </p:cNvCxnSpPr>
            <p:nvPr/>
          </p:nvCxnSpPr>
          <p:spPr>
            <a:xfrm rot="5400000">
              <a:off x="8287636" y="3907250"/>
              <a:ext cx="1073100" cy="224400"/>
            </a:xfrm>
            <a:prstGeom prst="bentConnector5">
              <a:avLst>
                <a:gd fmla="val -147478" name="adj1"/>
                <a:gd fmla="val -172376" name="adj2"/>
                <a:gd fmla="val -291846" name="adj3"/>
              </a:avLst>
            </a:prstGeom>
            <a:noFill/>
            <a:ln cap="flat" cmpd="sng" w="9525">
              <a:solidFill>
                <a:schemeClr val="dk2"/>
              </a:solidFill>
              <a:prstDash val="dash"/>
              <a:round/>
              <a:headEnd len="sm" w="sm" type="none"/>
              <a:tailEnd len="sm" w="sm" type="none"/>
            </a:ln>
          </p:spPr>
        </p:cxnSp>
        <p:pic>
          <p:nvPicPr>
            <p:cNvPr id="251" name="Google Shape;251;p35"/>
            <p:cNvPicPr preferRelativeResize="0"/>
            <p:nvPr/>
          </p:nvPicPr>
          <p:blipFill rotWithShape="1">
            <a:blip r:embed="rId3">
              <a:alphaModFix/>
            </a:blip>
            <a:srcRect b="0" l="0" r="0" t="0"/>
            <a:stretch/>
          </p:blipFill>
          <p:spPr>
            <a:xfrm flipH="1">
              <a:off x="6875873" y="4721131"/>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253" name="Shape 253"/>
        <p:cNvGrpSpPr/>
        <p:nvPr/>
      </p:nvGrpSpPr>
      <p:grpSpPr>
        <a:xfrm>
          <a:off x="0" y="0"/>
          <a:ext cx="0" cy="0"/>
          <a:chOff x="0" y="0"/>
          <a:chExt cx="0" cy="0"/>
        </a:xfrm>
      </p:grpSpPr>
      <p:grpSp>
        <p:nvGrpSpPr>
          <p:cNvPr id="254" name="Google Shape;254;p36"/>
          <p:cNvGrpSpPr/>
          <p:nvPr/>
        </p:nvGrpSpPr>
        <p:grpSpPr>
          <a:xfrm>
            <a:off x="0" y="0"/>
            <a:ext cx="9144003" cy="5143501"/>
            <a:chOff x="0" y="0"/>
            <a:chExt cx="9144003" cy="5143501"/>
          </a:xfrm>
        </p:grpSpPr>
        <p:pic>
          <p:nvPicPr>
            <p:cNvPr id="255" name="Google Shape;255;p36"/>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56" name="Google Shape;256;p36"/>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57" name="Google Shape;257;p36"/>
          <p:cNvSpPr txBox="1"/>
          <p:nvPr>
            <p:ph type="title"/>
          </p:nvPr>
        </p:nvSpPr>
        <p:spPr>
          <a:xfrm>
            <a:off x="713250" y="445025"/>
            <a:ext cx="4635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8" name="Google Shape;258;p36"/>
          <p:cNvSpPr txBox="1"/>
          <p:nvPr>
            <p:ph idx="1" type="body"/>
          </p:nvPr>
        </p:nvSpPr>
        <p:spPr>
          <a:xfrm>
            <a:off x="713250" y="1418175"/>
            <a:ext cx="7717500" cy="2502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120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259" name="Google Shape;259;p36"/>
          <p:cNvGrpSpPr/>
          <p:nvPr/>
        </p:nvGrpSpPr>
        <p:grpSpPr>
          <a:xfrm rot="10800000">
            <a:off x="57297" y="3554722"/>
            <a:ext cx="2209200" cy="1535594"/>
            <a:chOff x="6875873" y="79225"/>
            <a:chExt cx="2209200" cy="1535594"/>
          </a:xfrm>
        </p:grpSpPr>
        <p:pic>
          <p:nvPicPr>
            <p:cNvPr id="260" name="Google Shape;260;p36"/>
            <p:cNvPicPr preferRelativeResize="0"/>
            <p:nvPr/>
          </p:nvPicPr>
          <p:blipFill rotWithShape="1">
            <a:blip r:embed="rId3">
              <a:alphaModFix/>
            </a:blip>
            <a:srcRect b="0" l="0" r="0" t="0"/>
            <a:stretch/>
          </p:blipFill>
          <p:spPr>
            <a:xfrm rot="10800000">
              <a:off x="8787698" y="1317444"/>
              <a:ext cx="297375" cy="297375"/>
            </a:xfrm>
            <a:prstGeom prst="rect">
              <a:avLst/>
            </a:prstGeom>
            <a:noFill/>
            <a:ln>
              <a:noFill/>
            </a:ln>
            <a:effectLst>
              <a:outerShdw blurRad="57150" rotWithShape="0" algn="bl" dir="5400000" dist="19050">
                <a:schemeClr val="accent4"/>
              </a:outerShdw>
            </a:effectLst>
          </p:spPr>
        </p:pic>
        <p:pic>
          <p:nvPicPr>
            <p:cNvPr id="261" name="Google Shape;261;p36"/>
            <p:cNvPicPr preferRelativeResize="0"/>
            <p:nvPr/>
          </p:nvPicPr>
          <p:blipFill rotWithShape="1">
            <a:blip r:embed="rId3">
              <a:alphaModFix/>
            </a:blip>
            <a:srcRect b="0" l="0" r="0" t="0"/>
            <a:stretch/>
          </p:blipFill>
          <p:spPr>
            <a:xfrm rot="10800000">
              <a:off x="8563173" y="541850"/>
              <a:ext cx="297375" cy="297364"/>
            </a:xfrm>
            <a:prstGeom prst="rect">
              <a:avLst/>
            </a:prstGeom>
            <a:noFill/>
            <a:ln>
              <a:noFill/>
            </a:ln>
            <a:effectLst>
              <a:outerShdw blurRad="57150" rotWithShape="0" algn="bl" dir="5400000" dist="19050">
                <a:schemeClr val="accent4"/>
              </a:outerShdw>
            </a:effectLst>
          </p:spPr>
        </p:pic>
        <p:cxnSp>
          <p:nvCxnSpPr>
            <p:cNvPr id="262" name="Google Shape;262;p36"/>
            <p:cNvCxnSpPr>
              <a:stCxn id="263" idx="1"/>
              <a:endCxn id="261" idx="2"/>
            </p:cNvCxnSpPr>
            <p:nvPr/>
          </p:nvCxnSpPr>
          <p:spPr>
            <a:xfrm>
              <a:off x="7173248" y="227907"/>
              <a:ext cx="1538700" cy="313800"/>
            </a:xfrm>
            <a:prstGeom prst="bentConnector2">
              <a:avLst/>
            </a:prstGeom>
            <a:noFill/>
            <a:ln cap="flat" cmpd="sng" w="9525">
              <a:solidFill>
                <a:schemeClr val="dk2"/>
              </a:solidFill>
              <a:prstDash val="dash"/>
              <a:round/>
              <a:headEnd len="sm" w="sm" type="none"/>
              <a:tailEnd len="sm" w="sm" type="none"/>
            </a:ln>
          </p:spPr>
        </p:cxnSp>
        <p:cxnSp>
          <p:nvCxnSpPr>
            <p:cNvPr id="264" name="Google Shape;264;p36"/>
            <p:cNvCxnSpPr>
              <a:stCxn id="260" idx="0"/>
              <a:endCxn id="261" idx="0"/>
            </p:cNvCxnSpPr>
            <p:nvPr/>
          </p:nvCxnSpPr>
          <p:spPr>
            <a:xfrm flipH="1" rot="5400000">
              <a:off x="8436436" y="1114869"/>
              <a:ext cx="775500" cy="224400"/>
            </a:xfrm>
            <a:prstGeom prst="bentConnector5">
              <a:avLst>
                <a:gd fmla="val -219442" name="adj1"/>
                <a:gd fmla="val 3718177" name="adj2"/>
                <a:gd fmla="val -319328" name="adj3"/>
              </a:avLst>
            </a:prstGeom>
            <a:noFill/>
            <a:ln cap="flat" cmpd="sng" w="9525">
              <a:solidFill>
                <a:schemeClr val="dk2"/>
              </a:solidFill>
              <a:prstDash val="dash"/>
              <a:round/>
              <a:headEnd len="sm" w="sm" type="none"/>
              <a:tailEnd len="sm" w="sm" type="none"/>
            </a:ln>
          </p:spPr>
        </p:cxnSp>
        <p:pic>
          <p:nvPicPr>
            <p:cNvPr id="263" name="Google Shape;263;p36"/>
            <p:cNvPicPr preferRelativeResize="0"/>
            <p:nvPr/>
          </p:nvPicPr>
          <p:blipFill rotWithShape="1">
            <a:blip r:embed="rId3">
              <a:alphaModFix/>
            </a:blip>
            <a:srcRect b="0" l="0" r="0" t="0"/>
            <a:stretch/>
          </p:blipFill>
          <p:spPr>
            <a:xfrm rot="10800000">
              <a:off x="6875873" y="79225"/>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 name="Shape 40"/>
        <p:cNvGrpSpPr/>
        <p:nvPr/>
      </p:nvGrpSpPr>
      <p:grpSpPr>
        <a:xfrm>
          <a:off x="0" y="0"/>
          <a:ext cx="0" cy="0"/>
          <a:chOff x="0" y="0"/>
          <a:chExt cx="0" cy="0"/>
        </a:xfrm>
      </p:grpSpPr>
      <p:grpSp>
        <p:nvGrpSpPr>
          <p:cNvPr id="41" name="Google Shape;41;p19"/>
          <p:cNvGrpSpPr/>
          <p:nvPr/>
        </p:nvGrpSpPr>
        <p:grpSpPr>
          <a:xfrm>
            <a:off x="0" y="0"/>
            <a:ext cx="9144003" cy="5143501"/>
            <a:chOff x="0" y="0"/>
            <a:chExt cx="9144003" cy="5143501"/>
          </a:xfrm>
        </p:grpSpPr>
        <p:pic>
          <p:nvPicPr>
            <p:cNvPr id="42" name="Google Shape;42;p19"/>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43" name="Google Shape;43;p19"/>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44" name="Google Shape;44;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19"/>
          <p:cNvSpPr txBox="1"/>
          <p:nvPr>
            <p:ph idx="2" type="title"/>
          </p:nvPr>
        </p:nvSpPr>
        <p:spPr>
          <a:xfrm>
            <a:off x="720000" y="1438458"/>
            <a:ext cx="7626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19"/>
          <p:cNvSpPr txBox="1"/>
          <p:nvPr>
            <p:ph idx="3" type="title"/>
          </p:nvPr>
        </p:nvSpPr>
        <p:spPr>
          <a:xfrm>
            <a:off x="720000" y="3077591"/>
            <a:ext cx="7626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19"/>
          <p:cNvSpPr txBox="1"/>
          <p:nvPr>
            <p:ph idx="4" type="title"/>
          </p:nvPr>
        </p:nvSpPr>
        <p:spPr>
          <a:xfrm>
            <a:off x="3217344" y="1438458"/>
            <a:ext cx="7626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19"/>
          <p:cNvSpPr txBox="1"/>
          <p:nvPr>
            <p:ph idx="5" type="title"/>
          </p:nvPr>
        </p:nvSpPr>
        <p:spPr>
          <a:xfrm>
            <a:off x="3217344" y="3077591"/>
            <a:ext cx="7626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19"/>
          <p:cNvSpPr txBox="1"/>
          <p:nvPr>
            <p:ph idx="6" type="title"/>
          </p:nvPr>
        </p:nvSpPr>
        <p:spPr>
          <a:xfrm>
            <a:off x="5714688" y="1438450"/>
            <a:ext cx="8760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19"/>
          <p:cNvSpPr txBox="1"/>
          <p:nvPr>
            <p:ph idx="7" type="title"/>
          </p:nvPr>
        </p:nvSpPr>
        <p:spPr>
          <a:xfrm>
            <a:off x="5714688" y="3077596"/>
            <a:ext cx="8760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19"/>
          <p:cNvSpPr txBox="1"/>
          <p:nvPr>
            <p:ph idx="1" type="subTitle"/>
          </p:nvPr>
        </p:nvSpPr>
        <p:spPr>
          <a:xfrm>
            <a:off x="720000" y="1989550"/>
            <a:ext cx="2393400" cy="6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athway Extreme Light"/>
                <a:ea typeface="Pathway Extreme Light"/>
                <a:cs typeface="Pathway Extreme Light"/>
                <a:sym typeface="Pathway Extreme Light"/>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 name="Google Shape;52;p19"/>
          <p:cNvSpPr txBox="1"/>
          <p:nvPr>
            <p:ph idx="8" type="subTitle"/>
          </p:nvPr>
        </p:nvSpPr>
        <p:spPr>
          <a:xfrm>
            <a:off x="3217348" y="1989550"/>
            <a:ext cx="2393400" cy="6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athway Extreme Light"/>
                <a:ea typeface="Pathway Extreme Light"/>
                <a:cs typeface="Pathway Extreme Light"/>
                <a:sym typeface="Pathway Extreme Light"/>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3" name="Google Shape;53;p19"/>
          <p:cNvSpPr txBox="1"/>
          <p:nvPr>
            <p:ph idx="9" type="subTitle"/>
          </p:nvPr>
        </p:nvSpPr>
        <p:spPr>
          <a:xfrm>
            <a:off x="5714696" y="1989550"/>
            <a:ext cx="2393400" cy="6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athway Extreme Light"/>
                <a:ea typeface="Pathway Extreme Light"/>
                <a:cs typeface="Pathway Extreme Light"/>
                <a:sym typeface="Pathway Extreme Light"/>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4" name="Google Shape;54;p19"/>
          <p:cNvSpPr txBox="1"/>
          <p:nvPr>
            <p:ph idx="13" type="subTitle"/>
          </p:nvPr>
        </p:nvSpPr>
        <p:spPr>
          <a:xfrm>
            <a:off x="720000" y="3628750"/>
            <a:ext cx="2393400" cy="6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athway Extreme Light"/>
                <a:ea typeface="Pathway Extreme Light"/>
                <a:cs typeface="Pathway Extreme Light"/>
                <a:sym typeface="Pathway Extreme Light"/>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5" name="Google Shape;55;p19"/>
          <p:cNvSpPr txBox="1"/>
          <p:nvPr>
            <p:ph idx="14" type="subTitle"/>
          </p:nvPr>
        </p:nvSpPr>
        <p:spPr>
          <a:xfrm>
            <a:off x="3217348" y="3628750"/>
            <a:ext cx="2393400" cy="6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athway Extreme Light"/>
                <a:ea typeface="Pathway Extreme Light"/>
                <a:cs typeface="Pathway Extreme Light"/>
                <a:sym typeface="Pathway Extreme Light"/>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6" name="Google Shape;56;p19"/>
          <p:cNvSpPr txBox="1"/>
          <p:nvPr>
            <p:ph idx="15" type="subTitle"/>
          </p:nvPr>
        </p:nvSpPr>
        <p:spPr>
          <a:xfrm>
            <a:off x="5714696" y="3628750"/>
            <a:ext cx="2393400" cy="6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athway Extreme Light"/>
                <a:ea typeface="Pathway Extreme Light"/>
                <a:cs typeface="Pathway Extreme Light"/>
                <a:sym typeface="Pathway Extreme Light"/>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57" name="Google Shape;57;p19"/>
          <p:cNvGrpSpPr/>
          <p:nvPr/>
        </p:nvGrpSpPr>
        <p:grpSpPr>
          <a:xfrm>
            <a:off x="6875873" y="3482900"/>
            <a:ext cx="2209200" cy="1535595"/>
            <a:chOff x="6875873" y="3482900"/>
            <a:chExt cx="2209200" cy="1535595"/>
          </a:xfrm>
        </p:grpSpPr>
        <p:pic>
          <p:nvPicPr>
            <p:cNvPr id="58" name="Google Shape;58;p19"/>
            <p:cNvPicPr preferRelativeResize="0"/>
            <p:nvPr/>
          </p:nvPicPr>
          <p:blipFill rotWithShape="1">
            <a:blip r:embed="rId3">
              <a:alphaModFix/>
            </a:blip>
            <a:srcRect b="0" l="0" r="0" t="0"/>
            <a:stretch/>
          </p:blipFill>
          <p:spPr>
            <a:xfrm flipH="1">
              <a:off x="8787698" y="3482900"/>
              <a:ext cx="297375" cy="297375"/>
            </a:xfrm>
            <a:prstGeom prst="rect">
              <a:avLst/>
            </a:prstGeom>
            <a:noFill/>
            <a:ln>
              <a:noFill/>
            </a:ln>
            <a:effectLst>
              <a:outerShdw blurRad="57150" rotWithShape="0" algn="bl" dir="5400000" dist="19050">
                <a:schemeClr val="accent4"/>
              </a:outerShdw>
            </a:effectLst>
          </p:spPr>
        </p:pic>
        <p:pic>
          <p:nvPicPr>
            <p:cNvPr id="59" name="Google Shape;59;p19"/>
            <p:cNvPicPr preferRelativeResize="0"/>
            <p:nvPr/>
          </p:nvPicPr>
          <p:blipFill rotWithShape="1">
            <a:blip r:embed="rId3">
              <a:alphaModFix/>
            </a:blip>
            <a:srcRect b="0" l="0" r="0" t="0"/>
            <a:stretch/>
          </p:blipFill>
          <p:spPr>
            <a:xfrm flipH="1">
              <a:off x="8563173" y="4258506"/>
              <a:ext cx="297375" cy="297364"/>
            </a:xfrm>
            <a:prstGeom prst="rect">
              <a:avLst/>
            </a:prstGeom>
            <a:noFill/>
            <a:ln>
              <a:noFill/>
            </a:ln>
            <a:effectLst>
              <a:outerShdw blurRad="57150" rotWithShape="0" algn="bl" dir="5400000" dist="19050">
                <a:schemeClr val="accent4"/>
              </a:outerShdw>
            </a:effectLst>
          </p:spPr>
        </p:pic>
        <p:cxnSp>
          <p:nvCxnSpPr>
            <p:cNvPr id="60" name="Google Shape;60;p19"/>
            <p:cNvCxnSpPr>
              <a:stCxn id="61" idx="1"/>
              <a:endCxn id="59" idx="2"/>
            </p:cNvCxnSpPr>
            <p:nvPr/>
          </p:nvCxnSpPr>
          <p:spPr>
            <a:xfrm flipH="1" rot="10800000">
              <a:off x="7173248" y="4556013"/>
              <a:ext cx="1538700" cy="313800"/>
            </a:xfrm>
            <a:prstGeom prst="bentConnector2">
              <a:avLst/>
            </a:prstGeom>
            <a:noFill/>
            <a:ln cap="flat" cmpd="sng" w="9525">
              <a:solidFill>
                <a:schemeClr val="dk2"/>
              </a:solidFill>
              <a:prstDash val="dash"/>
              <a:round/>
              <a:headEnd len="sm" w="sm" type="none"/>
              <a:tailEnd len="sm" w="sm" type="none"/>
            </a:ln>
          </p:spPr>
        </p:cxnSp>
        <p:cxnSp>
          <p:nvCxnSpPr>
            <p:cNvPr id="62" name="Google Shape;62;p19"/>
            <p:cNvCxnSpPr>
              <a:stCxn id="58" idx="2"/>
              <a:endCxn id="59" idx="0"/>
            </p:cNvCxnSpPr>
            <p:nvPr/>
          </p:nvCxnSpPr>
          <p:spPr>
            <a:xfrm rot="5400000">
              <a:off x="8585086" y="3907175"/>
              <a:ext cx="478200" cy="224400"/>
            </a:xfrm>
            <a:prstGeom prst="bentConnector3">
              <a:avLst>
                <a:gd fmla="val 50003" name="adj1"/>
              </a:avLst>
            </a:prstGeom>
            <a:noFill/>
            <a:ln cap="flat" cmpd="sng" w="9525">
              <a:solidFill>
                <a:schemeClr val="dk2"/>
              </a:solidFill>
              <a:prstDash val="dash"/>
              <a:round/>
              <a:headEnd len="sm" w="sm" type="none"/>
              <a:tailEnd len="sm" w="sm" type="none"/>
            </a:ln>
          </p:spPr>
        </p:cxnSp>
        <p:pic>
          <p:nvPicPr>
            <p:cNvPr id="61" name="Google Shape;61;p19"/>
            <p:cNvPicPr preferRelativeResize="0"/>
            <p:nvPr/>
          </p:nvPicPr>
          <p:blipFill rotWithShape="1">
            <a:blip r:embed="rId3">
              <a:alphaModFix/>
            </a:blip>
            <a:srcRect b="0" l="0" r="0" t="0"/>
            <a:stretch/>
          </p:blipFill>
          <p:spPr>
            <a:xfrm flipH="1">
              <a:off x="6875873" y="4721131"/>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s text 3">
  <p:cSld name="TITLE_AND_BODY_1">
    <p:spTree>
      <p:nvGrpSpPr>
        <p:cNvPr id="265" name="Shape 265"/>
        <p:cNvGrpSpPr/>
        <p:nvPr/>
      </p:nvGrpSpPr>
      <p:grpSpPr>
        <a:xfrm>
          <a:off x="0" y="0"/>
          <a:ext cx="0" cy="0"/>
          <a:chOff x="0" y="0"/>
          <a:chExt cx="0" cy="0"/>
        </a:xfrm>
      </p:grpSpPr>
      <p:grpSp>
        <p:nvGrpSpPr>
          <p:cNvPr id="266" name="Google Shape;266;p37"/>
          <p:cNvGrpSpPr/>
          <p:nvPr/>
        </p:nvGrpSpPr>
        <p:grpSpPr>
          <a:xfrm>
            <a:off x="0" y="0"/>
            <a:ext cx="9144003" cy="5143501"/>
            <a:chOff x="0" y="0"/>
            <a:chExt cx="9144003" cy="5143501"/>
          </a:xfrm>
        </p:grpSpPr>
        <p:pic>
          <p:nvPicPr>
            <p:cNvPr id="267" name="Google Shape;267;p37"/>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68" name="Google Shape;268;p37"/>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69" name="Google Shape;269;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0" name="Google Shape;270;p37"/>
          <p:cNvSpPr txBox="1"/>
          <p:nvPr>
            <p:ph idx="1" type="body"/>
          </p:nvPr>
        </p:nvSpPr>
        <p:spPr>
          <a:xfrm>
            <a:off x="720000" y="1215750"/>
            <a:ext cx="7704000" cy="908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271" name="Google Shape;271;p37"/>
          <p:cNvGrpSpPr/>
          <p:nvPr/>
        </p:nvGrpSpPr>
        <p:grpSpPr>
          <a:xfrm rot="10800000">
            <a:off x="57297" y="3554722"/>
            <a:ext cx="2209200" cy="1535594"/>
            <a:chOff x="6875873" y="79225"/>
            <a:chExt cx="2209200" cy="1535594"/>
          </a:xfrm>
        </p:grpSpPr>
        <p:pic>
          <p:nvPicPr>
            <p:cNvPr id="272" name="Google Shape;272;p37"/>
            <p:cNvPicPr preferRelativeResize="0"/>
            <p:nvPr/>
          </p:nvPicPr>
          <p:blipFill rotWithShape="1">
            <a:blip r:embed="rId3">
              <a:alphaModFix/>
            </a:blip>
            <a:srcRect b="0" l="0" r="0" t="0"/>
            <a:stretch/>
          </p:blipFill>
          <p:spPr>
            <a:xfrm rot="10800000">
              <a:off x="8787698" y="1317444"/>
              <a:ext cx="297375" cy="297375"/>
            </a:xfrm>
            <a:prstGeom prst="rect">
              <a:avLst/>
            </a:prstGeom>
            <a:noFill/>
            <a:ln>
              <a:noFill/>
            </a:ln>
            <a:effectLst>
              <a:outerShdw blurRad="57150" rotWithShape="0" algn="bl" dir="5400000" dist="19050">
                <a:schemeClr val="accent4"/>
              </a:outerShdw>
            </a:effectLst>
          </p:spPr>
        </p:pic>
        <p:pic>
          <p:nvPicPr>
            <p:cNvPr id="273" name="Google Shape;273;p37"/>
            <p:cNvPicPr preferRelativeResize="0"/>
            <p:nvPr/>
          </p:nvPicPr>
          <p:blipFill rotWithShape="1">
            <a:blip r:embed="rId3">
              <a:alphaModFix/>
            </a:blip>
            <a:srcRect b="0" l="0" r="0" t="0"/>
            <a:stretch/>
          </p:blipFill>
          <p:spPr>
            <a:xfrm rot="10800000">
              <a:off x="8563173" y="541850"/>
              <a:ext cx="297375" cy="297364"/>
            </a:xfrm>
            <a:prstGeom prst="rect">
              <a:avLst/>
            </a:prstGeom>
            <a:noFill/>
            <a:ln>
              <a:noFill/>
            </a:ln>
            <a:effectLst>
              <a:outerShdw blurRad="57150" rotWithShape="0" algn="bl" dir="5400000" dist="19050">
                <a:schemeClr val="accent4"/>
              </a:outerShdw>
            </a:effectLst>
          </p:spPr>
        </p:pic>
        <p:cxnSp>
          <p:nvCxnSpPr>
            <p:cNvPr id="274" name="Google Shape;274;p37"/>
            <p:cNvCxnSpPr>
              <a:stCxn id="275" idx="1"/>
              <a:endCxn id="273" idx="2"/>
            </p:cNvCxnSpPr>
            <p:nvPr/>
          </p:nvCxnSpPr>
          <p:spPr>
            <a:xfrm>
              <a:off x="7173248" y="227907"/>
              <a:ext cx="1538700" cy="313800"/>
            </a:xfrm>
            <a:prstGeom prst="bentConnector2">
              <a:avLst/>
            </a:prstGeom>
            <a:noFill/>
            <a:ln cap="flat" cmpd="sng" w="9525">
              <a:solidFill>
                <a:schemeClr val="dk2"/>
              </a:solidFill>
              <a:prstDash val="dash"/>
              <a:round/>
              <a:headEnd len="sm" w="sm" type="none"/>
              <a:tailEnd len="sm" w="sm" type="none"/>
            </a:ln>
          </p:spPr>
        </p:cxnSp>
        <p:cxnSp>
          <p:nvCxnSpPr>
            <p:cNvPr id="276" name="Google Shape;276;p37"/>
            <p:cNvCxnSpPr>
              <a:stCxn id="272" idx="0"/>
              <a:endCxn id="273" idx="0"/>
            </p:cNvCxnSpPr>
            <p:nvPr/>
          </p:nvCxnSpPr>
          <p:spPr>
            <a:xfrm flipH="1" rot="5400000">
              <a:off x="8436436" y="1114869"/>
              <a:ext cx="775500" cy="224400"/>
            </a:xfrm>
            <a:prstGeom prst="bentConnector5">
              <a:avLst>
                <a:gd fmla="val -219442" name="adj1"/>
                <a:gd fmla="val 3718177" name="adj2"/>
                <a:gd fmla="val -319328" name="adj3"/>
              </a:avLst>
            </a:prstGeom>
            <a:noFill/>
            <a:ln cap="flat" cmpd="sng" w="9525">
              <a:solidFill>
                <a:schemeClr val="dk2"/>
              </a:solidFill>
              <a:prstDash val="dash"/>
              <a:round/>
              <a:headEnd len="sm" w="sm" type="none"/>
              <a:tailEnd len="sm" w="sm" type="none"/>
            </a:ln>
          </p:spPr>
        </p:cxnSp>
        <p:pic>
          <p:nvPicPr>
            <p:cNvPr id="275" name="Google Shape;275;p37"/>
            <p:cNvPicPr preferRelativeResize="0"/>
            <p:nvPr/>
          </p:nvPicPr>
          <p:blipFill rotWithShape="1">
            <a:blip r:embed="rId3">
              <a:alphaModFix/>
            </a:blip>
            <a:srcRect b="0" l="0" r="0" t="0"/>
            <a:stretch/>
          </p:blipFill>
          <p:spPr>
            <a:xfrm rot="10800000">
              <a:off x="6875873" y="79225"/>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7" name="Shape 277"/>
        <p:cNvGrpSpPr/>
        <p:nvPr/>
      </p:nvGrpSpPr>
      <p:grpSpPr>
        <a:xfrm>
          <a:off x="0" y="0"/>
          <a:ext cx="0" cy="0"/>
          <a:chOff x="0" y="0"/>
          <a:chExt cx="0" cy="0"/>
        </a:xfrm>
      </p:grpSpPr>
      <p:grpSp>
        <p:nvGrpSpPr>
          <p:cNvPr id="278" name="Google Shape;278;p38"/>
          <p:cNvGrpSpPr/>
          <p:nvPr/>
        </p:nvGrpSpPr>
        <p:grpSpPr>
          <a:xfrm>
            <a:off x="0" y="0"/>
            <a:ext cx="9144003" cy="5143501"/>
            <a:chOff x="0" y="0"/>
            <a:chExt cx="9144003" cy="5143501"/>
          </a:xfrm>
        </p:grpSpPr>
        <p:pic>
          <p:nvPicPr>
            <p:cNvPr id="279" name="Google Shape;279;p38"/>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80" name="Google Shape;280;p38"/>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81" name="Google Shape;281;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2" name="Google Shape;282;p38"/>
          <p:cNvSpPr txBox="1"/>
          <p:nvPr>
            <p:ph idx="1" type="subTitle"/>
          </p:nvPr>
        </p:nvSpPr>
        <p:spPr>
          <a:xfrm>
            <a:off x="851225" y="2579823"/>
            <a:ext cx="23481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83" name="Google Shape;283;p38"/>
          <p:cNvSpPr txBox="1"/>
          <p:nvPr>
            <p:ph idx="2" type="subTitle"/>
          </p:nvPr>
        </p:nvSpPr>
        <p:spPr>
          <a:xfrm>
            <a:off x="3397950" y="2579823"/>
            <a:ext cx="23481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84" name="Google Shape;284;p38"/>
          <p:cNvSpPr txBox="1"/>
          <p:nvPr>
            <p:ph idx="3" type="subTitle"/>
          </p:nvPr>
        </p:nvSpPr>
        <p:spPr>
          <a:xfrm>
            <a:off x="5944675" y="2579825"/>
            <a:ext cx="23481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85" name="Google Shape;285;p38"/>
          <p:cNvSpPr txBox="1"/>
          <p:nvPr>
            <p:ph idx="4" type="subTitle"/>
          </p:nvPr>
        </p:nvSpPr>
        <p:spPr>
          <a:xfrm>
            <a:off x="851225" y="1526450"/>
            <a:ext cx="2348100" cy="80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86" name="Google Shape;286;p38"/>
          <p:cNvSpPr txBox="1"/>
          <p:nvPr>
            <p:ph idx="5" type="subTitle"/>
          </p:nvPr>
        </p:nvSpPr>
        <p:spPr>
          <a:xfrm>
            <a:off x="3397954" y="1526450"/>
            <a:ext cx="2348100" cy="80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87" name="Google Shape;287;p38"/>
          <p:cNvSpPr txBox="1"/>
          <p:nvPr>
            <p:ph idx="6" type="subTitle"/>
          </p:nvPr>
        </p:nvSpPr>
        <p:spPr>
          <a:xfrm>
            <a:off x="5944675" y="1526450"/>
            <a:ext cx="2348100" cy="80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88" name="Google Shape;288;p38"/>
          <p:cNvGrpSpPr/>
          <p:nvPr/>
        </p:nvGrpSpPr>
        <p:grpSpPr>
          <a:xfrm>
            <a:off x="2697814" y="3572611"/>
            <a:ext cx="6325320" cy="1450124"/>
            <a:chOff x="2697814" y="3572611"/>
            <a:chExt cx="6325320" cy="1450124"/>
          </a:xfrm>
        </p:grpSpPr>
        <p:grpSp>
          <p:nvGrpSpPr>
            <p:cNvPr id="289" name="Google Shape;289;p38"/>
            <p:cNvGrpSpPr/>
            <p:nvPr/>
          </p:nvGrpSpPr>
          <p:grpSpPr>
            <a:xfrm rot="-5400000">
              <a:off x="7707161" y="3706759"/>
              <a:ext cx="1450120" cy="1181825"/>
              <a:chOff x="8563178" y="657520"/>
              <a:chExt cx="1450120" cy="1181825"/>
            </a:xfrm>
          </p:grpSpPr>
          <p:pic>
            <p:nvPicPr>
              <p:cNvPr id="290" name="Google Shape;290;p38"/>
              <p:cNvPicPr preferRelativeResize="0"/>
              <p:nvPr/>
            </p:nvPicPr>
            <p:blipFill rotWithShape="1">
              <a:blip r:embed="rId3">
                <a:alphaModFix/>
              </a:blip>
              <a:srcRect b="0" l="0" r="0" t="0"/>
              <a:stretch/>
            </p:blipFill>
            <p:spPr>
              <a:xfrm rot="5400000">
                <a:off x="9715923" y="1541969"/>
                <a:ext cx="297375" cy="297375"/>
              </a:xfrm>
              <a:prstGeom prst="rect">
                <a:avLst/>
              </a:prstGeom>
              <a:noFill/>
              <a:ln>
                <a:noFill/>
              </a:ln>
              <a:effectLst>
                <a:outerShdw blurRad="57150" rotWithShape="0" algn="bl" dir="5400000" dist="19050">
                  <a:schemeClr val="accent4"/>
                </a:outerShdw>
              </a:effectLst>
            </p:spPr>
          </p:pic>
          <p:pic>
            <p:nvPicPr>
              <p:cNvPr id="291" name="Google Shape;291;p38"/>
              <p:cNvPicPr preferRelativeResize="0"/>
              <p:nvPr/>
            </p:nvPicPr>
            <p:blipFill rotWithShape="1">
              <a:blip r:embed="rId3">
                <a:alphaModFix/>
              </a:blip>
              <a:srcRect b="0" l="0" r="0" t="0"/>
              <a:stretch/>
            </p:blipFill>
            <p:spPr>
              <a:xfrm rot="5400000">
                <a:off x="8563173" y="657525"/>
                <a:ext cx="297375" cy="297364"/>
              </a:xfrm>
              <a:prstGeom prst="rect">
                <a:avLst/>
              </a:prstGeom>
              <a:noFill/>
              <a:ln>
                <a:noFill/>
              </a:ln>
              <a:effectLst>
                <a:outerShdw blurRad="57150" rotWithShape="0" algn="bl" dir="5400000" dist="19050">
                  <a:schemeClr val="accent4"/>
                </a:outerShdw>
              </a:effectLst>
            </p:spPr>
          </p:pic>
          <p:cxnSp>
            <p:nvCxnSpPr>
              <p:cNvPr id="292" name="Google Shape;292;p38"/>
              <p:cNvCxnSpPr>
                <a:stCxn id="290" idx="2"/>
                <a:endCxn id="291" idx="3"/>
              </p:cNvCxnSpPr>
              <p:nvPr/>
            </p:nvCxnSpPr>
            <p:spPr>
              <a:xfrm rot="10800000">
                <a:off x="8711823" y="954756"/>
                <a:ext cx="1004100" cy="735900"/>
              </a:xfrm>
              <a:prstGeom prst="bentConnector2">
                <a:avLst/>
              </a:prstGeom>
              <a:noFill/>
              <a:ln cap="flat" cmpd="sng" w="9525">
                <a:solidFill>
                  <a:schemeClr val="dk2"/>
                </a:solidFill>
                <a:prstDash val="dash"/>
                <a:round/>
                <a:headEnd len="sm" w="sm" type="none"/>
                <a:tailEnd len="sm" w="sm" type="none"/>
              </a:ln>
            </p:spPr>
          </p:cxnSp>
        </p:grpSp>
        <p:pic>
          <p:nvPicPr>
            <p:cNvPr id="293" name="Google Shape;293;p38"/>
            <p:cNvPicPr preferRelativeResize="0"/>
            <p:nvPr/>
          </p:nvPicPr>
          <p:blipFill rotWithShape="1">
            <a:blip r:embed="rId3">
              <a:alphaModFix/>
            </a:blip>
            <a:srcRect b="0" l="0" r="0" t="0"/>
            <a:stretch/>
          </p:blipFill>
          <p:spPr>
            <a:xfrm rot="5400000">
              <a:off x="2697808" y="4725365"/>
              <a:ext cx="297375" cy="297364"/>
            </a:xfrm>
            <a:prstGeom prst="rect">
              <a:avLst/>
            </a:prstGeom>
            <a:noFill/>
            <a:ln>
              <a:noFill/>
            </a:ln>
            <a:effectLst>
              <a:outerShdw blurRad="57150" rotWithShape="0" algn="bl" dir="5400000" dist="19050">
                <a:schemeClr val="accent4"/>
              </a:outerShdw>
            </a:effectLst>
          </p:spPr>
        </p:pic>
        <p:cxnSp>
          <p:nvCxnSpPr>
            <p:cNvPr id="294" name="Google Shape;294;p38"/>
            <p:cNvCxnSpPr>
              <a:stCxn id="291" idx="0"/>
              <a:endCxn id="293" idx="0"/>
            </p:cNvCxnSpPr>
            <p:nvPr/>
          </p:nvCxnSpPr>
          <p:spPr>
            <a:xfrm rot="5400000">
              <a:off x="5418246" y="2302417"/>
              <a:ext cx="148800" cy="4994700"/>
            </a:xfrm>
            <a:prstGeom prst="bentConnector4">
              <a:avLst>
                <a:gd fmla="val -160030" name="adj1"/>
                <a:gd fmla="val 51490" name="adj2"/>
              </a:avLst>
            </a:prstGeom>
            <a:noFill/>
            <a:ln cap="flat" cmpd="sng" w="9525">
              <a:solidFill>
                <a:schemeClr val="dk2"/>
              </a:solidFill>
              <a:prstDash val="dash"/>
              <a:round/>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5" name="Shape 295"/>
        <p:cNvGrpSpPr/>
        <p:nvPr/>
      </p:nvGrpSpPr>
      <p:grpSpPr>
        <a:xfrm>
          <a:off x="0" y="0"/>
          <a:ext cx="0" cy="0"/>
          <a:chOff x="0" y="0"/>
          <a:chExt cx="0" cy="0"/>
        </a:xfrm>
      </p:grpSpPr>
      <p:grpSp>
        <p:nvGrpSpPr>
          <p:cNvPr id="296" name="Google Shape;296;p39"/>
          <p:cNvGrpSpPr/>
          <p:nvPr/>
        </p:nvGrpSpPr>
        <p:grpSpPr>
          <a:xfrm>
            <a:off x="0" y="0"/>
            <a:ext cx="9144003" cy="5143501"/>
            <a:chOff x="0" y="0"/>
            <a:chExt cx="9144003" cy="5143501"/>
          </a:xfrm>
        </p:grpSpPr>
        <p:pic>
          <p:nvPicPr>
            <p:cNvPr id="297" name="Google Shape;297;p39"/>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298" name="Google Shape;298;p39"/>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299" name="Google Shape;299;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0" name="Google Shape;300;p39"/>
          <p:cNvSpPr txBox="1"/>
          <p:nvPr>
            <p:ph idx="1" type="subTitle"/>
          </p:nvPr>
        </p:nvSpPr>
        <p:spPr>
          <a:xfrm>
            <a:off x="1213525" y="1701835"/>
            <a:ext cx="28110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01" name="Google Shape;301;p39"/>
          <p:cNvSpPr txBox="1"/>
          <p:nvPr>
            <p:ph idx="2" type="subTitle"/>
          </p:nvPr>
        </p:nvSpPr>
        <p:spPr>
          <a:xfrm>
            <a:off x="5119477" y="1701828"/>
            <a:ext cx="28110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02" name="Google Shape;302;p39"/>
          <p:cNvSpPr txBox="1"/>
          <p:nvPr>
            <p:ph idx="3" type="subTitle"/>
          </p:nvPr>
        </p:nvSpPr>
        <p:spPr>
          <a:xfrm>
            <a:off x="1213525" y="3347746"/>
            <a:ext cx="28110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03" name="Google Shape;303;p39"/>
          <p:cNvSpPr txBox="1"/>
          <p:nvPr>
            <p:ph idx="4" type="subTitle"/>
          </p:nvPr>
        </p:nvSpPr>
        <p:spPr>
          <a:xfrm>
            <a:off x="5119475" y="3347743"/>
            <a:ext cx="28110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04" name="Google Shape;304;p39"/>
          <p:cNvSpPr txBox="1"/>
          <p:nvPr>
            <p:ph idx="5" type="subTitle"/>
          </p:nvPr>
        </p:nvSpPr>
        <p:spPr>
          <a:xfrm>
            <a:off x="1213524" y="1397279"/>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5" name="Google Shape;305;p39"/>
          <p:cNvSpPr txBox="1"/>
          <p:nvPr>
            <p:ph idx="6" type="subTitle"/>
          </p:nvPr>
        </p:nvSpPr>
        <p:spPr>
          <a:xfrm>
            <a:off x="1213524" y="3043265"/>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6" name="Google Shape;306;p39"/>
          <p:cNvSpPr txBox="1"/>
          <p:nvPr>
            <p:ph idx="7" type="subTitle"/>
          </p:nvPr>
        </p:nvSpPr>
        <p:spPr>
          <a:xfrm>
            <a:off x="5119450" y="1397275"/>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7" name="Google Shape;307;p39"/>
          <p:cNvSpPr txBox="1"/>
          <p:nvPr>
            <p:ph idx="8" type="subTitle"/>
          </p:nvPr>
        </p:nvSpPr>
        <p:spPr>
          <a:xfrm>
            <a:off x="5119450" y="3043257"/>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08" name="Google Shape;308;p39"/>
          <p:cNvGrpSpPr/>
          <p:nvPr/>
        </p:nvGrpSpPr>
        <p:grpSpPr>
          <a:xfrm>
            <a:off x="5406273" y="3508825"/>
            <a:ext cx="3624350" cy="1535595"/>
            <a:chOff x="5406273" y="3508825"/>
            <a:chExt cx="3624350" cy="1535595"/>
          </a:xfrm>
        </p:grpSpPr>
        <p:pic>
          <p:nvPicPr>
            <p:cNvPr id="309" name="Google Shape;309;p39"/>
            <p:cNvPicPr preferRelativeResize="0"/>
            <p:nvPr/>
          </p:nvPicPr>
          <p:blipFill rotWithShape="1">
            <a:blip r:embed="rId3">
              <a:alphaModFix/>
            </a:blip>
            <a:srcRect b="0" l="0" r="0" t="0"/>
            <a:stretch/>
          </p:blipFill>
          <p:spPr>
            <a:xfrm flipH="1">
              <a:off x="8733248" y="3508825"/>
              <a:ext cx="297375" cy="297375"/>
            </a:xfrm>
            <a:prstGeom prst="rect">
              <a:avLst/>
            </a:prstGeom>
            <a:noFill/>
            <a:ln>
              <a:noFill/>
            </a:ln>
            <a:effectLst>
              <a:outerShdw blurRad="57150" rotWithShape="0" algn="bl" dir="5400000" dist="19050">
                <a:schemeClr val="accent4"/>
              </a:outerShdw>
            </a:effectLst>
          </p:spPr>
        </p:pic>
        <p:pic>
          <p:nvPicPr>
            <p:cNvPr id="310" name="Google Shape;310;p39"/>
            <p:cNvPicPr preferRelativeResize="0"/>
            <p:nvPr/>
          </p:nvPicPr>
          <p:blipFill rotWithShape="1">
            <a:blip r:embed="rId3">
              <a:alphaModFix/>
            </a:blip>
            <a:srcRect b="0" l="0" r="0" t="0"/>
            <a:stretch/>
          </p:blipFill>
          <p:spPr>
            <a:xfrm flipH="1">
              <a:off x="8508723" y="4284431"/>
              <a:ext cx="297375" cy="297364"/>
            </a:xfrm>
            <a:prstGeom prst="rect">
              <a:avLst/>
            </a:prstGeom>
            <a:noFill/>
            <a:ln>
              <a:noFill/>
            </a:ln>
            <a:effectLst>
              <a:outerShdw blurRad="57150" rotWithShape="0" algn="bl" dir="5400000" dist="19050">
                <a:schemeClr val="accent4"/>
              </a:outerShdw>
            </a:effectLst>
          </p:spPr>
        </p:pic>
        <p:cxnSp>
          <p:nvCxnSpPr>
            <p:cNvPr id="311" name="Google Shape;311;p39"/>
            <p:cNvCxnSpPr>
              <a:stCxn id="312" idx="1"/>
              <a:endCxn id="310" idx="2"/>
            </p:cNvCxnSpPr>
            <p:nvPr/>
          </p:nvCxnSpPr>
          <p:spPr>
            <a:xfrm flipH="1" rot="10800000">
              <a:off x="5703648" y="4581938"/>
              <a:ext cx="2953800" cy="313800"/>
            </a:xfrm>
            <a:prstGeom prst="bentConnector2">
              <a:avLst/>
            </a:prstGeom>
            <a:noFill/>
            <a:ln cap="flat" cmpd="sng" w="9525">
              <a:solidFill>
                <a:schemeClr val="dk2"/>
              </a:solidFill>
              <a:prstDash val="dash"/>
              <a:round/>
              <a:headEnd len="sm" w="sm" type="none"/>
              <a:tailEnd len="sm" w="sm" type="none"/>
            </a:ln>
          </p:spPr>
        </p:cxnSp>
        <p:cxnSp>
          <p:nvCxnSpPr>
            <p:cNvPr id="313" name="Google Shape;313;p39"/>
            <p:cNvCxnSpPr>
              <a:stCxn id="309" idx="2"/>
              <a:endCxn id="310" idx="0"/>
            </p:cNvCxnSpPr>
            <p:nvPr/>
          </p:nvCxnSpPr>
          <p:spPr>
            <a:xfrm rot="5400000">
              <a:off x="8530636" y="3933100"/>
              <a:ext cx="478200" cy="224400"/>
            </a:xfrm>
            <a:prstGeom prst="bentConnector3">
              <a:avLst>
                <a:gd fmla="val 50003" name="adj1"/>
              </a:avLst>
            </a:prstGeom>
            <a:noFill/>
            <a:ln cap="flat" cmpd="sng" w="9525">
              <a:solidFill>
                <a:schemeClr val="dk2"/>
              </a:solidFill>
              <a:prstDash val="dash"/>
              <a:round/>
              <a:headEnd len="sm" w="sm" type="none"/>
              <a:tailEnd len="sm" w="sm" type="none"/>
            </a:ln>
          </p:spPr>
        </p:cxnSp>
        <p:pic>
          <p:nvPicPr>
            <p:cNvPr id="312" name="Google Shape;312;p39"/>
            <p:cNvPicPr preferRelativeResize="0"/>
            <p:nvPr/>
          </p:nvPicPr>
          <p:blipFill rotWithShape="1">
            <a:blip r:embed="rId3">
              <a:alphaModFix/>
            </a:blip>
            <a:srcRect b="0" l="0" r="0" t="0"/>
            <a:stretch/>
          </p:blipFill>
          <p:spPr>
            <a:xfrm flipH="1">
              <a:off x="5406273" y="4747056"/>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14" name="Shape 314"/>
        <p:cNvGrpSpPr/>
        <p:nvPr/>
      </p:nvGrpSpPr>
      <p:grpSpPr>
        <a:xfrm>
          <a:off x="0" y="0"/>
          <a:ext cx="0" cy="0"/>
          <a:chOff x="0" y="0"/>
          <a:chExt cx="0" cy="0"/>
        </a:xfrm>
      </p:grpSpPr>
      <p:grpSp>
        <p:nvGrpSpPr>
          <p:cNvPr id="315" name="Google Shape;315;p40"/>
          <p:cNvGrpSpPr/>
          <p:nvPr/>
        </p:nvGrpSpPr>
        <p:grpSpPr>
          <a:xfrm>
            <a:off x="0" y="0"/>
            <a:ext cx="9144003" cy="5143501"/>
            <a:chOff x="0" y="0"/>
            <a:chExt cx="9144003" cy="5143501"/>
          </a:xfrm>
        </p:grpSpPr>
        <p:pic>
          <p:nvPicPr>
            <p:cNvPr id="316" name="Google Shape;316;p40"/>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317" name="Google Shape;317;p40"/>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318" name="Google Shape;318;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9" name="Google Shape;319;p40"/>
          <p:cNvSpPr txBox="1"/>
          <p:nvPr>
            <p:ph idx="1" type="subTitle"/>
          </p:nvPr>
        </p:nvSpPr>
        <p:spPr>
          <a:xfrm>
            <a:off x="712900" y="1704543"/>
            <a:ext cx="25146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0" name="Google Shape;320;p40"/>
          <p:cNvSpPr txBox="1"/>
          <p:nvPr>
            <p:ph idx="2" type="subTitle"/>
          </p:nvPr>
        </p:nvSpPr>
        <p:spPr>
          <a:xfrm>
            <a:off x="3251434" y="1704553"/>
            <a:ext cx="26268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1" name="Google Shape;321;p40"/>
          <p:cNvSpPr txBox="1"/>
          <p:nvPr>
            <p:ph idx="3" type="subTitle"/>
          </p:nvPr>
        </p:nvSpPr>
        <p:spPr>
          <a:xfrm>
            <a:off x="712900" y="3341516"/>
            <a:ext cx="25146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2" name="Google Shape;322;p40"/>
          <p:cNvSpPr txBox="1"/>
          <p:nvPr>
            <p:ph idx="4" type="subTitle"/>
          </p:nvPr>
        </p:nvSpPr>
        <p:spPr>
          <a:xfrm>
            <a:off x="3251443" y="3341517"/>
            <a:ext cx="26268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3" name="Google Shape;323;p40"/>
          <p:cNvSpPr txBox="1"/>
          <p:nvPr>
            <p:ph idx="5" type="subTitle"/>
          </p:nvPr>
        </p:nvSpPr>
        <p:spPr>
          <a:xfrm>
            <a:off x="5902367" y="1704549"/>
            <a:ext cx="25146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4" name="Google Shape;324;p40"/>
          <p:cNvSpPr txBox="1"/>
          <p:nvPr>
            <p:ph idx="6" type="subTitle"/>
          </p:nvPr>
        </p:nvSpPr>
        <p:spPr>
          <a:xfrm>
            <a:off x="5902386" y="3341516"/>
            <a:ext cx="25146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5" name="Google Shape;325;p40"/>
          <p:cNvSpPr txBox="1"/>
          <p:nvPr>
            <p:ph idx="7" type="subTitle"/>
          </p:nvPr>
        </p:nvSpPr>
        <p:spPr>
          <a:xfrm>
            <a:off x="712900" y="1325164"/>
            <a:ext cx="25146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6" name="Google Shape;326;p40"/>
          <p:cNvSpPr txBox="1"/>
          <p:nvPr>
            <p:ph idx="8" type="subTitle"/>
          </p:nvPr>
        </p:nvSpPr>
        <p:spPr>
          <a:xfrm>
            <a:off x="3251436" y="1325164"/>
            <a:ext cx="26244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7" name="Google Shape;327;p40"/>
          <p:cNvSpPr txBox="1"/>
          <p:nvPr>
            <p:ph idx="9" type="subTitle"/>
          </p:nvPr>
        </p:nvSpPr>
        <p:spPr>
          <a:xfrm>
            <a:off x="5902372" y="1325164"/>
            <a:ext cx="25122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8" name="Google Shape;328;p40"/>
          <p:cNvSpPr txBox="1"/>
          <p:nvPr>
            <p:ph idx="13" type="subTitle"/>
          </p:nvPr>
        </p:nvSpPr>
        <p:spPr>
          <a:xfrm>
            <a:off x="712900" y="2964600"/>
            <a:ext cx="25146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9" name="Google Shape;329;p40"/>
          <p:cNvSpPr txBox="1"/>
          <p:nvPr>
            <p:ph idx="14" type="subTitle"/>
          </p:nvPr>
        </p:nvSpPr>
        <p:spPr>
          <a:xfrm>
            <a:off x="3251436" y="2964597"/>
            <a:ext cx="26244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30" name="Google Shape;330;p40"/>
          <p:cNvSpPr txBox="1"/>
          <p:nvPr>
            <p:ph idx="15" type="subTitle"/>
          </p:nvPr>
        </p:nvSpPr>
        <p:spPr>
          <a:xfrm>
            <a:off x="5902372" y="2964593"/>
            <a:ext cx="25146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31" name="Google Shape;331;p40"/>
          <p:cNvGrpSpPr/>
          <p:nvPr/>
        </p:nvGrpSpPr>
        <p:grpSpPr>
          <a:xfrm>
            <a:off x="6875873" y="79225"/>
            <a:ext cx="2209200" cy="1535594"/>
            <a:chOff x="6875873" y="79225"/>
            <a:chExt cx="2209200" cy="1535594"/>
          </a:xfrm>
        </p:grpSpPr>
        <p:pic>
          <p:nvPicPr>
            <p:cNvPr id="332" name="Google Shape;332;p40"/>
            <p:cNvPicPr preferRelativeResize="0"/>
            <p:nvPr/>
          </p:nvPicPr>
          <p:blipFill rotWithShape="1">
            <a:blip r:embed="rId3">
              <a:alphaModFix/>
            </a:blip>
            <a:srcRect b="0" l="0" r="0" t="0"/>
            <a:stretch/>
          </p:blipFill>
          <p:spPr>
            <a:xfrm flipH="1">
              <a:off x="8787698" y="1317444"/>
              <a:ext cx="297375" cy="297375"/>
            </a:xfrm>
            <a:prstGeom prst="rect">
              <a:avLst/>
            </a:prstGeom>
            <a:noFill/>
            <a:ln>
              <a:noFill/>
            </a:ln>
            <a:effectLst>
              <a:outerShdw blurRad="57150" rotWithShape="0" algn="bl" dir="5400000" dist="19050">
                <a:schemeClr val="accent4"/>
              </a:outerShdw>
            </a:effectLst>
          </p:spPr>
        </p:pic>
        <p:pic>
          <p:nvPicPr>
            <p:cNvPr id="333" name="Google Shape;333;p40"/>
            <p:cNvPicPr preferRelativeResize="0"/>
            <p:nvPr/>
          </p:nvPicPr>
          <p:blipFill rotWithShape="1">
            <a:blip r:embed="rId3">
              <a:alphaModFix/>
            </a:blip>
            <a:srcRect b="0" l="0" r="0" t="0"/>
            <a:stretch/>
          </p:blipFill>
          <p:spPr>
            <a:xfrm flipH="1">
              <a:off x="8563173" y="541850"/>
              <a:ext cx="297375" cy="297364"/>
            </a:xfrm>
            <a:prstGeom prst="rect">
              <a:avLst/>
            </a:prstGeom>
            <a:noFill/>
            <a:ln>
              <a:noFill/>
            </a:ln>
            <a:effectLst>
              <a:outerShdw blurRad="57150" rotWithShape="0" algn="bl" dir="5400000" dist="19050">
                <a:schemeClr val="accent4"/>
              </a:outerShdw>
            </a:effectLst>
          </p:spPr>
        </p:pic>
        <p:cxnSp>
          <p:nvCxnSpPr>
            <p:cNvPr id="334" name="Google Shape;334;p40"/>
            <p:cNvCxnSpPr>
              <a:stCxn id="335" idx="1"/>
              <a:endCxn id="333" idx="2"/>
            </p:cNvCxnSpPr>
            <p:nvPr/>
          </p:nvCxnSpPr>
          <p:spPr>
            <a:xfrm>
              <a:off x="7173248" y="227907"/>
              <a:ext cx="1538700" cy="611400"/>
            </a:xfrm>
            <a:prstGeom prst="bentConnector4">
              <a:avLst>
                <a:gd fmla="val 45166" name="adj1"/>
                <a:gd fmla="val 138932" name="adj2"/>
              </a:avLst>
            </a:prstGeom>
            <a:noFill/>
            <a:ln cap="flat" cmpd="sng" w="9525">
              <a:solidFill>
                <a:schemeClr val="dk2"/>
              </a:solidFill>
              <a:prstDash val="dash"/>
              <a:round/>
              <a:headEnd len="sm" w="sm" type="none"/>
              <a:tailEnd len="sm" w="sm" type="none"/>
            </a:ln>
          </p:spPr>
        </p:cxnSp>
        <p:cxnSp>
          <p:nvCxnSpPr>
            <p:cNvPr id="336" name="Google Shape;336;p40"/>
            <p:cNvCxnSpPr>
              <a:stCxn id="332" idx="2"/>
              <a:endCxn id="333" idx="0"/>
            </p:cNvCxnSpPr>
            <p:nvPr/>
          </p:nvCxnSpPr>
          <p:spPr>
            <a:xfrm flipH="1" rot="5400000">
              <a:off x="8287636" y="966069"/>
              <a:ext cx="1073100" cy="224400"/>
            </a:xfrm>
            <a:prstGeom prst="bentConnector5">
              <a:avLst>
                <a:gd fmla="val -22190" name="adj1"/>
                <a:gd fmla="val -172376" name="adj2"/>
                <a:gd fmla="val 122178" name="adj3"/>
              </a:avLst>
            </a:prstGeom>
            <a:noFill/>
            <a:ln cap="flat" cmpd="sng" w="9525">
              <a:solidFill>
                <a:schemeClr val="dk2"/>
              </a:solidFill>
              <a:prstDash val="dash"/>
              <a:round/>
              <a:headEnd len="sm" w="sm" type="none"/>
              <a:tailEnd len="sm" w="sm" type="none"/>
            </a:ln>
          </p:spPr>
        </p:cxnSp>
        <p:pic>
          <p:nvPicPr>
            <p:cNvPr id="335" name="Google Shape;335;p40"/>
            <p:cNvPicPr preferRelativeResize="0"/>
            <p:nvPr/>
          </p:nvPicPr>
          <p:blipFill rotWithShape="1">
            <a:blip r:embed="rId3">
              <a:alphaModFix/>
            </a:blip>
            <a:srcRect b="0" l="0" r="0" t="0"/>
            <a:stretch/>
          </p:blipFill>
          <p:spPr>
            <a:xfrm flipH="1">
              <a:off x="6875873" y="79225"/>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37" name="Shape 337"/>
        <p:cNvGrpSpPr/>
        <p:nvPr/>
      </p:nvGrpSpPr>
      <p:grpSpPr>
        <a:xfrm>
          <a:off x="0" y="0"/>
          <a:ext cx="0" cy="0"/>
          <a:chOff x="0" y="0"/>
          <a:chExt cx="0" cy="0"/>
        </a:xfrm>
      </p:grpSpPr>
      <p:grpSp>
        <p:nvGrpSpPr>
          <p:cNvPr id="338" name="Google Shape;338;p41"/>
          <p:cNvGrpSpPr/>
          <p:nvPr/>
        </p:nvGrpSpPr>
        <p:grpSpPr>
          <a:xfrm>
            <a:off x="0" y="0"/>
            <a:ext cx="9144003" cy="5143501"/>
            <a:chOff x="0" y="0"/>
            <a:chExt cx="9144003" cy="5143501"/>
          </a:xfrm>
        </p:grpSpPr>
        <p:pic>
          <p:nvPicPr>
            <p:cNvPr id="339" name="Google Shape;339;p41"/>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340" name="Google Shape;340;p41"/>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341" name="Google Shape;341;p41"/>
          <p:cNvSpPr txBox="1"/>
          <p:nvPr>
            <p:ph type="title"/>
          </p:nvPr>
        </p:nvSpPr>
        <p:spPr>
          <a:xfrm>
            <a:off x="713260" y="1026425"/>
            <a:ext cx="41517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7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2" name="Google Shape;342;p41"/>
          <p:cNvSpPr txBox="1"/>
          <p:nvPr>
            <p:ph idx="1" type="subTitle"/>
          </p:nvPr>
        </p:nvSpPr>
        <p:spPr>
          <a:xfrm>
            <a:off x="713225" y="1980813"/>
            <a:ext cx="4151700" cy="100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43" name="Google Shape;343;p41"/>
          <p:cNvSpPr txBox="1"/>
          <p:nvPr/>
        </p:nvSpPr>
        <p:spPr>
          <a:xfrm>
            <a:off x="713225" y="3611950"/>
            <a:ext cx="45504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Open Sans"/>
                <a:ea typeface="Open Sans"/>
                <a:cs typeface="Open Sans"/>
                <a:sym typeface="Open Sans"/>
              </a:rPr>
              <a:t>CREDITS:</a:t>
            </a:r>
            <a:r>
              <a:rPr b="0" i="0" lang="en" sz="1000" u="none" cap="none" strike="noStrike">
                <a:solidFill>
                  <a:schemeClr val="dk1"/>
                </a:solidFill>
                <a:latin typeface="Open Sans"/>
                <a:ea typeface="Open Sans"/>
                <a:cs typeface="Open Sans"/>
                <a:sym typeface="Open Sans"/>
              </a:rPr>
              <a:t> This presentation template was created by </a:t>
            </a:r>
            <a:r>
              <a:rPr b="1" i="0" lang="en" sz="1000" u="sng" cap="none" strike="noStrike">
                <a:solidFill>
                  <a:schemeClr val="hlink"/>
                </a:solidFill>
                <a:latin typeface="Open Sans"/>
                <a:ea typeface="Open Sans"/>
                <a:cs typeface="Open Sans"/>
                <a:sym typeface="Open Sans"/>
                <a:hlinkClick r:id="rId3"/>
              </a:rPr>
              <a:t>Slidesgo</a:t>
            </a:r>
            <a:r>
              <a:rPr b="0" i="0" lang="en" sz="1000" u="none" cap="none" strike="noStrike">
                <a:solidFill>
                  <a:schemeClr val="dk1"/>
                </a:solidFill>
                <a:latin typeface="Open Sans"/>
                <a:ea typeface="Open Sans"/>
                <a:cs typeface="Open Sans"/>
                <a:sym typeface="Open Sans"/>
              </a:rPr>
              <a:t>, and includes icons by </a:t>
            </a:r>
            <a:r>
              <a:rPr b="1" i="0" lang="en" sz="1000" u="sng" cap="none" strike="noStrike">
                <a:solidFill>
                  <a:schemeClr val="dk1"/>
                </a:solidFill>
                <a:latin typeface="Open Sans"/>
                <a:ea typeface="Open Sans"/>
                <a:cs typeface="Open Sans"/>
                <a:sym typeface="Open Sans"/>
                <a:hlinkClick r:id="rId4">
                  <a:extLst>
                    <a:ext uri="{A12FA001-AC4F-418D-AE19-62706E023703}">
                      <ahyp:hlinkClr val="tx"/>
                    </a:ext>
                  </a:extLst>
                </a:hlinkClick>
              </a:rPr>
              <a:t>Flaticon</a:t>
            </a:r>
            <a:r>
              <a:rPr b="0" i="0" lang="en" sz="1000" u="none" cap="none" strike="noStrike">
                <a:solidFill>
                  <a:schemeClr val="dk1"/>
                </a:solidFill>
                <a:latin typeface="Open Sans"/>
                <a:ea typeface="Open Sans"/>
                <a:cs typeface="Open Sans"/>
                <a:sym typeface="Open Sans"/>
              </a:rPr>
              <a:t>, and infographics &amp; images by </a:t>
            </a:r>
            <a:r>
              <a:rPr b="1" i="0" lang="en" sz="1000" u="sng" cap="none" strike="noStrike">
                <a:solidFill>
                  <a:schemeClr val="dk1"/>
                </a:solidFill>
                <a:latin typeface="Open Sans"/>
                <a:ea typeface="Open Sans"/>
                <a:cs typeface="Open Sans"/>
                <a:sym typeface="Open Sans"/>
                <a:hlinkClick r:id="rId5">
                  <a:extLst>
                    <a:ext uri="{A12FA001-AC4F-418D-AE19-62706E023703}">
                      <ahyp:hlinkClr val="tx"/>
                    </a:ext>
                  </a:extLst>
                </a:hlinkClick>
              </a:rPr>
              <a:t>Freepik</a:t>
            </a:r>
            <a:r>
              <a:rPr b="0" i="0" lang="en" sz="1000" u="sng" cap="none" strike="noStrike">
                <a:solidFill>
                  <a:schemeClr val="dk1"/>
                </a:solidFill>
                <a:latin typeface="Open Sans"/>
                <a:ea typeface="Open Sans"/>
                <a:cs typeface="Open Sans"/>
                <a:sym typeface="Open Sans"/>
              </a:rPr>
              <a:t> </a:t>
            </a:r>
            <a:endParaRPr b="1" i="0" sz="1000" u="sng" cap="none" strike="noStrike">
              <a:solidFill>
                <a:schemeClr val="dk1"/>
              </a:solidFill>
              <a:latin typeface="Open Sans"/>
              <a:ea typeface="Open Sans"/>
              <a:cs typeface="Open Sans"/>
              <a:sym typeface="Open Sans"/>
            </a:endParaRPr>
          </a:p>
        </p:txBody>
      </p:sp>
      <p:grpSp>
        <p:nvGrpSpPr>
          <p:cNvPr id="344" name="Google Shape;344;p41"/>
          <p:cNvGrpSpPr/>
          <p:nvPr/>
        </p:nvGrpSpPr>
        <p:grpSpPr>
          <a:xfrm>
            <a:off x="121325" y="80850"/>
            <a:ext cx="8766394" cy="4770495"/>
            <a:chOff x="121325" y="80850"/>
            <a:chExt cx="8766394" cy="4770495"/>
          </a:xfrm>
        </p:grpSpPr>
        <p:pic>
          <p:nvPicPr>
            <p:cNvPr id="345" name="Google Shape;345;p41"/>
            <p:cNvPicPr preferRelativeResize="0"/>
            <p:nvPr/>
          </p:nvPicPr>
          <p:blipFill rotWithShape="1">
            <a:blip r:embed="rId6">
              <a:alphaModFix/>
            </a:blip>
            <a:srcRect b="0" l="0" r="0" t="0"/>
            <a:stretch/>
          </p:blipFill>
          <p:spPr>
            <a:xfrm>
              <a:off x="121325" y="316100"/>
              <a:ext cx="628319" cy="628300"/>
            </a:xfrm>
            <a:prstGeom prst="rect">
              <a:avLst/>
            </a:prstGeom>
            <a:noFill/>
            <a:ln>
              <a:noFill/>
            </a:ln>
            <a:effectLst>
              <a:outerShdw blurRad="57150" rotWithShape="0" algn="bl" dir="5400000" dist="19050">
                <a:schemeClr val="accent4"/>
              </a:outerShdw>
            </a:effectLst>
          </p:spPr>
        </p:pic>
        <p:pic>
          <p:nvPicPr>
            <p:cNvPr id="346" name="Google Shape;346;p41"/>
            <p:cNvPicPr preferRelativeResize="0"/>
            <p:nvPr/>
          </p:nvPicPr>
          <p:blipFill rotWithShape="1">
            <a:blip r:embed="rId7">
              <a:alphaModFix/>
            </a:blip>
            <a:srcRect b="0" l="0" r="0" t="0"/>
            <a:stretch/>
          </p:blipFill>
          <p:spPr>
            <a:xfrm>
              <a:off x="284614" y="3774706"/>
              <a:ext cx="301750" cy="301739"/>
            </a:xfrm>
            <a:prstGeom prst="rect">
              <a:avLst/>
            </a:prstGeom>
            <a:noFill/>
            <a:ln>
              <a:noFill/>
            </a:ln>
            <a:effectLst>
              <a:outerShdw blurRad="57150" rotWithShape="0" algn="bl" dir="5400000" dist="19050">
                <a:schemeClr val="accent4"/>
              </a:outerShdw>
            </a:effectLst>
          </p:spPr>
        </p:pic>
        <p:pic>
          <p:nvPicPr>
            <p:cNvPr id="347" name="Google Shape;347;p41"/>
            <p:cNvPicPr preferRelativeResize="0"/>
            <p:nvPr/>
          </p:nvPicPr>
          <p:blipFill rotWithShape="1">
            <a:blip r:embed="rId7">
              <a:alphaModFix/>
            </a:blip>
            <a:srcRect b="0" l="0" r="0" t="0"/>
            <a:stretch/>
          </p:blipFill>
          <p:spPr>
            <a:xfrm>
              <a:off x="284614" y="4549606"/>
              <a:ext cx="301750" cy="301739"/>
            </a:xfrm>
            <a:prstGeom prst="rect">
              <a:avLst/>
            </a:prstGeom>
            <a:noFill/>
            <a:ln>
              <a:noFill/>
            </a:ln>
            <a:effectLst>
              <a:outerShdw blurRad="57150" rotWithShape="0" algn="bl" dir="5400000" dist="19050">
                <a:schemeClr val="accent4"/>
              </a:outerShdw>
            </a:effectLst>
          </p:spPr>
        </p:pic>
        <p:cxnSp>
          <p:nvCxnSpPr>
            <p:cNvPr id="348" name="Google Shape;348;p41"/>
            <p:cNvCxnSpPr>
              <a:stCxn id="345" idx="2"/>
              <a:endCxn id="346" idx="0"/>
            </p:cNvCxnSpPr>
            <p:nvPr/>
          </p:nvCxnSpPr>
          <p:spPr>
            <a:xfrm flipH="1" rot="-5400000">
              <a:off x="-979315" y="2359200"/>
              <a:ext cx="2830200" cy="600"/>
            </a:xfrm>
            <a:prstGeom prst="bentConnector3">
              <a:avLst>
                <a:gd fmla="val 50002" name="adj1"/>
              </a:avLst>
            </a:prstGeom>
            <a:noFill/>
            <a:ln cap="flat" cmpd="sng" w="9525">
              <a:solidFill>
                <a:schemeClr val="dk2"/>
              </a:solidFill>
              <a:prstDash val="dash"/>
              <a:round/>
              <a:headEnd len="sm" w="sm" type="none"/>
              <a:tailEnd len="sm" w="sm" type="none"/>
            </a:ln>
          </p:spPr>
        </p:cxnSp>
        <p:cxnSp>
          <p:nvCxnSpPr>
            <p:cNvPr id="349" name="Google Shape;349;p41"/>
            <p:cNvCxnSpPr>
              <a:stCxn id="346" idx="2"/>
              <a:endCxn id="347" idx="0"/>
            </p:cNvCxnSpPr>
            <p:nvPr/>
          </p:nvCxnSpPr>
          <p:spPr>
            <a:xfrm flipH="1" rot="-5400000">
              <a:off x="199239" y="4312695"/>
              <a:ext cx="473100" cy="600"/>
            </a:xfrm>
            <a:prstGeom prst="bentConnector3">
              <a:avLst>
                <a:gd fmla="val 50006" name="adj1"/>
              </a:avLst>
            </a:prstGeom>
            <a:noFill/>
            <a:ln cap="flat" cmpd="sng" w="9525">
              <a:solidFill>
                <a:schemeClr val="dk2"/>
              </a:solidFill>
              <a:prstDash val="dash"/>
              <a:round/>
              <a:headEnd len="sm" w="sm" type="none"/>
              <a:tailEnd len="sm" w="sm" type="none"/>
            </a:ln>
          </p:spPr>
        </p:cxnSp>
        <p:grpSp>
          <p:nvGrpSpPr>
            <p:cNvPr id="350" name="Google Shape;350;p41"/>
            <p:cNvGrpSpPr/>
            <p:nvPr/>
          </p:nvGrpSpPr>
          <p:grpSpPr>
            <a:xfrm>
              <a:off x="208853" y="422385"/>
              <a:ext cx="453281" cy="415728"/>
              <a:chOff x="5943328" y="1459097"/>
              <a:chExt cx="453281" cy="415728"/>
            </a:xfrm>
          </p:grpSpPr>
          <p:sp>
            <p:nvSpPr>
              <p:cNvPr id="351" name="Google Shape;351;p41"/>
              <p:cNvSpPr/>
              <p:nvPr/>
            </p:nvSpPr>
            <p:spPr>
              <a:xfrm>
                <a:off x="5943328" y="1518961"/>
                <a:ext cx="453281" cy="355864"/>
              </a:xfrm>
              <a:custGeom>
                <a:rect b="b" l="l" r="r" t="t"/>
                <a:pathLst>
                  <a:path extrusionOk="0" h="3109" w="3960">
                    <a:moveTo>
                      <a:pt x="3634" y="0"/>
                    </a:moveTo>
                    <a:lnTo>
                      <a:pt x="2976" y="0"/>
                    </a:lnTo>
                    <a:cubicBezTo>
                      <a:pt x="2944" y="0"/>
                      <a:pt x="2918" y="26"/>
                      <a:pt x="2918" y="58"/>
                    </a:cubicBezTo>
                    <a:cubicBezTo>
                      <a:pt x="2918" y="91"/>
                      <a:pt x="2944" y="117"/>
                      <a:pt x="2976" y="117"/>
                    </a:cubicBezTo>
                    <a:lnTo>
                      <a:pt x="3634" y="117"/>
                    </a:lnTo>
                    <a:cubicBezTo>
                      <a:pt x="3750" y="117"/>
                      <a:pt x="3844" y="211"/>
                      <a:pt x="3844" y="327"/>
                    </a:cubicBezTo>
                    <a:lnTo>
                      <a:pt x="3844" y="508"/>
                    </a:lnTo>
                    <a:lnTo>
                      <a:pt x="2980" y="508"/>
                    </a:lnTo>
                    <a:cubicBezTo>
                      <a:pt x="2948" y="508"/>
                      <a:pt x="2922" y="534"/>
                      <a:pt x="2922" y="566"/>
                    </a:cubicBezTo>
                    <a:cubicBezTo>
                      <a:pt x="2922" y="598"/>
                      <a:pt x="2948" y="624"/>
                      <a:pt x="2980" y="624"/>
                    </a:cubicBezTo>
                    <a:lnTo>
                      <a:pt x="3844" y="624"/>
                    </a:lnTo>
                    <a:lnTo>
                      <a:pt x="3844" y="2783"/>
                    </a:lnTo>
                    <a:cubicBezTo>
                      <a:pt x="3844" y="2898"/>
                      <a:pt x="3750" y="2993"/>
                      <a:pt x="3634" y="2993"/>
                    </a:cubicBezTo>
                    <a:lnTo>
                      <a:pt x="326" y="2993"/>
                    </a:lnTo>
                    <a:cubicBezTo>
                      <a:pt x="210" y="2993"/>
                      <a:pt x="116" y="2898"/>
                      <a:pt x="116" y="2783"/>
                    </a:cubicBezTo>
                    <a:lnTo>
                      <a:pt x="116" y="624"/>
                    </a:lnTo>
                    <a:lnTo>
                      <a:pt x="1004" y="624"/>
                    </a:lnTo>
                    <a:cubicBezTo>
                      <a:pt x="1036" y="624"/>
                      <a:pt x="1062" y="598"/>
                      <a:pt x="1062" y="566"/>
                    </a:cubicBezTo>
                    <a:cubicBezTo>
                      <a:pt x="1062" y="534"/>
                      <a:pt x="1036" y="508"/>
                      <a:pt x="1004" y="508"/>
                    </a:cubicBezTo>
                    <a:lnTo>
                      <a:pt x="116" y="508"/>
                    </a:lnTo>
                    <a:lnTo>
                      <a:pt x="116" y="327"/>
                    </a:lnTo>
                    <a:cubicBezTo>
                      <a:pt x="116" y="211"/>
                      <a:pt x="210" y="117"/>
                      <a:pt x="326" y="117"/>
                    </a:cubicBezTo>
                    <a:lnTo>
                      <a:pt x="1008" y="117"/>
                    </a:lnTo>
                    <a:cubicBezTo>
                      <a:pt x="1040" y="117"/>
                      <a:pt x="1066" y="91"/>
                      <a:pt x="1066" y="58"/>
                    </a:cubicBezTo>
                    <a:cubicBezTo>
                      <a:pt x="1066" y="26"/>
                      <a:pt x="1040" y="0"/>
                      <a:pt x="1008" y="0"/>
                    </a:cubicBezTo>
                    <a:lnTo>
                      <a:pt x="326" y="0"/>
                    </a:lnTo>
                    <a:cubicBezTo>
                      <a:pt x="146" y="0"/>
                      <a:pt x="0" y="147"/>
                      <a:pt x="0" y="327"/>
                    </a:cubicBezTo>
                    <a:lnTo>
                      <a:pt x="0" y="2783"/>
                    </a:lnTo>
                    <a:cubicBezTo>
                      <a:pt x="0" y="2962"/>
                      <a:pt x="146" y="3109"/>
                      <a:pt x="326" y="3109"/>
                    </a:cubicBezTo>
                    <a:lnTo>
                      <a:pt x="3634" y="3109"/>
                    </a:lnTo>
                    <a:cubicBezTo>
                      <a:pt x="3814" y="3109"/>
                      <a:pt x="3960" y="2962"/>
                      <a:pt x="3960" y="2783"/>
                    </a:cubicBezTo>
                    <a:lnTo>
                      <a:pt x="3960" y="327"/>
                    </a:lnTo>
                    <a:cubicBezTo>
                      <a:pt x="3960" y="147"/>
                      <a:pt x="3814" y="0"/>
                      <a:pt x="3634"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2" name="Google Shape;352;p41"/>
              <p:cNvSpPr/>
              <p:nvPr/>
            </p:nvSpPr>
            <p:spPr>
              <a:xfrm>
                <a:off x="5986366" y="1549638"/>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3" name="Google Shape;353;p41"/>
              <p:cNvSpPr/>
              <p:nvPr/>
            </p:nvSpPr>
            <p:spPr>
              <a:xfrm>
                <a:off x="6029175" y="1549638"/>
                <a:ext cx="17857" cy="13278"/>
              </a:xfrm>
              <a:custGeom>
                <a:rect b="b" l="l" r="r" t="t"/>
                <a:pathLst>
                  <a:path extrusionOk="0" h="116" w="156">
                    <a:moveTo>
                      <a:pt x="58" y="0"/>
                    </a:moveTo>
                    <a:cubicBezTo>
                      <a:pt x="26" y="0"/>
                      <a:pt x="0" y="26"/>
                      <a:pt x="0" y="58"/>
                    </a:cubicBezTo>
                    <a:cubicBezTo>
                      <a:pt x="0" y="90"/>
                      <a:pt x="26" y="116"/>
                      <a:pt x="58" y="116"/>
                    </a:cubicBezTo>
                    <a:lnTo>
                      <a:pt x="98" y="116"/>
                    </a:lnTo>
                    <a:cubicBezTo>
                      <a:pt x="130" y="116"/>
                      <a:pt x="156" y="90"/>
                      <a:pt x="156" y="58"/>
                    </a:cubicBezTo>
                    <a:cubicBezTo>
                      <a:pt x="156" y="26"/>
                      <a:pt x="130" y="0"/>
                      <a:pt x="98"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4" name="Google Shape;354;p41"/>
              <p:cNvSpPr/>
              <p:nvPr/>
            </p:nvSpPr>
            <p:spPr>
              <a:xfrm>
                <a:off x="6074732" y="1459097"/>
                <a:ext cx="193217" cy="193213"/>
              </a:xfrm>
              <a:custGeom>
                <a:rect b="b" l="l" r="r" t="t"/>
                <a:pathLst>
                  <a:path extrusionOk="0" h="1688" w="1688">
                    <a:moveTo>
                      <a:pt x="328" y="330"/>
                    </a:moveTo>
                    <a:cubicBezTo>
                      <a:pt x="310" y="370"/>
                      <a:pt x="296" y="412"/>
                      <a:pt x="287" y="456"/>
                    </a:cubicBezTo>
                    <a:cubicBezTo>
                      <a:pt x="281" y="488"/>
                      <a:pt x="302" y="518"/>
                      <a:pt x="333" y="525"/>
                    </a:cubicBezTo>
                    <a:cubicBezTo>
                      <a:pt x="365" y="531"/>
                      <a:pt x="395" y="510"/>
                      <a:pt x="401" y="479"/>
                    </a:cubicBezTo>
                    <a:cubicBezTo>
                      <a:pt x="443" y="269"/>
                      <a:pt x="629" y="116"/>
                      <a:pt x="844" y="116"/>
                    </a:cubicBezTo>
                    <a:cubicBezTo>
                      <a:pt x="1093" y="116"/>
                      <a:pt x="1295" y="318"/>
                      <a:pt x="1295" y="567"/>
                    </a:cubicBezTo>
                    <a:cubicBezTo>
                      <a:pt x="1295" y="816"/>
                      <a:pt x="1093" y="1018"/>
                      <a:pt x="844" y="1018"/>
                    </a:cubicBezTo>
                    <a:cubicBezTo>
                      <a:pt x="647" y="1018"/>
                      <a:pt x="474" y="892"/>
                      <a:pt x="414" y="704"/>
                    </a:cubicBezTo>
                    <a:cubicBezTo>
                      <a:pt x="404" y="674"/>
                      <a:pt x="372" y="657"/>
                      <a:pt x="341" y="667"/>
                    </a:cubicBezTo>
                    <a:cubicBezTo>
                      <a:pt x="310" y="676"/>
                      <a:pt x="294" y="709"/>
                      <a:pt x="303" y="739"/>
                    </a:cubicBezTo>
                    <a:cubicBezTo>
                      <a:pt x="324" y="806"/>
                      <a:pt x="357" y="866"/>
                      <a:pt x="398" y="918"/>
                    </a:cubicBezTo>
                    <a:cubicBezTo>
                      <a:pt x="311" y="1001"/>
                      <a:pt x="250" y="1105"/>
                      <a:pt x="220" y="1219"/>
                    </a:cubicBezTo>
                    <a:cubicBezTo>
                      <a:pt x="154" y="1109"/>
                      <a:pt x="116" y="981"/>
                      <a:pt x="116" y="844"/>
                    </a:cubicBezTo>
                    <a:cubicBezTo>
                      <a:pt x="116" y="644"/>
                      <a:pt x="197" y="462"/>
                      <a:pt x="328" y="330"/>
                    </a:cubicBezTo>
                    <a:moveTo>
                      <a:pt x="1572" y="844"/>
                    </a:moveTo>
                    <a:cubicBezTo>
                      <a:pt x="1572" y="981"/>
                      <a:pt x="1534" y="1109"/>
                      <a:pt x="1468" y="1219"/>
                    </a:cubicBezTo>
                    <a:cubicBezTo>
                      <a:pt x="1437" y="1104"/>
                      <a:pt x="1376" y="1000"/>
                      <a:pt x="1290" y="917"/>
                    </a:cubicBezTo>
                    <a:cubicBezTo>
                      <a:pt x="1366" y="821"/>
                      <a:pt x="1411" y="699"/>
                      <a:pt x="1411" y="567"/>
                    </a:cubicBezTo>
                    <a:cubicBezTo>
                      <a:pt x="1411" y="483"/>
                      <a:pt x="1393" y="402"/>
                      <a:pt x="1359" y="330"/>
                    </a:cubicBezTo>
                    <a:cubicBezTo>
                      <a:pt x="1491" y="462"/>
                      <a:pt x="1572" y="644"/>
                      <a:pt x="1572" y="844"/>
                    </a:cubicBezTo>
                    <a:moveTo>
                      <a:pt x="844" y="1572"/>
                    </a:moveTo>
                    <a:cubicBezTo>
                      <a:pt x="637" y="1572"/>
                      <a:pt x="449" y="1484"/>
                      <a:pt x="316" y="1345"/>
                    </a:cubicBezTo>
                    <a:cubicBezTo>
                      <a:pt x="326" y="1214"/>
                      <a:pt x="384" y="1092"/>
                      <a:pt x="478" y="1002"/>
                    </a:cubicBezTo>
                    <a:cubicBezTo>
                      <a:pt x="578" y="1086"/>
                      <a:pt x="706" y="1135"/>
                      <a:pt x="844" y="1135"/>
                    </a:cubicBezTo>
                    <a:cubicBezTo>
                      <a:pt x="983" y="1135"/>
                      <a:pt x="1110" y="1084"/>
                      <a:pt x="1209" y="1001"/>
                    </a:cubicBezTo>
                    <a:cubicBezTo>
                      <a:pt x="1304" y="1092"/>
                      <a:pt x="1362" y="1214"/>
                      <a:pt x="1371" y="1345"/>
                    </a:cubicBezTo>
                    <a:cubicBezTo>
                      <a:pt x="1239" y="1484"/>
                      <a:pt x="1051" y="1572"/>
                      <a:pt x="844" y="1572"/>
                    </a:cubicBezTo>
                    <a:moveTo>
                      <a:pt x="844" y="1688"/>
                    </a:moveTo>
                    <a:cubicBezTo>
                      <a:pt x="1309" y="1688"/>
                      <a:pt x="1688" y="1309"/>
                      <a:pt x="1688" y="844"/>
                    </a:cubicBezTo>
                    <a:cubicBezTo>
                      <a:pt x="1688" y="378"/>
                      <a:pt x="1309" y="0"/>
                      <a:pt x="844" y="0"/>
                    </a:cubicBezTo>
                    <a:cubicBezTo>
                      <a:pt x="379" y="0"/>
                      <a:pt x="0" y="378"/>
                      <a:pt x="0" y="844"/>
                    </a:cubicBezTo>
                    <a:cubicBezTo>
                      <a:pt x="0" y="1309"/>
                      <a:pt x="379" y="1688"/>
                      <a:pt x="844" y="168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5" name="Google Shape;355;p41"/>
              <p:cNvSpPr/>
              <p:nvPr/>
            </p:nvSpPr>
            <p:spPr>
              <a:xfrm>
                <a:off x="5982818" y="1671655"/>
                <a:ext cx="293832" cy="70852"/>
              </a:xfrm>
              <a:custGeom>
                <a:rect b="b" l="l" r="r" t="t"/>
                <a:pathLst>
                  <a:path extrusionOk="0" h="619" w="2567">
                    <a:moveTo>
                      <a:pt x="672" y="0"/>
                    </a:moveTo>
                    <a:cubicBezTo>
                      <a:pt x="640" y="0"/>
                      <a:pt x="614" y="26"/>
                      <a:pt x="614" y="59"/>
                    </a:cubicBezTo>
                    <a:cubicBezTo>
                      <a:pt x="614" y="91"/>
                      <a:pt x="640" y="117"/>
                      <a:pt x="672" y="117"/>
                    </a:cubicBezTo>
                    <a:lnTo>
                      <a:pt x="2425" y="117"/>
                    </a:lnTo>
                    <a:cubicBezTo>
                      <a:pt x="2440" y="117"/>
                      <a:pt x="2451" y="128"/>
                      <a:pt x="2451" y="143"/>
                    </a:cubicBezTo>
                    <a:lnTo>
                      <a:pt x="2451" y="477"/>
                    </a:lnTo>
                    <a:cubicBezTo>
                      <a:pt x="2451" y="491"/>
                      <a:pt x="2440" y="503"/>
                      <a:pt x="2425" y="503"/>
                    </a:cubicBezTo>
                    <a:lnTo>
                      <a:pt x="142" y="503"/>
                    </a:lnTo>
                    <a:cubicBezTo>
                      <a:pt x="128" y="503"/>
                      <a:pt x="116" y="491"/>
                      <a:pt x="116" y="477"/>
                    </a:cubicBezTo>
                    <a:lnTo>
                      <a:pt x="116" y="143"/>
                    </a:lnTo>
                    <a:cubicBezTo>
                      <a:pt x="116" y="128"/>
                      <a:pt x="128" y="117"/>
                      <a:pt x="142" y="117"/>
                    </a:cubicBezTo>
                    <a:lnTo>
                      <a:pt x="424" y="117"/>
                    </a:lnTo>
                    <a:cubicBezTo>
                      <a:pt x="456" y="117"/>
                      <a:pt x="482" y="91"/>
                      <a:pt x="482" y="59"/>
                    </a:cubicBezTo>
                    <a:cubicBezTo>
                      <a:pt x="482" y="26"/>
                      <a:pt x="456" y="0"/>
                      <a:pt x="424" y="0"/>
                    </a:cubicBezTo>
                    <a:lnTo>
                      <a:pt x="142" y="0"/>
                    </a:lnTo>
                    <a:cubicBezTo>
                      <a:pt x="64" y="0"/>
                      <a:pt x="0" y="64"/>
                      <a:pt x="0" y="143"/>
                    </a:cubicBezTo>
                    <a:lnTo>
                      <a:pt x="0" y="477"/>
                    </a:lnTo>
                    <a:cubicBezTo>
                      <a:pt x="0" y="555"/>
                      <a:pt x="64" y="619"/>
                      <a:pt x="142" y="619"/>
                    </a:cubicBezTo>
                    <a:lnTo>
                      <a:pt x="2425" y="619"/>
                    </a:lnTo>
                    <a:cubicBezTo>
                      <a:pt x="2504" y="619"/>
                      <a:pt x="2567" y="555"/>
                      <a:pt x="2567" y="477"/>
                    </a:cubicBezTo>
                    <a:lnTo>
                      <a:pt x="2567" y="143"/>
                    </a:lnTo>
                    <a:cubicBezTo>
                      <a:pt x="2567" y="64"/>
                      <a:pt x="2504" y="0"/>
                      <a:pt x="2425" y="0"/>
                    </a:cubicBezTo>
                    <a:lnTo>
                      <a:pt x="672"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6" name="Google Shape;356;p41"/>
              <p:cNvSpPr/>
              <p:nvPr/>
            </p:nvSpPr>
            <p:spPr>
              <a:xfrm>
                <a:off x="5982818" y="1761967"/>
                <a:ext cx="293832" cy="70738"/>
              </a:xfrm>
              <a:custGeom>
                <a:rect b="b" l="l" r="r" t="t"/>
                <a:pathLst>
                  <a:path extrusionOk="0" h="618" w="2567">
                    <a:moveTo>
                      <a:pt x="1998" y="0"/>
                    </a:moveTo>
                    <a:lnTo>
                      <a:pt x="142" y="0"/>
                    </a:lnTo>
                    <a:cubicBezTo>
                      <a:pt x="64" y="0"/>
                      <a:pt x="0" y="63"/>
                      <a:pt x="0" y="142"/>
                    </a:cubicBezTo>
                    <a:lnTo>
                      <a:pt x="0" y="476"/>
                    </a:lnTo>
                    <a:cubicBezTo>
                      <a:pt x="0" y="554"/>
                      <a:pt x="64" y="618"/>
                      <a:pt x="142" y="618"/>
                    </a:cubicBezTo>
                    <a:lnTo>
                      <a:pt x="2425" y="618"/>
                    </a:lnTo>
                    <a:cubicBezTo>
                      <a:pt x="2504" y="618"/>
                      <a:pt x="2567" y="554"/>
                      <a:pt x="2567" y="476"/>
                    </a:cubicBezTo>
                    <a:lnTo>
                      <a:pt x="2567" y="142"/>
                    </a:lnTo>
                    <a:cubicBezTo>
                      <a:pt x="2567" y="63"/>
                      <a:pt x="2504" y="0"/>
                      <a:pt x="2425" y="0"/>
                    </a:cubicBezTo>
                    <a:lnTo>
                      <a:pt x="2246" y="0"/>
                    </a:lnTo>
                    <a:cubicBezTo>
                      <a:pt x="2214" y="0"/>
                      <a:pt x="2188" y="26"/>
                      <a:pt x="2188" y="58"/>
                    </a:cubicBezTo>
                    <a:cubicBezTo>
                      <a:pt x="2188" y="90"/>
                      <a:pt x="2214" y="116"/>
                      <a:pt x="2246" y="116"/>
                    </a:cubicBezTo>
                    <a:lnTo>
                      <a:pt x="2425" y="116"/>
                    </a:lnTo>
                    <a:cubicBezTo>
                      <a:pt x="2440" y="116"/>
                      <a:pt x="2451" y="127"/>
                      <a:pt x="2451" y="142"/>
                    </a:cubicBezTo>
                    <a:lnTo>
                      <a:pt x="2451" y="476"/>
                    </a:lnTo>
                    <a:cubicBezTo>
                      <a:pt x="2451" y="490"/>
                      <a:pt x="2440" y="502"/>
                      <a:pt x="2425" y="502"/>
                    </a:cubicBezTo>
                    <a:lnTo>
                      <a:pt x="142" y="502"/>
                    </a:lnTo>
                    <a:cubicBezTo>
                      <a:pt x="128" y="502"/>
                      <a:pt x="116" y="490"/>
                      <a:pt x="116" y="476"/>
                    </a:cubicBezTo>
                    <a:lnTo>
                      <a:pt x="116" y="142"/>
                    </a:lnTo>
                    <a:cubicBezTo>
                      <a:pt x="116" y="127"/>
                      <a:pt x="128" y="116"/>
                      <a:pt x="142" y="116"/>
                    </a:cubicBezTo>
                    <a:lnTo>
                      <a:pt x="1998" y="116"/>
                    </a:lnTo>
                    <a:cubicBezTo>
                      <a:pt x="2030" y="116"/>
                      <a:pt x="2056" y="90"/>
                      <a:pt x="2056" y="58"/>
                    </a:cubicBezTo>
                    <a:cubicBezTo>
                      <a:pt x="2056" y="26"/>
                      <a:pt x="2030" y="0"/>
                      <a:pt x="1998"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7" name="Google Shape;357;p41"/>
              <p:cNvSpPr/>
              <p:nvPr/>
            </p:nvSpPr>
            <p:spPr>
              <a:xfrm>
                <a:off x="6030663"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8" name="Google Shape;358;p41"/>
              <p:cNvSpPr/>
              <p:nvPr/>
            </p:nvSpPr>
            <p:spPr>
              <a:xfrm>
                <a:off x="6075762"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9" name="Google Shape;359;p41"/>
              <p:cNvSpPr/>
              <p:nvPr/>
            </p:nvSpPr>
            <p:spPr>
              <a:xfrm>
                <a:off x="6120861"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0" name="Google Shape;360;p41"/>
              <p:cNvSpPr/>
              <p:nvPr/>
            </p:nvSpPr>
            <p:spPr>
              <a:xfrm>
                <a:off x="6165959" y="1790697"/>
                <a:ext cx="17742" cy="13278"/>
              </a:xfrm>
              <a:custGeom>
                <a:rect b="b" l="l" r="r" t="t"/>
                <a:pathLst>
                  <a:path extrusionOk="0" h="116" w="155">
                    <a:moveTo>
                      <a:pt x="58" y="0"/>
                    </a:moveTo>
                    <a:cubicBezTo>
                      <a:pt x="26" y="0"/>
                      <a:pt x="0" y="26"/>
                      <a:pt x="0" y="58"/>
                    </a:cubicBezTo>
                    <a:cubicBezTo>
                      <a:pt x="0" y="90"/>
                      <a:pt x="26" y="116"/>
                      <a:pt x="58" y="116"/>
                    </a:cubicBezTo>
                    <a:lnTo>
                      <a:pt x="97" y="116"/>
                    </a:lnTo>
                    <a:cubicBezTo>
                      <a:pt x="129" y="116"/>
                      <a:pt x="155" y="90"/>
                      <a:pt x="155" y="58"/>
                    </a:cubicBezTo>
                    <a:cubicBezTo>
                      <a:pt x="155" y="26"/>
                      <a:pt x="129" y="0"/>
                      <a:pt x="97" y="0"/>
                    </a:cubicBezTo>
                    <a:lnTo>
                      <a:pt x="58" y="0"/>
                    </a:ln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1" name="Google Shape;361;p41"/>
              <p:cNvSpPr/>
              <p:nvPr/>
            </p:nvSpPr>
            <p:spPr>
              <a:xfrm>
                <a:off x="6211058" y="1790697"/>
                <a:ext cx="17742" cy="13278"/>
              </a:xfrm>
              <a:custGeom>
                <a:rect b="b" l="l" r="r" t="t"/>
                <a:pathLst>
                  <a:path extrusionOk="0" h="116" w="155">
                    <a:moveTo>
                      <a:pt x="0" y="58"/>
                    </a:moveTo>
                    <a:cubicBezTo>
                      <a:pt x="0" y="90"/>
                      <a:pt x="26" y="116"/>
                      <a:pt x="58" y="116"/>
                    </a:cubicBezTo>
                    <a:lnTo>
                      <a:pt x="97" y="116"/>
                    </a:lnTo>
                    <a:cubicBezTo>
                      <a:pt x="129" y="116"/>
                      <a:pt x="155" y="90"/>
                      <a:pt x="155" y="58"/>
                    </a:cubicBezTo>
                    <a:cubicBezTo>
                      <a:pt x="155" y="26"/>
                      <a:pt x="129" y="0"/>
                      <a:pt x="97" y="0"/>
                    </a:cubicBezTo>
                    <a:lnTo>
                      <a:pt x="58" y="0"/>
                    </a:lnTo>
                    <a:cubicBezTo>
                      <a:pt x="26" y="0"/>
                      <a:pt x="0" y="26"/>
                      <a:pt x="0" y="58"/>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2" name="Google Shape;362;p41"/>
              <p:cNvSpPr/>
              <p:nvPr/>
            </p:nvSpPr>
            <p:spPr>
              <a:xfrm>
                <a:off x="6297020" y="1757160"/>
                <a:ext cx="70968" cy="75545"/>
              </a:xfrm>
              <a:custGeom>
                <a:rect b="b" l="l" r="r" t="t"/>
                <a:pathLst>
                  <a:path extrusionOk="0" h="660" w="620">
                    <a:moveTo>
                      <a:pt x="310" y="117"/>
                    </a:moveTo>
                    <a:cubicBezTo>
                      <a:pt x="366" y="117"/>
                      <a:pt x="412" y="163"/>
                      <a:pt x="412" y="219"/>
                    </a:cubicBezTo>
                    <a:lnTo>
                      <a:pt x="412" y="221"/>
                    </a:lnTo>
                    <a:lnTo>
                      <a:pt x="207" y="221"/>
                    </a:lnTo>
                    <a:lnTo>
                      <a:pt x="207" y="219"/>
                    </a:lnTo>
                    <a:cubicBezTo>
                      <a:pt x="207" y="163"/>
                      <a:pt x="253" y="117"/>
                      <a:pt x="310" y="117"/>
                    </a:cubicBezTo>
                    <a:moveTo>
                      <a:pt x="504" y="511"/>
                    </a:moveTo>
                    <a:cubicBezTo>
                      <a:pt x="504" y="529"/>
                      <a:pt x="489" y="544"/>
                      <a:pt x="470" y="544"/>
                    </a:cubicBezTo>
                    <a:lnTo>
                      <a:pt x="149" y="544"/>
                    </a:lnTo>
                    <a:cubicBezTo>
                      <a:pt x="130" y="544"/>
                      <a:pt x="116" y="529"/>
                      <a:pt x="116" y="511"/>
                    </a:cubicBezTo>
                    <a:lnTo>
                      <a:pt x="116" y="370"/>
                    </a:lnTo>
                    <a:cubicBezTo>
                      <a:pt x="116" y="351"/>
                      <a:pt x="130" y="337"/>
                      <a:pt x="149" y="337"/>
                    </a:cubicBezTo>
                    <a:lnTo>
                      <a:pt x="470" y="337"/>
                    </a:lnTo>
                    <a:cubicBezTo>
                      <a:pt x="489" y="337"/>
                      <a:pt x="504" y="351"/>
                      <a:pt x="504" y="370"/>
                    </a:cubicBezTo>
                    <a:lnTo>
                      <a:pt x="504" y="511"/>
                    </a:lnTo>
                    <a:moveTo>
                      <a:pt x="0" y="370"/>
                    </a:moveTo>
                    <a:lnTo>
                      <a:pt x="0" y="511"/>
                    </a:lnTo>
                    <a:cubicBezTo>
                      <a:pt x="0" y="593"/>
                      <a:pt x="66" y="660"/>
                      <a:pt x="149" y="660"/>
                    </a:cubicBezTo>
                    <a:lnTo>
                      <a:pt x="470" y="660"/>
                    </a:lnTo>
                    <a:cubicBezTo>
                      <a:pt x="553" y="660"/>
                      <a:pt x="620" y="593"/>
                      <a:pt x="620" y="511"/>
                    </a:cubicBezTo>
                    <a:lnTo>
                      <a:pt x="620" y="370"/>
                    </a:lnTo>
                    <a:cubicBezTo>
                      <a:pt x="620" y="308"/>
                      <a:pt x="582" y="255"/>
                      <a:pt x="529" y="232"/>
                    </a:cubicBezTo>
                    <a:lnTo>
                      <a:pt x="529" y="219"/>
                    </a:lnTo>
                    <a:cubicBezTo>
                      <a:pt x="529" y="99"/>
                      <a:pt x="430" y="0"/>
                      <a:pt x="310" y="0"/>
                    </a:cubicBezTo>
                    <a:cubicBezTo>
                      <a:pt x="189" y="0"/>
                      <a:pt x="91" y="99"/>
                      <a:pt x="91" y="219"/>
                    </a:cubicBezTo>
                    <a:lnTo>
                      <a:pt x="91" y="232"/>
                    </a:lnTo>
                    <a:cubicBezTo>
                      <a:pt x="37" y="255"/>
                      <a:pt x="0" y="308"/>
                      <a:pt x="0" y="37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3" name="Google Shape;363;p41"/>
              <p:cNvSpPr/>
              <p:nvPr/>
            </p:nvSpPr>
            <p:spPr>
              <a:xfrm>
                <a:off x="6306063" y="1680698"/>
                <a:ext cx="52768" cy="52767"/>
              </a:xfrm>
              <a:custGeom>
                <a:rect b="b" l="l" r="r" t="t"/>
                <a:pathLst>
                  <a:path extrusionOk="0" h="461" w="461">
                    <a:moveTo>
                      <a:pt x="231" y="116"/>
                    </a:moveTo>
                    <a:cubicBezTo>
                      <a:pt x="294" y="116"/>
                      <a:pt x="345" y="167"/>
                      <a:pt x="345" y="231"/>
                    </a:cubicBezTo>
                    <a:cubicBezTo>
                      <a:pt x="345" y="294"/>
                      <a:pt x="294" y="345"/>
                      <a:pt x="231" y="345"/>
                    </a:cubicBezTo>
                    <a:cubicBezTo>
                      <a:pt x="167" y="345"/>
                      <a:pt x="116" y="294"/>
                      <a:pt x="116" y="231"/>
                    </a:cubicBezTo>
                    <a:cubicBezTo>
                      <a:pt x="116" y="167"/>
                      <a:pt x="167" y="116"/>
                      <a:pt x="231" y="116"/>
                    </a:cubicBezTo>
                    <a:moveTo>
                      <a:pt x="231" y="461"/>
                    </a:moveTo>
                    <a:cubicBezTo>
                      <a:pt x="358" y="461"/>
                      <a:pt x="461" y="358"/>
                      <a:pt x="461" y="231"/>
                    </a:cubicBezTo>
                    <a:cubicBezTo>
                      <a:pt x="461" y="103"/>
                      <a:pt x="358" y="0"/>
                      <a:pt x="231" y="0"/>
                    </a:cubicBezTo>
                    <a:cubicBezTo>
                      <a:pt x="103" y="0"/>
                      <a:pt x="0" y="103"/>
                      <a:pt x="0" y="231"/>
                    </a:cubicBezTo>
                    <a:cubicBezTo>
                      <a:pt x="0" y="358"/>
                      <a:pt x="103" y="461"/>
                      <a:pt x="231" y="46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cxnSp>
          <p:nvCxnSpPr>
            <p:cNvPr id="364" name="Google Shape;364;p41"/>
            <p:cNvCxnSpPr>
              <a:endCxn id="365" idx="1"/>
            </p:cNvCxnSpPr>
            <p:nvPr/>
          </p:nvCxnSpPr>
          <p:spPr>
            <a:xfrm flipH="1" rot="10800000">
              <a:off x="749500" y="395000"/>
              <a:ext cx="7509900" cy="235200"/>
            </a:xfrm>
            <a:prstGeom prst="bentConnector3">
              <a:avLst>
                <a:gd fmla="val 50000" name="adj1"/>
              </a:avLst>
            </a:prstGeom>
            <a:noFill/>
            <a:ln cap="flat" cmpd="sng" w="9525">
              <a:solidFill>
                <a:schemeClr val="dk2"/>
              </a:solidFill>
              <a:prstDash val="dash"/>
              <a:round/>
              <a:headEnd len="sm" w="sm" type="none"/>
              <a:tailEnd len="sm" w="sm" type="none"/>
            </a:ln>
          </p:spPr>
        </p:cxnSp>
        <p:pic>
          <p:nvPicPr>
            <p:cNvPr id="365" name="Google Shape;365;p41"/>
            <p:cNvPicPr preferRelativeResize="0"/>
            <p:nvPr/>
          </p:nvPicPr>
          <p:blipFill rotWithShape="1">
            <a:blip r:embed="rId6">
              <a:alphaModFix/>
            </a:blip>
            <a:srcRect b="0" l="0" r="0" t="0"/>
            <a:stretch/>
          </p:blipFill>
          <p:spPr>
            <a:xfrm>
              <a:off x="8259400" y="80850"/>
              <a:ext cx="628319" cy="628300"/>
            </a:xfrm>
            <a:prstGeom prst="rect">
              <a:avLst/>
            </a:prstGeom>
            <a:noFill/>
            <a:ln>
              <a:noFill/>
            </a:ln>
            <a:effectLst>
              <a:outerShdw blurRad="57150" rotWithShape="0" algn="bl" dir="5400000" dist="19050">
                <a:schemeClr val="accent4"/>
              </a:outerShdw>
            </a:effectLst>
          </p:spPr>
        </p:pic>
        <p:cxnSp>
          <p:nvCxnSpPr>
            <p:cNvPr id="366" name="Google Shape;366;p41"/>
            <p:cNvCxnSpPr>
              <a:stCxn id="367" idx="0"/>
              <a:endCxn id="365" idx="2"/>
            </p:cNvCxnSpPr>
            <p:nvPr/>
          </p:nvCxnSpPr>
          <p:spPr>
            <a:xfrm rot="-5400000">
              <a:off x="6676189" y="2606181"/>
              <a:ext cx="3794700" cy="600"/>
            </a:xfrm>
            <a:prstGeom prst="bentConnector3">
              <a:avLst>
                <a:gd fmla="val 50000" name="adj1"/>
              </a:avLst>
            </a:prstGeom>
            <a:noFill/>
            <a:ln cap="flat" cmpd="sng" w="9525">
              <a:solidFill>
                <a:schemeClr val="dk2"/>
              </a:solidFill>
              <a:prstDash val="dash"/>
              <a:round/>
              <a:headEnd len="sm" w="sm" type="none"/>
              <a:tailEnd len="sm" w="sm" type="none"/>
            </a:ln>
          </p:spPr>
        </p:cxnSp>
        <p:grpSp>
          <p:nvGrpSpPr>
            <p:cNvPr id="368" name="Google Shape;368;p41"/>
            <p:cNvGrpSpPr/>
            <p:nvPr/>
          </p:nvGrpSpPr>
          <p:grpSpPr>
            <a:xfrm>
              <a:off x="8347175" y="169158"/>
              <a:ext cx="453391" cy="452357"/>
              <a:chOff x="2108113" y="1440783"/>
              <a:chExt cx="453391" cy="452357"/>
            </a:xfrm>
          </p:grpSpPr>
          <p:sp>
            <p:nvSpPr>
              <p:cNvPr id="369" name="Google Shape;369;p41"/>
              <p:cNvSpPr/>
              <p:nvPr/>
            </p:nvSpPr>
            <p:spPr>
              <a:xfrm>
                <a:off x="2108113" y="1512208"/>
                <a:ext cx="145485" cy="139415"/>
              </a:xfrm>
              <a:custGeom>
                <a:rect b="b" l="l" r="r" t="t"/>
                <a:pathLst>
                  <a:path extrusionOk="0" h="1218" w="1271">
                    <a:moveTo>
                      <a:pt x="891" y="793"/>
                    </a:moveTo>
                    <a:lnTo>
                      <a:pt x="941" y="1085"/>
                    </a:lnTo>
                    <a:lnTo>
                      <a:pt x="679" y="947"/>
                    </a:lnTo>
                    <a:cubicBezTo>
                      <a:pt x="665" y="940"/>
                      <a:pt x="650" y="936"/>
                      <a:pt x="635" y="936"/>
                    </a:cubicBezTo>
                    <a:cubicBezTo>
                      <a:pt x="620" y="936"/>
                      <a:pt x="605" y="940"/>
                      <a:pt x="591" y="947"/>
                    </a:cubicBezTo>
                    <a:lnTo>
                      <a:pt x="329" y="1085"/>
                    </a:lnTo>
                    <a:lnTo>
                      <a:pt x="379" y="793"/>
                    </a:lnTo>
                    <a:cubicBezTo>
                      <a:pt x="384" y="762"/>
                      <a:pt x="374" y="731"/>
                      <a:pt x="352" y="709"/>
                    </a:cubicBezTo>
                    <a:lnTo>
                      <a:pt x="140" y="502"/>
                    </a:lnTo>
                    <a:lnTo>
                      <a:pt x="433" y="460"/>
                    </a:lnTo>
                    <a:cubicBezTo>
                      <a:pt x="464" y="455"/>
                      <a:pt x="490" y="436"/>
                      <a:pt x="504" y="408"/>
                    </a:cubicBezTo>
                    <a:lnTo>
                      <a:pt x="635" y="142"/>
                    </a:lnTo>
                    <a:lnTo>
                      <a:pt x="766" y="408"/>
                    </a:lnTo>
                    <a:cubicBezTo>
                      <a:pt x="780" y="436"/>
                      <a:pt x="807" y="455"/>
                      <a:pt x="837" y="460"/>
                    </a:cubicBezTo>
                    <a:lnTo>
                      <a:pt x="1131" y="502"/>
                    </a:lnTo>
                    <a:lnTo>
                      <a:pt x="919" y="709"/>
                    </a:lnTo>
                    <a:cubicBezTo>
                      <a:pt x="896" y="731"/>
                      <a:pt x="886" y="762"/>
                      <a:pt x="891" y="793"/>
                    </a:cubicBezTo>
                    <a:moveTo>
                      <a:pt x="1007" y="784"/>
                    </a:moveTo>
                    <a:lnTo>
                      <a:pt x="1242" y="555"/>
                    </a:lnTo>
                    <a:cubicBezTo>
                      <a:pt x="1268" y="530"/>
                      <a:pt x="1277" y="493"/>
                      <a:pt x="1266" y="458"/>
                    </a:cubicBezTo>
                    <a:cubicBezTo>
                      <a:pt x="1255" y="424"/>
                      <a:pt x="1226" y="399"/>
                      <a:pt x="1190" y="394"/>
                    </a:cubicBezTo>
                    <a:lnTo>
                      <a:pt x="865" y="347"/>
                    </a:lnTo>
                    <a:lnTo>
                      <a:pt x="720" y="53"/>
                    </a:lnTo>
                    <a:cubicBezTo>
                      <a:pt x="704" y="20"/>
                      <a:pt x="671" y="0"/>
                      <a:pt x="635" y="0"/>
                    </a:cubicBezTo>
                    <a:lnTo>
                      <a:pt x="635" y="0"/>
                    </a:lnTo>
                    <a:cubicBezTo>
                      <a:pt x="599" y="0"/>
                      <a:pt x="567" y="20"/>
                      <a:pt x="551" y="53"/>
                    </a:cubicBezTo>
                    <a:lnTo>
                      <a:pt x="405" y="347"/>
                    </a:lnTo>
                    <a:lnTo>
                      <a:pt x="81" y="394"/>
                    </a:lnTo>
                    <a:cubicBezTo>
                      <a:pt x="45" y="399"/>
                      <a:pt x="16" y="424"/>
                      <a:pt x="5" y="458"/>
                    </a:cubicBezTo>
                    <a:cubicBezTo>
                      <a:pt x="-7" y="493"/>
                      <a:pt x="2" y="530"/>
                      <a:pt x="28" y="555"/>
                    </a:cubicBezTo>
                    <a:lnTo>
                      <a:pt x="263" y="784"/>
                    </a:lnTo>
                    <a:lnTo>
                      <a:pt x="208" y="1108"/>
                    </a:lnTo>
                    <a:cubicBezTo>
                      <a:pt x="202" y="1143"/>
                      <a:pt x="216" y="1179"/>
                      <a:pt x="245" y="1200"/>
                    </a:cubicBezTo>
                    <a:cubicBezTo>
                      <a:pt x="262" y="1212"/>
                      <a:pt x="281" y="1218"/>
                      <a:pt x="301" y="1218"/>
                    </a:cubicBezTo>
                    <a:cubicBezTo>
                      <a:pt x="316" y="1218"/>
                      <a:pt x="331" y="1214"/>
                      <a:pt x="345" y="1207"/>
                    </a:cubicBezTo>
                    <a:lnTo>
                      <a:pt x="635" y="1054"/>
                    </a:lnTo>
                    <a:lnTo>
                      <a:pt x="926" y="1207"/>
                    </a:lnTo>
                    <a:cubicBezTo>
                      <a:pt x="958" y="1224"/>
                      <a:pt x="996" y="1221"/>
                      <a:pt x="1025" y="1200"/>
                    </a:cubicBezTo>
                    <a:cubicBezTo>
                      <a:pt x="1054" y="1179"/>
                      <a:pt x="1069" y="1143"/>
                      <a:pt x="1063" y="1108"/>
                    </a:cubicBezTo>
                    <a:lnTo>
                      <a:pt x="1007" y="78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0" name="Google Shape;370;p41"/>
              <p:cNvSpPr/>
              <p:nvPr/>
            </p:nvSpPr>
            <p:spPr>
              <a:xfrm>
                <a:off x="2415905" y="1512208"/>
                <a:ext cx="145599" cy="139415"/>
              </a:xfrm>
              <a:custGeom>
                <a:rect b="b" l="l" r="r" t="t"/>
                <a:pathLst>
                  <a:path extrusionOk="0" h="1218" w="1272">
                    <a:moveTo>
                      <a:pt x="919" y="709"/>
                    </a:moveTo>
                    <a:cubicBezTo>
                      <a:pt x="897" y="731"/>
                      <a:pt x="887" y="762"/>
                      <a:pt x="892" y="793"/>
                    </a:cubicBezTo>
                    <a:lnTo>
                      <a:pt x="942" y="1085"/>
                    </a:lnTo>
                    <a:lnTo>
                      <a:pt x="680" y="947"/>
                    </a:lnTo>
                    <a:cubicBezTo>
                      <a:pt x="652" y="932"/>
                      <a:pt x="619" y="932"/>
                      <a:pt x="592" y="947"/>
                    </a:cubicBezTo>
                    <a:lnTo>
                      <a:pt x="330" y="1085"/>
                    </a:lnTo>
                    <a:lnTo>
                      <a:pt x="380" y="793"/>
                    </a:lnTo>
                    <a:cubicBezTo>
                      <a:pt x="385" y="762"/>
                      <a:pt x="375" y="731"/>
                      <a:pt x="353" y="709"/>
                    </a:cubicBezTo>
                    <a:lnTo>
                      <a:pt x="140" y="502"/>
                    </a:lnTo>
                    <a:lnTo>
                      <a:pt x="434" y="460"/>
                    </a:lnTo>
                    <a:cubicBezTo>
                      <a:pt x="464" y="455"/>
                      <a:pt x="491" y="436"/>
                      <a:pt x="505" y="408"/>
                    </a:cubicBezTo>
                    <a:lnTo>
                      <a:pt x="636" y="142"/>
                    </a:lnTo>
                    <a:lnTo>
                      <a:pt x="767" y="408"/>
                    </a:lnTo>
                    <a:cubicBezTo>
                      <a:pt x="781" y="436"/>
                      <a:pt x="807" y="455"/>
                      <a:pt x="838" y="460"/>
                    </a:cubicBezTo>
                    <a:lnTo>
                      <a:pt x="1131" y="502"/>
                    </a:lnTo>
                    <a:lnTo>
                      <a:pt x="919" y="709"/>
                    </a:lnTo>
                    <a:moveTo>
                      <a:pt x="1267" y="458"/>
                    </a:moveTo>
                    <a:cubicBezTo>
                      <a:pt x="1255" y="424"/>
                      <a:pt x="1226" y="399"/>
                      <a:pt x="1190" y="394"/>
                    </a:cubicBezTo>
                    <a:lnTo>
                      <a:pt x="866" y="347"/>
                    </a:lnTo>
                    <a:lnTo>
                      <a:pt x="720" y="53"/>
                    </a:lnTo>
                    <a:cubicBezTo>
                      <a:pt x="704" y="20"/>
                      <a:pt x="672" y="0"/>
                      <a:pt x="636" y="0"/>
                    </a:cubicBezTo>
                    <a:cubicBezTo>
                      <a:pt x="600" y="0"/>
                      <a:pt x="567" y="20"/>
                      <a:pt x="551" y="53"/>
                    </a:cubicBezTo>
                    <a:lnTo>
                      <a:pt x="406" y="347"/>
                    </a:lnTo>
                    <a:lnTo>
                      <a:pt x="81" y="394"/>
                    </a:lnTo>
                    <a:cubicBezTo>
                      <a:pt x="45" y="399"/>
                      <a:pt x="16" y="424"/>
                      <a:pt x="5" y="458"/>
                    </a:cubicBezTo>
                    <a:cubicBezTo>
                      <a:pt x="-6" y="493"/>
                      <a:pt x="3" y="530"/>
                      <a:pt x="29" y="555"/>
                    </a:cubicBezTo>
                    <a:lnTo>
                      <a:pt x="264" y="784"/>
                    </a:lnTo>
                    <a:lnTo>
                      <a:pt x="208" y="1108"/>
                    </a:lnTo>
                    <a:cubicBezTo>
                      <a:pt x="202" y="1143"/>
                      <a:pt x="217" y="1179"/>
                      <a:pt x="246" y="1200"/>
                    </a:cubicBezTo>
                    <a:cubicBezTo>
                      <a:pt x="275" y="1221"/>
                      <a:pt x="313" y="1224"/>
                      <a:pt x="345" y="1207"/>
                    </a:cubicBezTo>
                    <a:lnTo>
                      <a:pt x="636" y="1054"/>
                    </a:lnTo>
                    <a:lnTo>
                      <a:pt x="926" y="1207"/>
                    </a:lnTo>
                    <a:cubicBezTo>
                      <a:pt x="940" y="1214"/>
                      <a:pt x="955" y="1218"/>
                      <a:pt x="970" y="1218"/>
                    </a:cubicBezTo>
                    <a:cubicBezTo>
                      <a:pt x="990" y="1218"/>
                      <a:pt x="1009" y="1212"/>
                      <a:pt x="1026" y="1200"/>
                    </a:cubicBezTo>
                    <a:cubicBezTo>
                      <a:pt x="1055" y="1179"/>
                      <a:pt x="1069" y="1143"/>
                      <a:pt x="1063" y="1108"/>
                    </a:cubicBezTo>
                    <a:lnTo>
                      <a:pt x="1008" y="784"/>
                    </a:lnTo>
                    <a:lnTo>
                      <a:pt x="1243" y="555"/>
                    </a:lnTo>
                    <a:cubicBezTo>
                      <a:pt x="1269" y="530"/>
                      <a:pt x="1278" y="493"/>
                      <a:pt x="1267" y="458"/>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1" name="Google Shape;371;p41"/>
              <p:cNvSpPr/>
              <p:nvPr/>
            </p:nvSpPr>
            <p:spPr>
              <a:xfrm>
                <a:off x="2242150" y="1658034"/>
                <a:ext cx="209013" cy="235106"/>
              </a:xfrm>
              <a:custGeom>
                <a:rect b="b" l="l" r="r" t="t"/>
                <a:pathLst>
                  <a:path extrusionOk="0" h="2054" w="1826">
                    <a:moveTo>
                      <a:pt x="1801" y="1649"/>
                    </a:moveTo>
                    <a:cubicBezTo>
                      <a:pt x="1775" y="1631"/>
                      <a:pt x="1739" y="1638"/>
                      <a:pt x="1721" y="1664"/>
                    </a:cubicBezTo>
                    <a:cubicBezTo>
                      <a:pt x="1602" y="1836"/>
                      <a:pt x="1408" y="1938"/>
                      <a:pt x="1200" y="1938"/>
                    </a:cubicBezTo>
                    <a:cubicBezTo>
                      <a:pt x="898" y="1938"/>
                      <a:pt x="637" y="1723"/>
                      <a:pt x="580" y="1427"/>
                    </a:cubicBezTo>
                    <a:lnTo>
                      <a:pt x="545" y="1248"/>
                    </a:lnTo>
                    <a:cubicBezTo>
                      <a:pt x="541" y="1230"/>
                      <a:pt x="535" y="1213"/>
                      <a:pt x="525" y="1197"/>
                    </a:cubicBezTo>
                    <a:lnTo>
                      <a:pt x="132" y="544"/>
                    </a:lnTo>
                    <a:cubicBezTo>
                      <a:pt x="105" y="499"/>
                      <a:pt x="112" y="443"/>
                      <a:pt x="150" y="406"/>
                    </a:cubicBezTo>
                    <a:cubicBezTo>
                      <a:pt x="172" y="385"/>
                      <a:pt x="200" y="373"/>
                      <a:pt x="231" y="374"/>
                    </a:cubicBezTo>
                    <a:cubicBezTo>
                      <a:pt x="262" y="375"/>
                      <a:pt x="290" y="388"/>
                      <a:pt x="311" y="410"/>
                    </a:cubicBezTo>
                    <a:lnTo>
                      <a:pt x="573" y="696"/>
                    </a:lnTo>
                    <a:cubicBezTo>
                      <a:pt x="594" y="719"/>
                      <a:pt x="626" y="727"/>
                      <a:pt x="655" y="715"/>
                    </a:cubicBezTo>
                    <a:cubicBezTo>
                      <a:pt x="684" y="704"/>
                      <a:pt x="703" y="677"/>
                      <a:pt x="703" y="646"/>
                    </a:cubicBezTo>
                    <a:lnTo>
                      <a:pt x="703" y="58"/>
                    </a:lnTo>
                    <a:cubicBezTo>
                      <a:pt x="703" y="26"/>
                      <a:pt x="677" y="0"/>
                      <a:pt x="645" y="0"/>
                    </a:cubicBezTo>
                    <a:cubicBezTo>
                      <a:pt x="613" y="0"/>
                      <a:pt x="587" y="26"/>
                      <a:pt x="587" y="58"/>
                    </a:cubicBezTo>
                    <a:lnTo>
                      <a:pt x="587" y="540"/>
                    </a:lnTo>
                    <a:lnTo>
                      <a:pt x="396" y="332"/>
                    </a:lnTo>
                    <a:cubicBezTo>
                      <a:pt x="354" y="286"/>
                      <a:pt x="297" y="260"/>
                      <a:pt x="234" y="258"/>
                    </a:cubicBezTo>
                    <a:cubicBezTo>
                      <a:pt x="172" y="257"/>
                      <a:pt x="113" y="280"/>
                      <a:pt x="69" y="324"/>
                    </a:cubicBezTo>
                    <a:cubicBezTo>
                      <a:pt x="-7" y="398"/>
                      <a:pt x="-22" y="513"/>
                      <a:pt x="33" y="604"/>
                    </a:cubicBezTo>
                    <a:lnTo>
                      <a:pt x="426" y="1257"/>
                    </a:lnTo>
                    <a:cubicBezTo>
                      <a:pt x="429" y="1261"/>
                      <a:pt x="430" y="1265"/>
                      <a:pt x="431" y="1270"/>
                    </a:cubicBezTo>
                    <a:lnTo>
                      <a:pt x="466" y="1449"/>
                    </a:lnTo>
                    <a:cubicBezTo>
                      <a:pt x="534" y="1799"/>
                      <a:pt x="843" y="2054"/>
                      <a:pt x="1200" y="2054"/>
                    </a:cubicBezTo>
                    <a:cubicBezTo>
                      <a:pt x="1446" y="2054"/>
                      <a:pt x="1676" y="1932"/>
                      <a:pt x="1816" y="1729"/>
                    </a:cubicBezTo>
                    <a:cubicBezTo>
                      <a:pt x="1834" y="1703"/>
                      <a:pt x="1827" y="1667"/>
                      <a:pt x="1801" y="164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2" name="Google Shape;372;p41"/>
              <p:cNvSpPr/>
              <p:nvPr/>
            </p:nvSpPr>
            <p:spPr>
              <a:xfrm>
                <a:off x="2236999" y="1440783"/>
                <a:ext cx="228014" cy="392377"/>
              </a:xfrm>
              <a:custGeom>
                <a:rect b="b" l="l" r="r" t="t"/>
                <a:pathLst>
                  <a:path extrusionOk="0" h="3428" w="1992">
                    <a:moveTo>
                      <a:pt x="1779" y="2016"/>
                    </a:moveTo>
                    <a:cubicBezTo>
                      <a:pt x="1738" y="2016"/>
                      <a:pt x="1700" y="2027"/>
                      <a:pt x="1668" y="2047"/>
                    </a:cubicBezTo>
                    <a:cubicBezTo>
                      <a:pt x="1638" y="1965"/>
                      <a:pt x="1560" y="1907"/>
                      <a:pt x="1468" y="1907"/>
                    </a:cubicBezTo>
                    <a:cubicBezTo>
                      <a:pt x="1424" y="1907"/>
                      <a:pt x="1383" y="1920"/>
                      <a:pt x="1350" y="1942"/>
                    </a:cubicBezTo>
                    <a:cubicBezTo>
                      <a:pt x="1316" y="1870"/>
                      <a:pt x="1242" y="1820"/>
                      <a:pt x="1157" y="1820"/>
                    </a:cubicBezTo>
                    <a:cubicBezTo>
                      <a:pt x="1121" y="1820"/>
                      <a:pt x="1088" y="1828"/>
                      <a:pt x="1059" y="1843"/>
                    </a:cubicBezTo>
                    <a:lnTo>
                      <a:pt x="1059" y="1509"/>
                    </a:lnTo>
                    <a:lnTo>
                      <a:pt x="1258" y="1614"/>
                    </a:lnTo>
                    <a:cubicBezTo>
                      <a:pt x="1274" y="1623"/>
                      <a:pt x="1292" y="1627"/>
                      <a:pt x="1309" y="1627"/>
                    </a:cubicBezTo>
                    <a:cubicBezTo>
                      <a:pt x="1331" y="1627"/>
                      <a:pt x="1353" y="1620"/>
                      <a:pt x="1372" y="1606"/>
                    </a:cubicBezTo>
                    <a:cubicBezTo>
                      <a:pt x="1406" y="1582"/>
                      <a:pt x="1422" y="1541"/>
                      <a:pt x="1415" y="1501"/>
                    </a:cubicBezTo>
                    <a:lnTo>
                      <a:pt x="1337" y="1046"/>
                    </a:lnTo>
                    <a:lnTo>
                      <a:pt x="1388" y="997"/>
                    </a:lnTo>
                    <a:cubicBezTo>
                      <a:pt x="1410" y="975"/>
                      <a:pt x="1411" y="938"/>
                      <a:pt x="1389" y="915"/>
                    </a:cubicBezTo>
                    <a:cubicBezTo>
                      <a:pt x="1366" y="892"/>
                      <a:pt x="1330" y="892"/>
                      <a:pt x="1307" y="914"/>
                    </a:cubicBezTo>
                    <a:lnTo>
                      <a:pt x="1254" y="966"/>
                    </a:lnTo>
                    <a:cubicBezTo>
                      <a:pt x="1228" y="991"/>
                      <a:pt x="1217" y="1027"/>
                      <a:pt x="1223" y="1062"/>
                    </a:cubicBezTo>
                    <a:lnTo>
                      <a:pt x="1299" y="1505"/>
                    </a:lnTo>
                    <a:lnTo>
                      <a:pt x="1059" y="1379"/>
                    </a:lnTo>
                    <a:lnTo>
                      <a:pt x="1059" y="1303"/>
                    </a:lnTo>
                    <a:cubicBezTo>
                      <a:pt x="1059" y="1185"/>
                      <a:pt x="963" y="1089"/>
                      <a:pt x="846" y="1089"/>
                    </a:cubicBezTo>
                    <a:cubicBezTo>
                      <a:pt x="728" y="1089"/>
                      <a:pt x="632" y="1185"/>
                      <a:pt x="632" y="1303"/>
                    </a:cubicBezTo>
                    <a:lnTo>
                      <a:pt x="632" y="1384"/>
                    </a:lnTo>
                    <a:lnTo>
                      <a:pt x="402" y="1505"/>
                    </a:lnTo>
                    <a:lnTo>
                      <a:pt x="478" y="1062"/>
                    </a:lnTo>
                    <a:cubicBezTo>
                      <a:pt x="484" y="1027"/>
                      <a:pt x="472" y="991"/>
                      <a:pt x="447" y="966"/>
                    </a:cubicBezTo>
                    <a:lnTo>
                      <a:pt x="125" y="652"/>
                    </a:lnTo>
                    <a:lnTo>
                      <a:pt x="570" y="587"/>
                    </a:lnTo>
                    <a:cubicBezTo>
                      <a:pt x="605" y="582"/>
                      <a:pt x="635" y="560"/>
                      <a:pt x="651" y="528"/>
                    </a:cubicBezTo>
                    <a:lnTo>
                      <a:pt x="850" y="125"/>
                    </a:lnTo>
                    <a:lnTo>
                      <a:pt x="1049" y="528"/>
                    </a:lnTo>
                    <a:cubicBezTo>
                      <a:pt x="1065" y="560"/>
                      <a:pt x="1095" y="582"/>
                      <a:pt x="1131" y="587"/>
                    </a:cubicBezTo>
                    <a:lnTo>
                      <a:pt x="1576" y="652"/>
                    </a:lnTo>
                    <a:lnTo>
                      <a:pt x="1487" y="738"/>
                    </a:lnTo>
                    <a:cubicBezTo>
                      <a:pt x="1464" y="761"/>
                      <a:pt x="1464" y="797"/>
                      <a:pt x="1486" y="820"/>
                    </a:cubicBezTo>
                    <a:cubicBezTo>
                      <a:pt x="1508" y="843"/>
                      <a:pt x="1545" y="844"/>
                      <a:pt x="1568" y="821"/>
                    </a:cubicBezTo>
                    <a:lnTo>
                      <a:pt x="1667" y="724"/>
                    </a:lnTo>
                    <a:cubicBezTo>
                      <a:pt x="1697" y="695"/>
                      <a:pt x="1707" y="653"/>
                      <a:pt x="1695" y="613"/>
                    </a:cubicBezTo>
                    <a:cubicBezTo>
                      <a:pt x="1682" y="574"/>
                      <a:pt x="1648" y="546"/>
                      <a:pt x="1608" y="540"/>
                    </a:cubicBezTo>
                    <a:lnTo>
                      <a:pt x="1151" y="474"/>
                    </a:lnTo>
                    <a:lnTo>
                      <a:pt x="947" y="60"/>
                    </a:lnTo>
                    <a:cubicBezTo>
                      <a:pt x="929" y="23"/>
                      <a:pt x="892" y="0"/>
                      <a:pt x="850" y="0"/>
                    </a:cubicBezTo>
                    <a:cubicBezTo>
                      <a:pt x="809" y="0"/>
                      <a:pt x="772" y="23"/>
                      <a:pt x="753" y="60"/>
                    </a:cubicBezTo>
                    <a:lnTo>
                      <a:pt x="549" y="474"/>
                    </a:lnTo>
                    <a:lnTo>
                      <a:pt x="93" y="540"/>
                    </a:lnTo>
                    <a:cubicBezTo>
                      <a:pt x="52" y="546"/>
                      <a:pt x="19" y="574"/>
                      <a:pt x="6" y="613"/>
                    </a:cubicBezTo>
                    <a:cubicBezTo>
                      <a:pt x="-7" y="653"/>
                      <a:pt x="3" y="695"/>
                      <a:pt x="33" y="724"/>
                    </a:cubicBezTo>
                    <a:lnTo>
                      <a:pt x="363" y="1046"/>
                    </a:lnTo>
                    <a:lnTo>
                      <a:pt x="285" y="1501"/>
                    </a:lnTo>
                    <a:cubicBezTo>
                      <a:pt x="278" y="1541"/>
                      <a:pt x="295" y="1582"/>
                      <a:pt x="328" y="1606"/>
                    </a:cubicBezTo>
                    <a:cubicBezTo>
                      <a:pt x="347" y="1620"/>
                      <a:pt x="369" y="1627"/>
                      <a:pt x="392" y="1627"/>
                    </a:cubicBezTo>
                    <a:cubicBezTo>
                      <a:pt x="409" y="1627"/>
                      <a:pt x="426" y="1623"/>
                      <a:pt x="442" y="1614"/>
                    </a:cubicBezTo>
                    <a:lnTo>
                      <a:pt x="632" y="1514"/>
                    </a:lnTo>
                    <a:lnTo>
                      <a:pt x="632" y="1709"/>
                    </a:lnTo>
                    <a:cubicBezTo>
                      <a:pt x="632" y="1741"/>
                      <a:pt x="658" y="1767"/>
                      <a:pt x="690" y="1767"/>
                    </a:cubicBezTo>
                    <a:cubicBezTo>
                      <a:pt x="722" y="1767"/>
                      <a:pt x="748" y="1741"/>
                      <a:pt x="748" y="1709"/>
                    </a:cubicBezTo>
                    <a:lnTo>
                      <a:pt x="748" y="1303"/>
                    </a:lnTo>
                    <a:cubicBezTo>
                      <a:pt x="748" y="1249"/>
                      <a:pt x="792" y="1205"/>
                      <a:pt x="846" y="1205"/>
                    </a:cubicBezTo>
                    <a:cubicBezTo>
                      <a:pt x="899" y="1205"/>
                      <a:pt x="943" y="1249"/>
                      <a:pt x="943" y="1303"/>
                    </a:cubicBezTo>
                    <a:lnTo>
                      <a:pt x="943" y="2270"/>
                    </a:lnTo>
                    <a:cubicBezTo>
                      <a:pt x="943" y="2302"/>
                      <a:pt x="969" y="2328"/>
                      <a:pt x="1001" y="2328"/>
                    </a:cubicBezTo>
                    <a:cubicBezTo>
                      <a:pt x="1033" y="2328"/>
                      <a:pt x="1059" y="2302"/>
                      <a:pt x="1059" y="2270"/>
                    </a:cubicBezTo>
                    <a:lnTo>
                      <a:pt x="1059" y="2033"/>
                    </a:lnTo>
                    <a:cubicBezTo>
                      <a:pt x="1059" y="1979"/>
                      <a:pt x="1103" y="1935"/>
                      <a:pt x="1157" y="1935"/>
                    </a:cubicBezTo>
                    <a:cubicBezTo>
                      <a:pt x="1211" y="1935"/>
                      <a:pt x="1254" y="1979"/>
                      <a:pt x="1254" y="2033"/>
                    </a:cubicBezTo>
                    <a:lnTo>
                      <a:pt x="1254" y="2357"/>
                    </a:lnTo>
                    <a:cubicBezTo>
                      <a:pt x="1254" y="2389"/>
                      <a:pt x="1280" y="2415"/>
                      <a:pt x="1312" y="2415"/>
                    </a:cubicBezTo>
                    <a:cubicBezTo>
                      <a:pt x="1344" y="2415"/>
                      <a:pt x="1370" y="2389"/>
                      <a:pt x="1370" y="2357"/>
                    </a:cubicBezTo>
                    <a:lnTo>
                      <a:pt x="1370" y="2120"/>
                    </a:lnTo>
                    <a:cubicBezTo>
                      <a:pt x="1370" y="2066"/>
                      <a:pt x="1414" y="2022"/>
                      <a:pt x="1468" y="2022"/>
                    </a:cubicBezTo>
                    <a:cubicBezTo>
                      <a:pt x="1522" y="2022"/>
                      <a:pt x="1565" y="2066"/>
                      <a:pt x="1565" y="2120"/>
                    </a:cubicBezTo>
                    <a:lnTo>
                      <a:pt x="1565" y="2466"/>
                    </a:lnTo>
                    <a:cubicBezTo>
                      <a:pt x="1565" y="2498"/>
                      <a:pt x="1591" y="2524"/>
                      <a:pt x="1623" y="2524"/>
                    </a:cubicBezTo>
                    <a:cubicBezTo>
                      <a:pt x="1655" y="2524"/>
                      <a:pt x="1681" y="2498"/>
                      <a:pt x="1681" y="2466"/>
                    </a:cubicBezTo>
                    <a:lnTo>
                      <a:pt x="1681" y="2229"/>
                    </a:lnTo>
                    <a:cubicBezTo>
                      <a:pt x="1681" y="2175"/>
                      <a:pt x="1725" y="2131"/>
                      <a:pt x="1779" y="2131"/>
                    </a:cubicBezTo>
                    <a:cubicBezTo>
                      <a:pt x="1833" y="2131"/>
                      <a:pt x="1877" y="2175"/>
                      <a:pt x="1877" y="2229"/>
                    </a:cubicBezTo>
                    <a:lnTo>
                      <a:pt x="1877" y="3204"/>
                    </a:lnTo>
                    <a:cubicBezTo>
                      <a:pt x="1877" y="3255"/>
                      <a:pt x="1870" y="3306"/>
                      <a:pt x="1858" y="3356"/>
                    </a:cubicBezTo>
                    <a:cubicBezTo>
                      <a:pt x="1851" y="3387"/>
                      <a:pt x="1869" y="3418"/>
                      <a:pt x="1900" y="3426"/>
                    </a:cubicBezTo>
                    <a:cubicBezTo>
                      <a:pt x="1905" y="3427"/>
                      <a:pt x="1910" y="3428"/>
                      <a:pt x="1914" y="3428"/>
                    </a:cubicBezTo>
                    <a:cubicBezTo>
                      <a:pt x="1940" y="3428"/>
                      <a:pt x="1964" y="3410"/>
                      <a:pt x="1970" y="3384"/>
                    </a:cubicBezTo>
                    <a:cubicBezTo>
                      <a:pt x="1985" y="3325"/>
                      <a:pt x="1992" y="3265"/>
                      <a:pt x="1992" y="3204"/>
                    </a:cubicBezTo>
                    <a:lnTo>
                      <a:pt x="1992" y="2229"/>
                    </a:lnTo>
                    <a:cubicBezTo>
                      <a:pt x="1992" y="2112"/>
                      <a:pt x="1896" y="2016"/>
                      <a:pt x="1779" y="201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pic>
          <p:nvPicPr>
            <p:cNvPr id="367" name="Google Shape;367;p41"/>
            <p:cNvPicPr preferRelativeResize="0"/>
            <p:nvPr/>
          </p:nvPicPr>
          <p:blipFill rotWithShape="1">
            <a:blip r:embed="rId7">
              <a:alphaModFix/>
            </a:blip>
            <a:srcRect b="0" l="0" r="0" t="0"/>
            <a:stretch/>
          </p:blipFill>
          <p:spPr>
            <a:xfrm>
              <a:off x="8422364" y="4503831"/>
              <a:ext cx="301750" cy="301739"/>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73" name="Shape 373"/>
        <p:cNvGrpSpPr/>
        <p:nvPr/>
      </p:nvGrpSpPr>
      <p:grpSpPr>
        <a:xfrm>
          <a:off x="0" y="0"/>
          <a:ext cx="0" cy="0"/>
          <a:chOff x="0" y="0"/>
          <a:chExt cx="0" cy="0"/>
        </a:xfrm>
      </p:grpSpPr>
      <p:grpSp>
        <p:nvGrpSpPr>
          <p:cNvPr id="374" name="Google Shape;374;p42"/>
          <p:cNvGrpSpPr/>
          <p:nvPr/>
        </p:nvGrpSpPr>
        <p:grpSpPr>
          <a:xfrm>
            <a:off x="0" y="0"/>
            <a:ext cx="9144003" cy="5143501"/>
            <a:chOff x="0" y="0"/>
            <a:chExt cx="9144003" cy="5143501"/>
          </a:xfrm>
        </p:grpSpPr>
        <p:pic>
          <p:nvPicPr>
            <p:cNvPr id="375" name="Google Shape;375;p4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376" name="Google Shape;376;p42"/>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grpSp>
        <p:nvGrpSpPr>
          <p:cNvPr id="377" name="Google Shape;377;p42"/>
          <p:cNvGrpSpPr/>
          <p:nvPr/>
        </p:nvGrpSpPr>
        <p:grpSpPr>
          <a:xfrm>
            <a:off x="114198" y="158375"/>
            <a:ext cx="747713" cy="3876820"/>
            <a:chOff x="114198" y="158375"/>
            <a:chExt cx="747713" cy="3876820"/>
          </a:xfrm>
        </p:grpSpPr>
        <p:pic>
          <p:nvPicPr>
            <p:cNvPr id="378" name="Google Shape;378;p42"/>
            <p:cNvPicPr preferRelativeResize="0"/>
            <p:nvPr/>
          </p:nvPicPr>
          <p:blipFill rotWithShape="1">
            <a:blip r:embed="rId3">
              <a:alphaModFix/>
            </a:blip>
            <a:srcRect b="0" l="0" r="0" t="0"/>
            <a:stretch/>
          </p:blipFill>
          <p:spPr>
            <a:xfrm flipH="1">
              <a:off x="564536" y="158375"/>
              <a:ext cx="297375" cy="297375"/>
            </a:xfrm>
            <a:prstGeom prst="rect">
              <a:avLst/>
            </a:prstGeom>
            <a:noFill/>
            <a:ln>
              <a:noFill/>
            </a:ln>
            <a:effectLst>
              <a:outerShdw blurRad="57150" rotWithShape="0" algn="bl" dir="5400000" dist="19050">
                <a:schemeClr val="accent4"/>
              </a:outerShdw>
            </a:effectLst>
          </p:spPr>
        </p:pic>
        <p:pic>
          <p:nvPicPr>
            <p:cNvPr id="379" name="Google Shape;379;p42"/>
            <p:cNvPicPr preferRelativeResize="0"/>
            <p:nvPr/>
          </p:nvPicPr>
          <p:blipFill rotWithShape="1">
            <a:blip r:embed="rId3">
              <a:alphaModFix/>
            </a:blip>
            <a:srcRect b="0" l="0" r="0" t="0"/>
            <a:stretch/>
          </p:blipFill>
          <p:spPr>
            <a:xfrm flipH="1">
              <a:off x="188948" y="872506"/>
              <a:ext cx="297375" cy="297364"/>
            </a:xfrm>
            <a:prstGeom prst="rect">
              <a:avLst/>
            </a:prstGeom>
            <a:noFill/>
            <a:ln>
              <a:noFill/>
            </a:ln>
            <a:effectLst>
              <a:outerShdw blurRad="57150" rotWithShape="0" algn="bl" dir="5400000" dist="19050">
                <a:schemeClr val="accent4"/>
              </a:outerShdw>
            </a:effectLst>
          </p:spPr>
        </p:pic>
        <p:cxnSp>
          <p:nvCxnSpPr>
            <p:cNvPr id="380" name="Google Shape;380;p42"/>
            <p:cNvCxnSpPr>
              <a:stCxn id="381" idx="1"/>
              <a:endCxn id="379" idx="2"/>
            </p:cNvCxnSpPr>
            <p:nvPr/>
          </p:nvCxnSpPr>
          <p:spPr>
            <a:xfrm rot="10800000">
              <a:off x="337773" y="1170013"/>
              <a:ext cx="73800" cy="2716500"/>
            </a:xfrm>
            <a:prstGeom prst="bentConnector4">
              <a:avLst>
                <a:gd fmla="val -322663" name="adj1"/>
                <a:gd fmla="val 52739" name="adj2"/>
              </a:avLst>
            </a:prstGeom>
            <a:noFill/>
            <a:ln cap="flat" cmpd="sng" w="9525">
              <a:solidFill>
                <a:schemeClr val="dk2"/>
              </a:solidFill>
              <a:prstDash val="dash"/>
              <a:round/>
              <a:headEnd len="sm" w="sm" type="none"/>
              <a:tailEnd len="sm" w="sm" type="none"/>
            </a:ln>
          </p:spPr>
        </p:cxnSp>
        <p:cxnSp>
          <p:nvCxnSpPr>
            <p:cNvPr id="382" name="Google Shape;382;p42"/>
            <p:cNvCxnSpPr>
              <a:stCxn id="378" idx="2"/>
              <a:endCxn id="379" idx="0"/>
            </p:cNvCxnSpPr>
            <p:nvPr/>
          </p:nvCxnSpPr>
          <p:spPr>
            <a:xfrm rot="5400000">
              <a:off x="317073" y="476300"/>
              <a:ext cx="416700" cy="375600"/>
            </a:xfrm>
            <a:prstGeom prst="bentConnector3">
              <a:avLst>
                <a:gd fmla="val 50007" name="adj1"/>
              </a:avLst>
            </a:prstGeom>
            <a:noFill/>
            <a:ln cap="flat" cmpd="sng" w="9525">
              <a:solidFill>
                <a:schemeClr val="dk2"/>
              </a:solidFill>
              <a:prstDash val="dash"/>
              <a:round/>
              <a:headEnd len="sm" w="sm" type="none"/>
              <a:tailEnd len="sm" w="sm" type="none"/>
            </a:ln>
          </p:spPr>
        </p:cxnSp>
        <p:pic>
          <p:nvPicPr>
            <p:cNvPr id="381" name="Google Shape;381;p42"/>
            <p:cNvPicPr preferRelativeResize="0"/>
            <p:nvPr/>
          </p:nvPicPr>
          <p:blipFill rotWithShape="1">
            <a:blip r:embed="rId3">
              <a:alphaModFix/>
            </a:blip>
            <a:srcRect b="0" l="0" r="0" t="0"/>
            <a:stretch/>
          </p:blipFill>
          <p:spPr>
            <a:xfrm flipH="1">
              <a:off x="114198" y="3737831"/>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83" name="Shape 383"/>
        <p:cNvGrpSpPr/>
        <p:nvPr/>
      </p:nvGrpSpPr>
      <p:grpSpPr>
        <a:xfrm>
          <a:off x="0" y="0"/>
          <a:ext cx="0" cy="0"/>
          <a:chOff x="0" y="0"/>
          <a:chExt cx="0" cy="0"/>
        </a:xfrm>
      </p:grpSpPr>
      <p:grpSp>
        <p:nvGrpSpPr>
          <p:cNvPr id="384" name="Google Shape;384;p43"/>
          <p:cNvGrpSpPr/>
          <p:nvPr/>
        </p:nvGrpSpPr>
        <p:grpSpPr>
          <a:xfrm>
            <a:off x="0" y="0"/>
            <a:ext cx="9144003" cy="5143501"/>
            <a:chOff x="0" y="0"/>
            <a:chExt cx="9144003" cy="5143501"/>
          </a:xfrm>
        </p:grpSpPr>
        <p:pic>
          <p:nvPicPr>
            <p:cNvPr id="385" name="Google Shape;385;p4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386" name="Google Shape;386;p43"/>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grpSp>
        <p:nvGrpSpPr>
          <p:cNvPr id="387" name="Google Shape;387;p43"/>
          <p:cNvGrpSpPr/>
          <p:nvPr/>
        </p:nvGrpSpPr>
        <p:grpSpPr>
          <a:xfrm>
            <a:off x="139798" y="112250"/>
            <a:ext cx="594763" cy="4829720"/>
            <a:chOff x="139798" y="112250"/>
            <a:chExt cx="594763" cy="4829720"/>
          </a:xfrm>
        </p:grpSpPr>
        <p:pic>
          <p:nvPicPr>
            <p:cNvPr id="388" name="Google Shape;388;p43"/>
            <p:cNvPicPr preferRelativeResize="0"/>
            <p:nvPr/>
          </p:nvPicPr>
          <p:blipFill rotWithShape="1">
            <a:blip r:embed="rId3">
              <a:alphaModFix/>
            </a:blip>
            <a:srcRect b="0" l="0" r="0" t="0"/>
            <a:stretch/>
          </p:blipFill>
          <p:spPr>
            <a:xfrm flipH="1">
              <a:off x="437186" y="112250"/>
              <a:ext cx="297375" cy="297375"/>
            </a:xfrm>
            <a:prstGeom prst="rect">
              <a:avLst/>
            </a:prstGeom>
            <a:noFill/>
            <a:ln>
              <a:noFill/>
            </a:ln>
            <a:effectLst>
              <a:outerShdw blurRad="57150" rotWithShape="0" algn="bl" dir="5400000" dist="19050">
                <a:schemeClr val="accent4"/>
              </a:outerShdw>
            </a:effectLst>
          </p:spPr>
        </p:pic>
        <p:pic>
          <p:nvPicPr>
            <p:cNvPr id="389" name="Google Shape;389;p43"/>
            <p:cNvPicPr preferRelativeResize="0"/>
            <p:nvPr/>
          </p:nvPicPr>
          <p:blipFill rotWithShape="1">
            <a:blip r:embed="rId3">
              <a:alphaModFix/>
            </a:blip>
            <a:srcRect b="0" l="0" r="0" t="0"/>
            <a:stretch/>
          </p:blipFill>
          <p:spPr>
            <a:xfrm flipH="1">
              <a:off x="183823" y="3731156"/>
              <a:ext cx="297375" cy="297364"/>
            </a:xfrm>
            <a:prstGeom prst="rect">
              <a:avLst/>
            </a:prstGeom>
            <a:noFill/>
            <a:ln>
              <a:noFill/>
            </a:ln>
            <a:effectLst>
              <a:outerShdw blurRad="57150" rotWithShape="0" algn="bl" dir="5400000" dist="19050">
                <a:schemeClr val="accent4"/>
              </a:outerShdw>
            </a:effectLst>
          </p:spPr>
        </p:pic>
        <p:cxnSp>
          <p:nvCxnSpPr>
            <p:cNvPr id="390" name="Google Shape;390;p43"/>
            <p:cNvCxnSpPr>
              <a:stCxn id="391" idx="1"/>
              <a:endCxn id="389" idx="2"/>
            </p:cNvCxnSpPr>
            <p:nvPr/>
          </p:nvCxnSpPr>
          <p:spPr>
            <a:xfrm rot="10800000">
              <a:off x="332473" y="4028588"/>
              <a:ext cx="104700" cy="764700"/>
            </a:xfrm>
            <a:prstGeom prst="bentConnector4">
              <a:avLst>
                <a:gd fmla="val -227436" name="adj1"/>
                <a:gd fmla="val 59726" name="adj2"/>
              </a:avLst>
            </a:prstGeom>
            <a:noFill/>
            <a:ln cap="flat" cmpd="sng" w="9525">
              <a:solidFill>
                <a:schemeClr val="dk2"/>
              </a:solidFill>
              <a:prstDash val="dash"/>
              <a:round/>
              <a:headEnd len="sm" w="sm" type="none"/>
              <a:tailEnd len="sm" w="sm" type="none"/>
            </a:ln>
          </p:spPr>
        </p:cxnSp>
        <p:cxnSp>
          <p:nvCxnSpPr>
            <p:cNvPr id="392" name="Google Shape;392;p43"/>
            <p:cNvCxnSpPr>
              <a:stCxn id="388" idx="2"/>
              <a:endCxn id="389" idx="0"/>
            </p:cNvCxnSpPr>
            <p:nvPr/>
          </p:nvCxnSpPr>
          <p:spPr>
            <a:xfrm rot="5400000">
              <a:off x="-1201676" y="1943675"/>
              <a:ext cx="3321600" cy="253500"/>
            </a:xfrm>
            <a:prstGeom prst="bentConnector3">
              <a:avLst>
                <a:gd fmla="val 49999" name="adj1"/>
              </a:avLst>
            </a:prstGeom>
            <a:noFill/>
            <a:ln cap="flat" cmpd="sng" w="9525">
              <a:solidFill>
                <a:schemeClr val="dk2"/>
              </a:solidFill>
              <a:prstDash val="dash"/>
              <a:round/>
              <a:headEnd len="sm" w="sm" type="none"/>
              <a:tailEnd len="sm" w="sm" type="none"/>
            </a:ln>
          </p:spPr>
        </p:cxnSp>
        <p:pic>
          <p:nvPicPr>
            <p:cNvPr id="391" name="Google Shape;391;p43"/>
            <p:cNvPicPr preferRelativeResize="0"/>
            <p:nvPr/>
          </p:nvPicPr>
          <p:blipFill rotWithShape="1">
            <a:blip r:embed="rId3">
              <a:alphaModFix/>
            </a:blip>
            <a:srcRect b="0" l="0" r="0" t="0"/>
            <a:stretch/>
          </p:blipFill>
          <p:spPr>
            <a:xfrm flipH="1">
              <a:off x="139798" y="4644606"/>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grpSp>
        <p:nvGrpSpPr>
          <p:cNvPr id="64" name="Google Shape;64;p20"/>
          <p:cNvGrpSpPr/>
          <p:nvPr/>
        </p:nvGrpSpPr>
        <p:grpSpPr>
          <a:xfrm>
            <a:off x="0" y="0"/>
            <a:ext cx="9144003" cy="5143501"/>
            <a:chOff x="0" y="0"/>
            <a:chExt cx="9144003" cy="5143501"/>
          </a:xfrm>
        </p:grpSpPr>
        <p:pic>
          <p:nvPicPr>
            <p:cNvPr id="65" name="Google Shape;65;p20"/>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66" name="Google Shape;66;p20"/>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67" name="Google Shape;67;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8" name="Google Shape;68;p20"/>
          <p:cNvSpPr txBox="1"/>
          <p:nvPr>
            <p:ph idx="1" type="subTitle"/>
          </p:nvPr>
        </p:nvSpPr>
        <p:spPr>
          <a:xfrm>
            <a:off x="794475" y="3350675"/>
            <a:ext cx="69930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 name="Google Shape;69;p20"/>
          <p:cNvSpPr txBox="1"/>
          <p:nvPr>
            <p:ph idx="2" type="subTitle"/>
          </p:nvPr>
        </p:nvSpPr>
        <p:spPr>
          <a:xfrm>
            <a:off x="794525" y="1829454"/>
            <a:ext cx="69930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 name="Google Shape;70;p20"/>
          <p:cNvSpPr txBox="1"/>
          <p:nvPr>
            <p:ph idx="3" type="subTitle"/>
          </p:nvPr>
        </p:nvSpPr>
        <p:spPr>
          <a:xfrm>
            <a:off x="794483" y="1402763"/>
            <a:ext cx="6993000" cy="47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1" name="Google Shape;71;p20"/>
          <p:cNvSpPr txBox="1"/>
          <p:nvPr>
            <p:ph idx="4" type="subTitle"/>
          </p:nvPr>
        </p:nvSpPr>
        <p:spPr>
          <a:xfrm>
            <a:off x="794451" y="2923888"/>
            <a:ext cx="6993000" cy="47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2"/>
                </a:solidFill>
                <a:latin typeface="Pathway Extreme Light"/>
                <a:ea typeface="Pathway Extreme Light"/>
                <a:cs typeface="Pathway Extreme Light"/>
                <a:sym typeface="Pathway Extreme Light"/>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72" name="Google Shape;72;p20"/>
          <p:cNvGrpSpPr/>
          <p:nvPr/>
        </p:nvGrpSpPr>
        <p:grpSpPr>
          <a:xfrm>
            <a:off x="8430777" y="1490106"/>
            <a:ext cx="603500" cy="3544601"/>
            <a:chOff x="8430777" y="1490106"/>
            <a:chExt cx="603500" cy="3544601"/>
          </a:xfrm>
        </p:grpSpPr>
        <p:grpSp>
          <p:nvGrpSpPr>
            <p:cNvPr id="73" name="Google Shape;73;p20"/>
            <p:cNvGrpSpPr/>
            <p:nvPr/>
          </p:nvGrpSpPr>
          <p:grpSpPr>
            <a:xfrm>
              <a:off x="8430777" y="2556993"/>
              <a:ext cx="301775" cy="2477714"/>
              <a:chOff x="116427" y="1911168"/>
              <a:chExt cx="301775" cy="2477714"/>
            </a:xfrm>
          </p:grpSpPr>
          <p:pic>
            <p:nvPicPr>
              <p:cNvPr id="74" name="Google Shape;74;p20"/>
              <p:cNvPicPr preferRelativeResize="0"/>
              <p:nvPr/>
            </p:nvPicPr>
            <p:blipFill rotWithShape="1">
              <a:blip r:embed="rId3">
                <a:alphaModFix/>
              </a:blip>
              <a:srcRect b="0" l="0" r="0" t="0"/>
              <a:stretch/>
            </p:blipFill>
            <p:spPr>
              <a:xfrm flipH="1">
                <a:off x="116427" y="1911168"/>
                <a:ext cx="301750" cy="301739"/>
              </a:xfrm>
              <a:prstGeom prst="rect">
                <a:avLst/>
              </a:prstGeom>
              <a:noFill/>
              <a:ln>
                <a:noFill/>
              </a:ln>
              <a:effectLst>
                <a:outerShdw blurRad="57150" rotWithShape="0" algn="bl" dir="5400000" dist="19050">
                  <a:schemeClr val="accent4"/>
                </a:outerShdw>
              </a:effectLst>
            </p:spPr>
          </p:pic>
          <p:pic>
            <p:nvPicPr>
              <p:cNvPr id="75" name="Google Shape;75;p20"/>
              <p:cNvPicPr preferRelativeResize="0"/>
              <p:nvPr/>
            </p:nvPicPr>
            <p:blipFill rotWithShape="1">
              <a:blip r:embed="rId3">
                <a:alphaModFix/>
              </a:blip>
              <a:srcRect b="0" l="0" r="0" t="0"/>
              <a:stretch/>
            </p:blipFill>
            <p:spPr>
              <a:xfrm flipH="1">
                <a:off x="116427" y="4087143"/>
                <a:ext cx="301750" cy="301739"/>
              </a:xfrm>
              <a:prstGeom prst="rect">
                <a:avLst/>
              </a:prstGeom>
              <a:noFill/>
              <a:ln>
                <a:noFill/>
              </a:ln>
              <a:effectLst>
                <a:outerShdw blurRad="57150" rotWithShape="0" algn="bl" dir="5400000" dist="19050">
                  <a:schemeClr val="accent4"/>
                </a:outerShdw>
              </a:effectLst>
            </p:spPr>
          </p:pic>
          <p:cxnSp>
            <p:nvCxnSpPr>
              <p:cNvPr id="76" name="Google Shape;76;p20"/>
              <p:cNvCxnSpPr>
                <a:stCxn id="74" idx="2"/>
                <a:endCxn id="75" idx="1"/>
              </p:cNvCxnSpPr>
              <p:nvPr/>
            </p:nvCxnSpPr>
            <p:spPr>
              <a:xfrm flipH="1" rot="-5400000">
                <a:off x="-669748" y="3149957"/>
                <a:ext cx="2025000" cy="150900"/>
              </a:xfrm>
              <a:prstGeom prst="bentConnector4">
                <a:avLst>
                  <a:gd fmla="val 14384" name="adj1"/>
                  <a:gd fmla="val -5252054" name="adj2"/>
                </a:avLst>
              </a:prstGeom>
              <a:noFill/>
              <a:ln cap="flat" cmpd="sng" w="9525">
                <a:solidFill>
                  <a:schemeClr val="dk2"/>
                </a:solidFill>
                <a:prstDash val="dash"/>
                <a:round/>
                <a:headEnd len="sm" w="sm" type="none"/>
                <a:tailEnd len="sm" w="sm" type="none"/>
              </a:ln>
            </p:spPr>
          </p:cxnSp>
        </p:grpSp>
        <p:pic>
          <p:nvPicPr>
            <p:cNvPr id="77" name="Google Shape;77;p20"/>
            <p:cNvPicPr preferRelativeResize="0"/>
            <p:nvPr/>
          </p:nvPicPr>
          <p:blipFill rotWithShape="1">
            <a:blip r:embed="rId3">
              <a:alphaModFix/>
            </a:blip>
            <a:srcRect b="0" l="0" r="0" t="0"/>
            <a:stretch/>
          </p:blipFill>
          <p:spPr>
            <a:xfrm flipH="1">
              <a:off x="8732527" y="1490106"/>
              <a:ext cx="301750" cy="301739"/>
            </a:xfrm>
            <a:prstGeom prst="rect">
              <a:avLst/>
            </a:prstGeom>
            <a:noFill/>
            <a:ln>
              <a:noFill/>
            </a:ln>
            <a:effectLst>
              <a:outerShdw blurRad="57150" rotWithShape="0" algn="bl" dir="5400000" dist="19050">
                <a:schemeClr val="accent4"/>
              </a:outerShdw>
            </a:effectLst>
          </p:spPr>
        </p:pic>
        <p:cxnSp>
          <p:nvCxnSpPr>
            <p:cNvPr id="78" name="Google Shape;78;p20"/>
            <p:cNvCxnSpPr>
              <a:stCxn id="74" idx="1"/>
              <a:endCxn id="77" idx="2"/>
            </p:cNvCxnSpPr>
            <p:nvPr/>
          </p:nvCxnSpPr>
          <p:spPr>
            <a:xfrm flipH="1" rot="10800000">
              <a:off x="8732527" y="1791963"/>
              <a:ext cx="150900" cy="915900"/>
            </a:xfrm>
            <a:prstGeom prst="bentConnector2">
              <a:avLst/>
            </a:prstGeom>
            <a:noFill/>
            <a:ln cap="flat" cmpd="sng" w="9525">
              <a:solidFill>
                <a:schemeClr val="dk2"/>
              </a:solidFill>
              <a:prstDash val="dash"/>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grpSp>
        <p:nvGrpSpPr>
          <p:cNvPr id="80" name="Google Shape;80;p21"/>
          <p:cNvGrpSpPr/>
          <p:nvPr/>
        </p:nvGrpSpPr>
        <p:grpSpPr>
          <a:xfrm>
            <a:off x="0" y="0"/>
            <a:ext cx="9144003" cy="5143501"/>
            <a:chOff x="0" y="0"/>
            <a:chExt cx="9144003" cy="5143501"/>
          </a:xfrm>
        </p:grpSpPr>
        <p:pic>
          <p:nvPicPr>
            <p:cNvPr id="81" name="Google Shape;81;p21"/>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82" name="Google Shape;82;p21"/>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83" name="Google Shape;83;p21"/>
          <p:cNvSpPr txBox="1"/>
          <p:nvPr>
            <p:ph type="title"/>
          </p:nvPr>
        </p:nvSpPr>
        <p:spPr>
          <a:xfrm>
            <a:off x="4047175" y="3258725"/>
            <a:ext cx="43836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4" name="Google Shape;84;p21"/>
          <p:cNvSpPr txBox="1"/>
          <p:nvPr>
            <p:ph idx="2" type="title"/>
          </p:nvPr>
        </p:nvSpPr>
        <p:spPr>
          <a:xfrm>
            <a:off x="7141975" y="624625"/>
            <a:ext cx="1288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5" name="Google Shape;85;p21"/>
          <p:cNvSpPr/>
          <p:nvPr>
            <p:ph idx="3" type="pic"/>
          </p:nvPr>
        </p:nvSpPr>
        <p:spPr>
          <a:xfrm>
            <a:off x="950850" y="678100"/>
            <a:ext cx="2666400" cy="3925800"/>
          </a:xfrm>
          <a:prstGeom prst="roundRect">
            <a:avLst>
              <a:gd fmla="val 16667" name="adj"/>
            </a:avLst>
          </a:prstGeom>
          <a:noFill/>
          <a:ln>
            <a:noFill/>
          </a:ln>
        </p:spPr>
      </p:sp>
      <p:grpSp>
        <p:nvGrpSpPr>
          <p:cNvPr id="86" name="Google Shape;86;p21"/>
          <p:cNvGrpSpPr/>
          <p:nvPr/>
        </p:nvGrpSpPr>
        <p:grpSpPr>
          <a:xfrm>
            <a:off x="5406273" y="3508825"/>
            <a:ext cx="3624350" cy="1535595"/>
            <a:chOff x="5406273" y="3508825"/>
            <a:chExt cx="3624350" cy="1535595"/>
          </a:xfrm>
        </p:grpSpPr>
        <p:pic>
          <p:nvPicPr>
            <p:cNvPr id="87" name="Google Shape;87;p21"/>
            <p:cNvPicPr preferRelativeResize="0"/>
            <p:nvPr/>
          </p:nvPicPr>
          <p:blipFill rotWithShape="1">
            <a:blip r:embed="rId3">
              <a:alphaModFix/>
            </a:blip>
            <a:srcRect b="0" l="0" r="0" t="0"/>
            <a:stretch/>
          </p:blipFill>
          <p:spPr>
            <a:xfrm flipH="1">
              <a:off x="8733248" y="3508825"/>
              <a:ext cx="297375" cy="297375"/>
            </a:xfrm>
            <a:prstGeom prst="rect">
              <a:avLst/>
            </a:prstGeom>
            <a:noFill/>
            <a:ln>
              <a:noFill/>
            </a:ln>
            <a:effectLst>
              <a:outerShdw blurRad="57150" rotWithShape="0" algn="bl" dir="5400000" dist="19050">
                <a:schemeClr val="accent4"/>
              </a:outerShdw>
            </a:effectLst>
          </p:spPr>
        </p:pic>
        <p:pic>
          <p:nvPicPr>
            <p:cNvPr id="88" name="Google Shape;88;p21"/>
            <p:cNvPicPr preferRelativeResize="0"/>
            <p:nvPr/>
          </p:nvPicPr>
          <p:blipFill rotWithShape="1">
            <a:blip r:embed="rId3">
              <a:alphaModFix/>
            </a:blip>
            <a:srcRect b="0" l="0" r="0" t="0"/>
            <a:stretch/>
          </p:blipFill>
          <p:spPr>
            <a:xfrm flipH="1">
              <a:off x="8508723" y="4284431"/>
              <a:ext cx="297375" cy="297364"/>
            </a:xfrm>
            <a:prstGeom prst="rect">
              <a:avLst/>
            </a:prstGeom>
            <a:noFill/>
            <a:ln>
              <a:noFill/>
            </a:ln>
            <a:effectLst>
              <a:outerShdw blurRad="57150" rotWithShape="0" algn="bl" dir="5400000" dist="19050">
                <a:schemeClr val="accent4"/>
              </a:outerShdw>
            </a:effectLst>
          </p:spPr>
        </p:pic>
        <p:cxnSp>
          <p:nvCxnSpPr>
            <p:cNvPr id="89" name="Google Shape;89;p21"/>
            <p:cNvCxnSpPr>
              <a:stCxn id="90" idx="1"/>
              <a:endCxn id="88" idx="2"/>
            </p:cNvCxnSpPr>
            <p:nvPr/>
          </p:nvCxnSpPr>
          <p:spPr>
            <a:xfrm flipH="1" rot="10800000">
              <a:off x="5703648" y="4581938"/>
              <a:ext cx="2953800" cy="313800"/>
            </a:xfrm>
            <a:prstGeom prst="bentConnector2">
              <a:avLst/>
            </a:prstGeom>
            <a:noFill/>
            <a:ln cap="flat" cmpd="sng" w="9525">
              <a:solidFill>
                <a:schemeClr val="dk2"/>
              </a:solidFill>
              <a:prstDash val="dash"/>
              <a:round/>
              <a:headEnd len="sm" w="sm" type="none"/>
              <a:tailEnd len="sm" w="sm" type="none"/>
            </a:ln>
          </p:spPr>
        </p:cxnSp>
        <p:cxnSp>
          <p:nvCxnSpPr>
            <p:cNvPr id="91" name="Google Shape;91;p21"/>
            <p:cNvCxnSpPr>
              <a:stCxn id="87" idx="2"/>
              <a:endCxn id="88" idx="0"/>
            </p:cNvCxnSpPr>
            <p:nvPr/>
          </p:nvCxnSpPr>
          <p:spPr>
            <a:xfrm rot="5400000">
              <a:off x="8530636" y="3933100"/>
              <a:ext cx="478200" cy="224400"/>
            </a:xfrm>
            <a:prstGeom prst="bentConnector3">
              <a:avLst>
                <a:gd fmla="val 50003" name="adj1"/>
              </a:avLst>
            </a:prstGeom>
            <a:noFill/>
            <a:ln cap="flat" cmpd="sng" w="9525">
              <a:solidFill>
                <a:schemeClr val="dk2"/>
              </a:solidFill>
              <a:prstDash val="dash"/>
              <a:round/>
              <a:headEnd len="sm" w="sm" type="none"/>
              <a:tailEnd len="sm" w="sm" type="none"/>
            </a:ln>
          </p:spPr>
        </p:cxnSp>
        <p:pic>
          <p:nvPicPr>
            <p:cNvPr id="90" name="Google Shape;90;p21"/>
            <p:cNvPicPr preferRelativeResize="0"/>
            <p:nvPr/>
          </p:nvPicPr>
          <p:blipFill rotWithShape="1">
            <a:blip r:embed="rId3">
              <a:alphaModFix/>
            </a:blip>
            <a:srcRect b="0" l="0" r="0" t="0"/>
            <a:stretch/>
          </p:blipFill>
          <p:spPr>
            <a:xfrm flipH="1">
              <a:off x="5406273" y="4747056"/>
              <a:ext cx="297375" cy="297364"/>
            </a:xfrm>
            <a:prstGeom prst="rect">
              <a:avLst/>
            </a:prstGeom>
            <a:noFill/>
            <a:ln>
              <a:noFill/>
            </a:ln>
            <a:effectLst>
              <a:outerShdw blurRad="57150" rotWithShape="0" algn="bl" dir="5400000" dist="19050">
                <a:schemeClr val="accent4"/>
              </a:outerShdw>
            </a:effectLst>
          </p:spPr>
        </p:pic>
      </p:grpSp>
      <p:grpSp>
        <p:nvGrpSpPr>
          <p:cNvPr id="92" name="Google Shape;92;p21"/>
          <p:cNvGrpSpPr/>
          <p:nvPr/>
        </p:nvGrpSpPr>
        <p:grpSpPr>
          <a:xfrm>
            <a:off x="138698" y="462825"/>
            <a:ext cx="594750" cy="3222695"/>
            <a:chOff x="138698" y="462825"/>
            <a:chExt cx="594750" cy="3222695"/>
          </a:xfrm>
        </p:grpSpPr>
        <p:pic>
          <p:nvPicPr>
            <p:cNvPr id="93" name="Google Shape;93;p21"/>
            <p:cNvPicPr preferRelativeResize="0"/>
            <p:nvPr/>
          </p:nvPicPr>
          <p:blipFill rotWithShape="1">
            <a:blip r:embed="rId3">
              <a:alphaModFix/>
            </a:blip>
            <a:srcRect b="0" l="0" r="0" t="0"/>
            <a:stretch/>
          </p:blipFill>
          <p:spPr>
            <a:xfrm flipH="1">
              <a:off x="138698" y="462825"/>
              <a:ext cx="297375" cy="297375"/>
            </a:xfrm>
            <a:prstGeom prst="rect">
              <a:avLst/>
            </a:prstGeom>
            <a:noFill/>
            <a:ln>
              <a:noFill/>
            </a:ln>
            <a:effectLst>
              <a:outerShdw blurRad="57150" rotWithShape="0" algn="bl" dir="5400000" dist="19050">
                <a:schemeClr val="accent4"/>
              </a:outerShdw>
            </a:effectLst>
          </p:spPr>
        </p:pic>
        <p:pic>
          <p:nvPicPr>
            <p:cNvPr id="94" name="Google Shape;94;p21"/>
            <p:cNvPicPr preferRelativeResize="0"/>
            <p:nvPr/>
          </p:nvPicPr>
          <p:blipFill rotWithShape="1">
            <a:blip r:embed="rId3">
              <a:alphaModFix/>
            </a:blip>
            <a:srcRect b="0" l="0" r="0" t="0"/>
            <a:stretch/>
          </p:blipFill>
          <p:spPr>
            <a:xfrm flipH="1">
              <a:off x="436073" y="1408275"/>
              <a:ext cx="297375" cy="297375"/>
            </a:xfrm>
            <a:prstGeom prst="rect">
              <a:avLst/>
            </a:prstGeom>
            <a:noFill/>
            <a:ln>
              <a:noFill/>
            </a:ln>
            <a:effectLst>
              <a:outerShdw blurRad="57150" rotWithShape="0" algn="bl" dir="5400000" dist="19050">
                <a:schemeClr val="accent4"/>
              </a:outerShdw>
            </a:effectLst>
          </p:spPr>
        </p:pic>
        <p:cxnSp>
          <p:nvCxnSpPr>
            <p:cNvPr id="95" name="Google Shape;95;p21"/>
            <p:cNvCxnSpPr>
              <a:stCxn id="93" idx="2"/>
              <a:endCxn id="94" idx="3"/>
            </p:cNvCxnSpPr>
            <p:nvPr/>
          </p:nvCxnSpPr>
          <p:spPr>
            <a:xfrm flipH="1" rot="-5400000">
              <a:off x="-36614" y="1084200"/>
              <a:ext cx="796800" cy="148800"/>
            </a:xfrm>
            <a:prstGeom prst="bentConnector2">
              <a:avLst/>
            </a:prstGeom>
            <a:noFill/>
            <a:ln cap="flat" cmpd="sng" w="9525">
              <a:solidFill>
                <a:schemeClr val="dk2"/>
              </a:solidFill>
              <a:prstDash val="dash"/>
              <a:round/>
              <a:headEnd len="sm" w="sm" type="none"/>
              <a:tailEnd len="sm" w="sm" type="none"/>
            </a:ln>
          </p:spPr>
        </p:cxnSp>
        <p:cxnSp>
          <p:nvCxnSpPr>
            <p:cNvPr id="96" name="Google Shape;96;p21"/>
            <p:cNvCxnSpPr>
              <a:stCxn id="94" idx="2"/>
              <a:endCxn id="97" idx="0"/>
            </p:cNvCxnSpPr>
            <p:nvPr/>
          </p:nvCxnSpPr>
          <p:spPr>
            <a:xfrm rot="5400000">
              <a:off x="-405090" y="2398200"/>
              <a:ext cx="1682400" cy="297300"/>
            </a:xfrm>
            <a:prstGeom prst="bentConnector3">
              <a:avLst>
                <a:gd fmla="val 50003" name="adj1"/>
              </a:avLst>
            </a:prstGeom>
            <a:noFill/>
            <a:ln cap="flat" cmpd="sng" w="9525">
              <a:solidFill>
                <a:schemeClr val="dk2"/>
              </a:solidFill>
              <a:prstDash val="dash"/>
              <a:round/>
              <a:headEnd len="sm" w="sm" type="none"/>
              <a:tailEnd len="sm" w="sm" type="none"/>
            </a:ln>
          </p:spPr>
        </p:cxnSp>
        <p:pic>
          <p:nvPicPr>
            <p:cNvPr id="97" name="Google Shape;97;p21"/>
            <p:cNvPicPr preferRelativeResize="0"/>
            <p:nvPr/>
          </p:nvPicPr>
          <p:blipFill rotWithShape="1">
            <a:blip r:embed="rId3">
              <a:alphaModFix/>
            </a:blip>
            <a:srcRect b="0" l="0" r="0" t="0"/>
            <a:stretch/>
          </p:blipFill>
          <p:spPr>
            <a:xfrm flipH="1">
              <a:off x="138698" y="3388156"/>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grpSp>
        <p:nvGrpSpPr>
          <p:cNvPr id="99" name="Google Shape;99;p22"/>
          <p:cNvGrpSpPr/>
          <p:nvPr/>
        </p:nvGrpSpPr>
        <p:grpSpPr>
          <a:xfrm>
            <a:off x="0" y="0"/>
            <a:ext cx="9144003" cy="5143501"/>
            <a:chOff x="0" y="0"/>
            <a:chExt cx="9144003" cy="5143501"/>
          </a:xfrm>
        </p:grpSpPr>
        <p:pic>
          <p:nvPicPr>
            <p:cNvPr id="100" name="Google Shape;100;p2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1" name="Google Shape;101;p22"/>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02" name="Google Shape;102;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3" name="Google Shape;103;p22"/>
          <p:cNvSpPr txBox="1"/>
          <p:nvPr>
            <p:ph idx="1" type="body"/>
          </p:nvPr>
        </p:nvSpPr>
        <p:spPr>
          <a:xfrm>
            <a:off x="720000" y="1215750"/>
            <a:ext cx="7704000" cy="3388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Albert Sans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104" name="Google Shape;104;p22"/>
          <p:cNvGrpSpPr/>
          <p:nvPr/>
        </p:nvGrpSpPr>
        <p:grpSpPr>
          <a:xfrm>
            <a:off x="8430777" y="1490106"/>
            <a:ext cx="603500" cy="3544601"/>
            <a:chOff x="8430777" y="1490106"/>
            <a:chExt cx="603500" cy="3544601"/>
          </a:xfrm>
        </p:grpSpPr>
        <p:grpSp>
          <p:nvGrpSpPr>
            <p:cNvPr id="105" name="Google Shape;105;p22"/>
            <p:cNvGrpSpPr/>
            <p:nvPr/>
          </p:nvGrpSpPr>
          <p:grpSpPr>
            <a:xfrm>
              <a:off x="8430777" y="2556993"/>
              <a:ext cx="301775" cy="2477714"/>
              <a:chOff x="116427" y="1911168"/>
              <a:chExt cx="301775" cy="2477714"/>
            </a:xfrm>
          </p:grpSpPr>
          <p:pic>
            <p:nvPicPr>
              <p:cNvPr id="106" name="Google Shape;106;p22"/>
              <p:cNvPicPr preferRelativeResize="0"/>
              <p:nvPr/>
            </p:nvPicPr>
            <p:blipFill rotWithShape="1">
              <a:blip r:embed="rId3">
                <a:alphaModFix/>
              </a:blip>
              <a:srcRect b="0" l="0" r="0" t="0"/>
              <a:stretch/>
            </p:blipFill>
            <p:spPr>
              <a:xfrm flipH="1">
                <a:off x="116427" y="1911168"/>
                <a:ext cx="301750" cy="301739"/>
              </a:xfrm>
              <a:prstGeom prst="rect">
                <a:avLst/>
              </a:prstGeom>
              <a:noFill/>
              <a:ln>
                <a:noFill/>
              </a:ln>
              <a:effectLst>
                <a:outerShdw blurRad="57150" rotWithShape="0" algn="bl" dir="5400000" dist="19050">
                  <a:schemeClr val="accent4"/>
                </a:outerShdw>
              </a:effectLst>
            </p:spPr>
          </p:pic>
          <p:pic>
            <p:nvPicPr>
              <p:cNvPr id="107" name="Google Shape;107;p22"/>
              <p:cNvPicPr preferRelativeResize="0"/>
              <p:nvPr/>
            </p:nvPicPr>
            <p:blipFill rotWithShape="1">
              <a:blip r:embed="rId3">
                <a:alphaModFix/>
              </a:blip>
              <a:srcRect b="0" l="0" r="0" t="0"/>
              <a:stretch/>
            </p:blipFill>
            <p:spPr>
              <a:xfrm flipH="1">
                <a:off x="116427" y="4087143"/>
                <a:ext cx="301750" cy="301739"/>
              </a:xfrm>
              <a:prstGeom prst="rect">
                <a:avLst/>
              </a:prstGeom>
              <a:noFill/>
              <a:ln>
                <a:noFill/>
              </a:ln>
              <a:effectLst>
                <a:outerShdw blurRad="57150" rotWithShape="0" algn="bl" dir="5400000" dist="19050">
                  <a:schemeClr val="accent4"/>
                </a:outerShdw>
              </a:effectLst>
            </p:spPr>
          </p:pic>
          <p:cxnSp>
            <p:nvCxnSpPr>
              <p:cNvPr id="108" name="Google Shape;108;p22"/>
              <p:cNvCxnSpPr>
                <a:stCxn id="106" idx="2"/>
                <a:endCxn id="107" idx="1"/>
              </p:cNvCxnSpPr>
              <p:nvPr/>
            </p:nvCxnSpPr>
            <p:spPr>
              <a:xfrm flipH="1" rot="-5400000">
                <a:off x="-669748" y="3149957"/>
                <a:ext cx="2025000" cy="150900"/>
              </a:xfrm>
              <a:prstGeom prst="bentConnector4">
                <a:avLst>
                  <a:gd fmla="val 14384" name="adj1"/>
                  <a:gd fmla="val -5252054" name="adj2"/>
                </a:avLst>
              </a:prstGeom>
              <a:noFill/>
              <a:ln cap="flat" cmpd="sng" w="9525">
                <a:solidFill>
                  <a:schemeClr val="dk2"/>
                </a:solidFill>
                <a:prstDash val="dash"/>
                <a:round/>
                <a:headEnd len="sm" w="sm" type="none"/>
                <a:tailEnd len="sm" w="sm" type="none"/>
              </a:ln>
            </p:spPr>
          </p:cxnSp>
        </p:grpSp>
        <p:pic>
          <p:nvPicPr>
            <p:cNvPr id="109" name="Google Shape;109;p22"/>
            <p:cNvPicPr preferRelativeResize="0"/>
            <p:nvPr/>
          </p:nvPicPr>
          <p:blipFill rotWithShape="1">
            <a:blip r:embed="rId3">
              <a:alphaModFix/>
            </a:blip>
            <a:srcRect b="0" l="0" r="0" t="0"/>
            <a:stretch/>
          </p:blipFill>
          <p:spPr>
            <a:xfrm flipH="1">
              <a:off x="8732527" y="1490106"/>
              <a:ext cx="301750" cy="301739"/>
            </a:xfrm>
            <a:prstGeom prst="rect">
              <a:avLst/>
            </a:prstGeom>
            <a:noFill/>
            <a:ln>
              <a:noFill/>
            </a:ln>
            <a:effectLst>
              <a:outerShdw blurRad="57150" rotWithShape="0" algn="bl" dir="5400000" dist="19050">
                <a:schemeClr val="accent4"/>
              </a:outerShdw>
            </a:effectLst>
          </p:spPr>
        </p:pic>
        <p:cxnSp>
          <p:nvCxnSpPr>
            <p:cNvPr id="110" name="Google Shape;110;p22"/>
            <p:cNvCxnSpPr>
              <a:stCxn id="106" idx="1"/>
              <a:endCxn id="109" idx="2"/>
            </p:cNvCxnSpPr>
            <p:nvPr/>
          </p:nvCxnSpPr>
          <p:spPr>
            <a:xfrm flipH="1" rot="10800000">
              <a:off x="8732527" y="1791963"/>
              <a:ext cx="150900" cy="915900"/>
            </a:xfrm>
            <a:prstGeom prst="bentConnector2">
              <a:avLst/>
            </a:prstGeom>
            <a:noFill/>
            <a:ln cap="flat" cmpd="sng" w="9525">
              <a:solidFill>
                <a:schemeClr val="dk2"/>
              </a:solidFill>
              <a:prstDash val="dash"/>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grpSp>
        <p:nvGrpSpPr>
          <p:cNvPr id="112" name="Google Shape;112;p23"/>
          <p:cNvGrpSpPr/>
          <p:nvPr/>
        </p:nvGrpSpPr>
        <p:grpSpPr>
          <a:xfrm>
            <a:off x="0" y="0"/>
            <a:ext cx="9144003" cy="5143501"/>
            <a:chOff x="0" y="0"/>
            <a:chExt cx="9144003" cy="5143501"/>
          </a:xfrm>
        </p:grpSpPr>
        <p:pic>
          <p:nvPicPr>
            <p:cNvPr id="113" name="Google Shape;113;p2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14" name="Google Shape;114;p23"/>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15" name="Google Shape;115;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16" name="Google Shape;116;p23"/>
          <p:cNvGrpSpPr/>
          <p:nvPr/>
        </p:nvGrpSpPr>
        <p:grpSpPr>
          <a:xfrm>
            <a:off x="6875873" y="79225"/>
            <a:ext cx="2209200" cy="1535594"/>
            <a:chOff x="6875873" y="79225"/>
            <a:chExt cx="2209200" cy="1535594"/>
          </a:xfrm>
        </p:grpSpPr>
        <p:pic>
          <p:nvPicPr>
            <p:cNvPr id="117" name="Google Shape;117;p23"/>
            <p:cNvPicPr preferRelativeResize="0"/>
            <p:nvPr/>
          </p:nvPicPr>
          <p:blipFill rotWithShape="1">
            <a:blip r:embed="rId3">
              <a:alphaModFix/>
            </a:blip>
            <a:srcRect b="0" l="0" r="0" t="0"/>
            <a:stretch/>
          </p:blipFill>
          <p:spPr>
            <a:xfrm flipH="1">
              <a:off x="8787698" y="1317444"/>
              <a:ext cx="297375" cy="297375"/>
            </a:xfrm>
            <a:prstGeom prst="rect">
              <a:avLst/>
            </a:prstGeom>
            <a:noFill/>
            <a:ln>
              <a:noFill/>
            </a:ln>
            <a:effectLst>
              <a:outerShdw blurRad="57150" rotWithShape="0" algn="bl" dir="5400000" dist="19050">
                <a:schemeClr val="accent4"/>
              </a:outerShdw>
            </a:effectLst>
          </p:spPr>
        </p:pic>
        <p:pic>
          <p:nvPicPr>
            <p:cNvPr id="118" name="Google Shape;118;p23"/>
            <p:cNvPicPr preferRelativeResize="0"/>
            <p:nvPr/>
          </p:nvPicPr>
          <p:blipFill rotWithShape="1">
            <a:blip r:embed="rId3">
              <a:alphaModFix/>
            </a:blip>
            <a:srcRect b="0" l="0" r="0" t="0"/>
            <a:stretch/>
          </p:blipFill>
          <p:spPr>
            <a:xfrm flipH="1">
              <a:off x="8563173" y="541850"/>
              <a:ext cx="297375" cy="297364"/>
            </a:xfrm>
            <a:prstGeom prst="rect">
              <a:avLst/>
            </a:prstGeom>
            <a:noFill/>
            <a:ln>
              <a:noFill/>
            </a:ln>
            <a:effectLst>
              <a:outerShdw blurRad="57150" rotWithShape="0" algn="bl" dir="5400000" dist="19050">
                <a:schemeClr val="accent4"/>
              </a:outerShdw>
            </a:effectLst>
          </p:spPr>
        </p:pic>
        <p:cxnSp>
          <p:nvCxnSpPr>
            <p:cNvPr id="119" name="Google Shape;119;p23"/>
            <p:cNvCxnSpPr>
              <a:stCxn id="120" idx="1"/>
              <a:endCxn id="118" idx="2"/>
            </p:cNvCxnSpPr>
            <p:nvPr/>
          </p:nvCxnSpPr>
          <p:spPr>
            <a:xfrm>
              <a:off x="7173248" y="227907"/>
              <a:ext cx="1538700" cy="611400"/>
            </a:xfrm>
            <a:prstGeom prst="bentConnector4">
              <a:avLst>
                <a:gd fmla="val 45166" name="adj1"/>
                <a:gd fmla="val 138932" name="adj2"/>
              </a:avLst>
            </a:prstGeom>
            <a:noFill/>
            <a:ln cap="flat" cmpd="sng" w="9525">
              <a:solidFill>
                <a:schemeClr val="dk2"/>
              </a:solidFill>
              <a:prstDash val="dash"/>
              <a:round/>
              <a:headEnd len="sm" w="sm" type="none"/>
              <a:tailEnd len="sm" w="sm" type="none"/>
            </a:ln>
          </p:spPr>
        </p:cxnSp>
        <p:cxnSp>
          <p:nvCxnSpPr>
            <p:cNvPr id="121" name="Google Shape;121;p23"/>
            <p:cNvCxnSpPr>
              <a:stCxn id="117" idx="2"/>
              <a:endCxn id="118" idx="0"/>
            </p:cNvCxnSpPr>
            <p:nvPr/>
          </p:nvCxnSpPr>
          <p:spPr>
            <a:xfrm flipH="1" rot="5400000">
              <a:off x="8287636" y="966069"/>
              <a:ext cx="1073100" cy="224400"/>
            </a:xfrm>
            <a:prstGeom prst="bentConnector5">
              <a:avLst>
                <a:gd fmla="val -22190" name="adj1"/>
                <a:gd fmla="val -172376" name="adj2"/>
                <a:gd fmla="val 122178" name="adj3"/>
              </a:avLst>
            </a:prstGeom>
            <a:noFill/>
            <a:ln cap="flat" cmpd="sng" w="9525">
              <a:solidFill>
                <a:schemeClr val="dk2"/>
              </a:solidFill>
              <a:prstDash val="dash"/>
              <a:round/>
              <a:headEnd len="sm" w="sm" type="none"/>
              <a:tailEnd len="sm" w="sm" type="none"/>
            </a:ln>
          </p:spPr>
        </p:cxnSp>
        <p:pic>
          <p:nvPicPr>
            <p:cNvPr id="120" name="Google Shape;120;p23"/>
            <p:cNvPicPr preferRelativeResize="0"/>
            <p:nvPr/>
          </p:nvPicPr>
          <p:blipFill rotWithShape="1">
            <a:blip r:embed="rId3">
              <a:alphaModFix/>
            </a:blip>
            <a:srcRect b="0" l="0" r="0" t="0"/>
            <a:stretch/>
          </p:blipFill>
          <p:spPr>
            <a:xfrm flipH="1">
              <a:off x="6875873" y="79225"/>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grpSp>
        <p:nvGrpSpPr>
          <p:cNvPr id="123" name="Google Shape;123;p24"/>
          <p:cNvGrpSpPr/>
          <p:nvPr/>
        </p:nvGrpSpPr>
        <p:grpSpPr>
          <a:xfrm>
            <a:off x="0" y="0"/>
            <a:ext cx="9144003" cy="5143501"/>
            <a:chOff x="0" y="0"/>
            <a:chExt cx="9144003" cy="5143501"/>
          </a:xfrm>
        </p:grpSpPr>
        <p:pic>
          <p:nvPicPr>
            <p:cNvPr id="124" name="Google Shape;124;p24"/>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25" name="Google Shape;125;p24"/>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26" name="Google Shape;126;p24"/>
          <p:cNvSpPr txBox="1"/>
          <p:nvPr>
            <p:ph type="title"/>
          </p:nvPr>
        </p:nvSpPr>
        <p:spPr>
          <a:xfrm>
            <a:off x="713225" y="657675"/>
            <a:ext cx="2663700" cy="1057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7" name="Google Shape;127;p24"/>
          <p:cNvSpPr txBox="1"/>
          <p:nvPr>
            <p:ph idx="1" type="subTitle"/>
          </p:nvPr>
        </p:nvSpPr>
        <p:spPr>
          <a:xfrm>
            <a:off x="713225" y="1790050"/>
            <a:ext cx="4294800" cy="26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100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128" name="Google Shape;128;p24"/>
          <p:cNvSpPr/>
          <p:nvPr>
            <p:ph idx="2" type="pic"/>
          </p:nvPr>
        </p:nvSpPr>
        <p:spPr>
          <a:xfrm>
            <a:off x="5643780" y="539500"/>
            <a:ext cx="2787000" cy="4064400"/>
          </a:xfrm>
          <a:prstGeom prst="roundRect">
            <a:avLst>
              <a:gd fmla="val 16667" name="adj"/>
            </a:avLst>
          </a:prstGeom>
          <a:noFill/>
          <a:ln>
            <a:noFill/>
          </a:ln>
        </p:spPr>
      </p:sp>
      <p:grpSp>
        <p:nvGrpSpPr>
          <p:cNvPr id="129" name="Google Shape;129;p24"/>
          <p:cNvGrpSpPr/>
          <p:nvPr/>
        </p:nvGrpSpPr>
        <p:grpSpPr>
          <a:xfrm rot="5400000">
            <a:off x="-148002" y="3017475"/>
            <a:ext cx="2171970" cy="1769625"/>
            <a:chOff x="6875878" y="3248875"/>
            <a:chExt cx="2171970" cy="1769625"/>
          </a:xfrm>
        </p:grpSpPr>
        <p:pic>
          <p:nvPicPr>
            <p:cNvPr id="130" name="Google Shape;130;p24"/>
            <p:cNvPicPr preferRelativeResize="0"/>
            <p:nvPr/>
          </p:nvPicPr>
          <p:blipFill rotWithShape="1">
            <a:blip r:embed="rId3">
              <a:alphaModFix/>
            </a:blip>
            <a:srcRect b="0" l="0" r="0" t="0"/>
            <a:stretch/>
          </p:blipFill>
          <p:spPr>
            <a:xfrm flipH="1" rot="-5400000">
              <a:off x="8750473" y="3248875"/>
              <a:ext cx="297375" cy="297375"/>
            </a:xfrm>
            <a:prstGeom prst="rect">
              <a:avLst/>
            </a:prstGeom>
            <a:noFill/>
            <a:ln>
              <a:noFill/>
            </a:ln>
            <a:effectLst>
              <a:outerShdw blurRad="57150" rotWithShape="0" algn="bl" dir="5400000" dist="19050">
                <a:schemeClr val="accent4"/>
              </a:outerShdw>
            </a:effectLst>
          </p:spPr>
        </p:pic>
        <p:pic>
          <p:nvPicPr>
            <p:cNvPr id="131" name="Google Shape;131;p24"/>
            <p:cNvPicPr preferRelativeResize="0"/>
            <p:nvPr/>
          </p:nvPicPr>
          <p:blipFill rotWithShape="1">
            <a:blip r:embed="rId3">
              <a:alphaModFix/>
            </a:blip>
            <a:srcRect b="0" l="0" r="0" t="0"/>
            <a:stretch/>
          </p:blipFill>
          <p:spPr>
            <a:xfrm flipH="1" rot="-5400000">
              <a:off x="8621673" y="4258456"/>
              <a:ext cx="297375" cy="297364"/>
            </a:xfrm>
            <a:prstGeom prst="rect">
              <a:avLst/>
            </a:prstGeom>
            <a:noFill/>
            <a:ln>
              <a:noFill/>
            </a:ln>
            <a:effectLst>
              <a:outerShdw blurRad="57150" rotWithShape="0" algn="bl" dir="5400000" dist="19050">
                <a:schemeClr val="accent4"/>
              </a:outerShdw>
            </a:effectLst>
          </p:spPr>
        </p:pic>
        <p:cxnSp>
          <p:nvCxnSpPr>
            <p:cNvPr id="132" name="Google Shape;132;p24"/>
            <p:cNvCxnSpPr>
              <a:stCxn id="133" idx="1"/>
              <a:endCxn id="131" idx="3"/>
            </p:cNvCxnSpPr>
            <p:nvPr/>
          </p:nvCxnSpPr>
          <p:spPr>
            <a:xfrm rot="-5400000">
              <a:off x="7814761" y="3765626"/>
              <a:ext cx="165300" cy="1745700"/>
            </a:xfrm>
            <a:prstGeom prst="bentConnector3">
              <a:avLst>
                <a:gd fmla="val 4037517" name="adj1"/>
              </a:avLst>
            </a:prstGeom>
            <a:noFill/>
            <a:ln cap="flat" cmpd="sng" w="9525">
              <a:solidFill>
                <a:schemeClr val="dk2"/>
              </a:solidFill>
              <a:prstDash val="dash"/>
              <a:round/>
              <a:headEnd len="sm" w="sm" type="none"/>
              <a:tailEnd len="sm" w="sm" type="none"/>
            </a:ln>
          </p:spPr>
        </p:cxnSp>
        <p:cxnSp>
          <p:nvCxnSpPr>
            <p:cNvPr id="134" name="Google Shape;134;p24"/>
            <p:cNvCxnSpPr>
              <a:stCxn id="130" idx="2"/>
              <a:endCxn id="131" idx="1"/>
            </p:cNvCxnSpPr>
            <p:nvPr/>
          </p:nvCxnSpPr>
          <p:spPr>
            <a:xfrm flipH="1">
              <a:off x="8770348" y="3397563"/>
              <a:ext cx="277500" cy="861000"/>
            </a:xfrm>
            <a:prstGeom prst="bentConnector4">
              <a:avLst>
                <a:gd fmla="val 573229" name="adj1"/>
                <a:gd fmla="val -856416" name="adj2"/>
              </a:avLst>
            </a:prstGeom>
            <a:noFill/>
            <a:ln cap="flat" cmpd="sng" w="9525">
              <a:solidFill>
                <a:schemeClr val="dk2"/>
              </a:solidFill>
              <a:prstDash val="dash"/>
              <a:round/>
              <a:headEnd len="sm" w="sm" type="none"/>
              <a:tailEnd len="sm" w="sm" type="none"/>
            </a:ln>
          </p:spPr>
        </p:cxnSp>
        <p:pic>
          <p:nvPicPr>
            <p:cNvPr id="133" name="Google Shape;133;p24"/>
            <p:cNvPicPr preferRelativeResize="0"/>
            <p:nvPr/>
          </p:nvPicPr>
          <p:blipFill rotWithShape="1">
            <a:blip r:embed="rId3">
              <a:alphaModFix/>
            </a:blip>
            <a:srcRect b="0" l="0" r="0" t="0"/>
            <a:stretch/>
          </p:blipFill>
          <p:spPr>
            <a:xfrm flipH="1" rot="-5400000">
              <a:off x="6875873" y="4721131"/>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grpSp>
        <p:nvGrpSpPr>
          <p:cNvPr id="136" name="Google Shape;136;p25"/>
          <p:cNvGrpSpPr/>
          <p:nvPr/>
        </p:nvGrpSpPr>
        <p:grpSpPr>
          <a:xfrm>
            <a:off x="0" y="0"/>
            <a:ext cx="9144003" cy="5143501"/>
            <a:chOff x="0" y="0"/>
            <a:chExt cx="9144003" cy="5143501"/>
          </a:xfrm>
        </p:grpSpPr>
        <p:pic>
          <p:nvPicPr>
            <p:cNvPr id="137" name="Google Shape;137;p25"/>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38" name="Google Shape;138;p25"/>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39" name="Google Shape;139;p25"/>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40" name="Google Shape;140;p25"/>
          <p:cNvGrpSpPr/>
          <p:nvPr/>
        </p:nvGrpSpPr>
        <p:grpSpPr>
          <a:xfrm rot="5400000">
            <a:off x="7280123" y="3017474"/>
            <a:ext cx="2171970" cy="1769626"/>
            <a:chOff x="6875878" y="3248875"/>
            <a:chExt cx="2171970" cy="1769625"/>
          </a:xfrm>
        </p:grpSpPr>
        <p:pic>
          <p:nvPicPr>
            <p:cNvPr id="141" name="Google Shape;141;p25"/>
            <p:cNvPicPr preferRelativeResize="0"/>
            <p:nvPr/>
          </p:nvPicPr>
          <p:blipFill rotWithShape="1">
            <a:blip r:embed="rId3">
              <a:alphaModFix/>
            </a:blip>
            <a:srcRect b="0" l="0" r="0" t="0"/>
            <a:stretch/>
          </p:blipFill>
          <p:spPr>
            <a:xfrm flipH="1" rot="-5400000">
              <a:off x="8750473" y="3248875"/>
              <a:ext cx="297375" cy="297375"/>
            </a:xfrm>
            <a:prstGeom prst="rect">
              <a:avLst/>
            </a:prstGeom>
            <a:noFill/>
            <a:ln>
              <a:noFill/>
            </a:ln>
            <a:effectLst>
              <a:outerShdw blurRad="57150" rotWithShape="0" algn="bl" dir="5400000" dist="19050">
                <a:schemeClr val="accent4"/>
              </a:outerShdw>
            </a:effectLst>
          </p:spPr>
        </p:pic>
        <p:pic>
          <p:nvPicPr>
            <p:cNvPr id="142" name="Google Shape;142;p25"/>
            <p:cNvPicPr preferRelativeResize="0"/>
            <p:nvPr/>
          </p:nvPicPr>
          <p:blipFill rotWithShape="1">
            <a:blip r:embed="rId3">
              <a:alphaModFix/>
            </a:blip>
            <a:srcRect b="0" l="0" r="0" t="0"/>
            <a:stretch/>
          </p:blipFill>
          <p:spPr>
            <a:xfrm flipH="1" rot="-5400000">
              <a:off x="8621673" y="4258456"/>
              <a:ext cx="297375" cy="297364"/>
            </a:xfrm>
            <a:prstGeom prst="rect">
              <a:avLst/>
            </a:prstGeom>
            <a:noFill/>
            <a:ln>
              <a:noFill/>
            </a:ln>
            <a:effectLst>
              <a:outerShdw blurRad="57150" rotWithShape="0" algn="bl" dir="5400000" dist="19050">
                <a:schemeClr val="accent4"/>
              </a:outerShdw>
            </a:effectLst>
          </p:spPr>
        </p:pic>
        <p:cxnSp>
          <p:nvCxnSpPr>
            <p:cNvPr id="143" name="Google Shape;143;p25"/>
            <p:cNvCxnSpPr>
              <a:stCxn id="144" idx="1"/>
              <a:endCxn id="142" idx="3"/>
            </p:cNvCxnSpPr>
            <p:nvPr/>
          </p:nvCxnSpPr>
          <p:spPr>
            <a:xfrm rot="-5400000">
              <a:off x="7814761" y="3765626"/>
              <a:ext cx="165300" cy="1745700"/>
            </a:xfrm>
            <a:prstGeom prst="bentConnector3">
              <a:avLst>
                <a:gd fmla="val -456207" name="adj1"/>
              </a:avLst>
            </a:prstGeom>
            <a:noFill/>
            <a:ln cap="flat" cmpd="sng" w="9525">
              <a:solidFill>
                <a:schemeClr val="dk2"/>
              </a:solidFill>
              <a:prstDash val="dash"/>
              <a:round/>
              <a:headEnd len="sm" w="sm" type="none"/>
              <a:tailEnd len="sm" w="sm" type="none"/>
            </a:ln>
          </p:spPr>
        </p:cxnSp>
        <p:cxnSp>
          <p:nvCxnSpPr>
            <p:cNvPr id="145" name="Google Shape;145;p25"/>
            <p:cNvCxnSpPr>
              <a:stCxn id="141" idx="2"/>
              <a:endCxn id="142" idx="1"/>
            </p:cNvCxnSpPr>
            <p:nvPr/>
          </p:nvCxnSpPr>
          <p:spPr>
            <a:xfrm flipH="1">
              <a:off x="8770348" y="3397563"/>
              <a:ext cx="277500" cy="861000"/>
            </a:xfrm>
            <a:prstGeom prst="bentConnector4">
              <a:avLst>
                <a:gd fmla="val 573229" name="adj1"/>
                <a:gd fmla="val 6317" name="adj2"/>
              </a:avLst>
            </a:prstGeom>
            <a:noFill/>
            <a:ln cap="flat" cmpd="sng" w="9525">
              <a:solidFill>
                <a:schemeClr val="dk2"/>
              </a:solidFill>
              <a:prstDash val="dash"/>
              <a:round/>
              <a:headEnd len="sm" w="sm" type="none"/>
              <a:tailEnd len="sm" w="sm" type="none"/>
            </a:ln>
          </p:spPr>
        </p:cxnSp>
        <p:pic>
          <p:nvPicPr>
            <p:cNvPr id="144" name="Google Shape;144;p25"/>
            <p:cNvPicPr preferRelativeResize="0"/>
            <p:nvPr/>
          </p:nvPicPr>
          <p:blipFill rotWithShape="1">
            <a:blip r:embed="rId3">
              <a:alphaModFix/>
            </a:blip>
            <a:srcRect b="0" l="0" r="0" t="0"/>
            <a:stretch/>
          </p:blipFill>
          <p:spPr>
            <a:xfrm flipH="1" rot="-5400000">
              <a:off x="6875873" y="4721131"/>
              <a:ext cx="297375" cy="297364"/>
            </a:xfrm>
            <a:prstGeom prst="rect">
              <a:avLst/>
            </a:prstGeom>
            <a:noFill/>
            <a:ln>
              <a:noFill/>
            </a:ln>
            <a:effectLst>
              <a:outerShdw blurRad="57150" rotWithShape="0" algn="bl" dir="5400000" dist="19050">
                <a:schemeClr val="accent4"/>
              </a:outerShdw>
            </a:effectLst>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grpSp>
        <p:nvGrpSpPr>
          <p:cNvPr id="147" name="Google Shape;147;p26"/>
          <p:cNvGrpSpPr/>
          <p:nvPr/>
        </p:nvGrpSpPr>
        <p:grpSpPr>
          <a:xfrm>
            <a:off x="0" y="0"/>
            <a:ext cx="9144003" cy="5143501"/>
            <a:chOff x="0" y="0"/>
            <a:chExt cx="9144003" cy="5143501"/>
          </a:xfrm>
        </p:grpSpPr>
        <p:pic>
          <p:nvPicPr>
            <p:cNvPr id="148" name="Google Shape;148;p26"/>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49" name="Google Shape;149;p26"/>
            <p:cNvPicPr preferRelativeResize="0"/>
            <p:nvPr/>
          </p:nvPicPr>
          <p:blipFill rotWithShape="1">
            <a:blip r:embed="rId2">
              <a:alphaModFix/>
            </a:blip>
            <a:srcRect b="0" l="0" r="0" t="0"/>
            <a:stretch/>
          </p:blipFill>
          <p:spPr>
            <a:xfrm rot="10800000">
              <a:off x="234525" y="179449"/>
              <a:ext cx="8653200" cy="4722000"/>
            </a:xfrm>
            <a:prstGeom prst="roundRect">
              <a:avLst>
                <a:gd fmla="val 4466" name="adj"/>
              </a:avLst>
            </a:prstGeom>
            <a:noFill/>
            <a:ln>
              <a:noFill/>
            </a:ln>
            <a:effectLst>
              <a:outerShdw blurRad="57150" rotWithShape="0" algn="bl" dir="5400000" dist="19050">
                <a:schemeClr val="lt1"/>
              </a:outerShdw>
            </a:effectLst>
          </p:spPr>
        </p:pic>
      </p:grpSp>
      <p:sp>
        <p:nvSpPr>
          <p:cNvPr id="150" name="Google Shape;150;p26"/>
          <p:cNvSpPr txBox="1"/>
          <p:nvPr>
            <p:ph type="title"/>
          </p:nvPr>
        </p:nvSpPr>
        <p:spPr>
          <a:xfrm>
            <a:off x="2135550" y="1189100"/>
            <a:ext cx="4872900" cy="196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1" name="Google Shape;151;p26"/>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152" name="Google Shape;152;p26"/>
          <p:cNvGrpSpPr/>
          <p:nvPr/>
        </p:nvGrpSpPr>
        <p:grpSpPr>
          <a:xfrm>
            <a:off x="-214565" y="-185762"/>
            <a:ext cx="9084696" cy="5211888"/>
            <a:chOff x="-214565" y="-185762"/>
            <a:chExt cx="9084696" cy="5211888"/>
          </a:xfrm>
        </p:grpSpPr>
        <p:grpSp>
          <p:nvGrpSpPr>
            <p:cNvPr id="153" name="Google Shape;153;p26"/>
            <p:cNvGrpSpPr/>
            <p:nvPr/>
          </p:nvGrpSpPr>
          <p:grpSpPr>
            <a:xfrm>
              <a:off x="-214565" y="-185762"/>
              <a:ext cx="2171970" cy="1769625"/>
              <a:chOff x="6875878" y="3248875"/>
              <a:chExt cx="2171970" cy="1769625"/>
            </a:xfrm>
          </p:grpSpPr>
          <p:pic>
            <p:nvPicPr>
              <p:cNvPr id="154" name="Google Shape;154;p26"/>
              <p:cNvPicPr preferRelativeResize="0"/>
              <p:nvPr/>
            </p:nvPicPr>
            <p:blipFill rotWithShape="1">
              <a:blip r:embed="rId3">
                <a:alphaModFix/>
              </a:blip>
              <a:srcRect b="0" l="0" r="0" t="0"/>
              <a:stretch/>
            </p:blipFill>
            <p:spPr>
              <a:xfrm flipH="1" rot="-5400000">
                <a:off x="8750473" y="3248875"/>
                <a:ext cx="297375" cy="297375"/>
              </a:xfrm>
              <a:prstGeom prst="rect">
                <a:avLst/>
              </a:prstGeom>
              <a:noFill/>
              <a:ln>
                <a:noFill/>
              </a:ln>
              <a:effectLst>
                <a:outerShdw blurRad="57150" rotWithShape="0" algn="bl" dir="5400000" dist="19050">
                  <a:schemeClr val="accent4"/>
                </a:outerShdw>
              </a:effectLst>
            </p:spPr>
          </p:pic>
          <p:pic>
            <p:nvPicPr>
              <p:cNvPr id="155" name="Google Shape;155;p26"/>
              <p:cNvPicPr preferRelativeResize="0"/>
              <p:nvPr/>
            </p:nvPicPr>
            <p:blipFill rotWithShape="1">
              <a:blip r:embed="rId3">
                <a:alphaModFix/>
              </a:blip>
              <a:srcRect b="0" l="0" r="0" t="0"/>
              <a:stretch/>
            </p:blipFill>
            <p:spPr>
              <a:xfrm flipH="1" rot="-5400000">
                <a:off x="8621673" y="4258456"/>
                <a:ext cx="297375" cy="297364"/>
              </a:xfrm>
              <a:prstGeom prst="rect">
                <a:avLst/>
              </a:prstGeom>
              <a:noFill/>
              <a:ln>
                <a:noFill/>
              </a:ln>
              <a:effectLst>
                <a:outerShdw blurRad="57150" rotWithShape="0" algn="bl" dir="5400000" dist="19050">
                  <a:schemeClr val="accent4"/>
                </a:outerShdw>
              </a:effectLst>
            </p:spPr>
          </p:pic>
          <p:cxnSp>
            <p:nvCxnSpPr>
              <p:cNvPr id="156" name="Google Shape;156;p26"/>
              <p:cNvCxnSpPr>
                <a:stCxn id="157" idx="1"/>
                <a:endCxn id="155" idx="3"/>
              </p:cNvCxnSpPr>
              <p:nvPr/>
            </p:nvCxnSpPr>
            <p:spPr>
              <a:xfrm rot="-5400000">
                <a:off x="7814761" y="3765626"/>
                <a:ext cx="165300" cy="1745700"/>
              </a:xfrm>
              <a:prstGeom prst="bentConnector3">
                <a:avLst>
                  <a:gd fmla="val -2027820" name="adj1"/>
                </a:avLst>
              </a:prstGeom>
              <a:noFill/>
              <a:ln cap="flat" cmpd="sng" w="9525">
                <a:solidFill>
                  <a:schemeClr val="dk2"/>
                </a:solidFill>
                <a:prstDash val="dash"/>
                <a:round/>
                <a:headEnd len="sm" w="sm" type="none"/>
                <a:tailEnd len="sm" w="sm" type="none"/>
              </a:ln>
            </p:spPr>
          </p:cxnSp>
          <p:cxnSp>
            <p:nvCxnSpPr>
              <p:cNvPr id="158" name="Google Shape;158;p26"/>
              <p:cNvCxnSpPr>
                <a:stCxn id="154" idx="2"/>
                <a:endCxn id="155" idx="1"/>
              </p:cNvCxnSpPr>
              <p:nvPr/>
            </p:nvCxnSpPr>
            <p:spPr>
              <a:xfrm flipH="1">
                <a:off x="8770348" y="3397563"/>
                <a:ext cx="277500" cy="861000"/>
              </a:xfrm>
              <a:prstGeom prst="bentConnector4">
                <a:avLst>
                  <a:gd fmla="val -2640926" name="adj1"/>
                  <a:gd fmla="val 457541" name="adj2"/>
                </a:avLst>
              </a:prstGeom>
              <a:noFill/>
              <a:ln cap="flat" cmpd="sng" w="9525">
                <a:solidFill>
                  <a:schemeClr val="dk2"/>
                </a:solidFill>
                <a:prstDash val="dash"/>
                <a:round/>
                <a:headEnd len="sm" w="sm" type="none"/>
                <a:tailEnd len="sm" w="sm" type="none"/>
              </a:ln>
            </p:spPr>
          </p:cxnSp>
          <p:pic>
            <p:nvPicPr>
              <p:cNvPr id="157" name="Google Shape;157;p26"/>
              <p:cNvPicPr preferRelativeResize="0"/>
              <p:nvPr/>
            </p:nvPicPr>
            <p:blipFill rotWithShape="1">
              <a:blip r:embed="rId3">
                <a:alphaModFix/>
              </a:blip>
              <a:srcRect b="0" l="0" r="0" t="0"/>
              <a:stretch/>
            </p:blipFill>
            <p:spPr>
              <a:xfrm flipH="1" rot="-5400000">
                <a:off x="6875873" y="4721131"/>
                <a:ext cx="297375" cy="297364"/>
              </a:xfrm>
              <a:prstGeom prst="rect">
                <a:avLst/>
              </a:prstGeom>
              <a:noFill/>
              <a:ln>
                <a:noFill/>
              </a:ln>
              <a:effectLst>
                <a:outerShdw blurRad="57150" rotWithShape="0" algn="bl" dir="5400000" dist="19050">
                  <a:schemeClr val="accent4"/>
                </a:outerShdw>
              </a:effectLst>
            </p:spPr>
          </p:pic>
        </p:grpSp>
        <p:grpSp>
          <p:nvGrpSpPr>
            <p:cNvPr id="159" name="Google Shape;159;p26"/>
            <p:cNvGrpSpPr/>
            <p:nvPr/>
          </p:nvGrpSpPr>
          <p:grpSpPr>
            <a:xfrm>
              <a:off x="8443961" y="3719175"/>
              <a:ext cx="426169" cy="1306950"/>
              <a:chOff x="8258936" y="3719175"/>
              <a:chExt cx="426169" cy="1306950"/>
            </a:xfrm>
          </p:grpSpPr>
          <p:pic>
            <p:nvPicPr>
              <p:cNvPr id="160" name="Google Shape;160;p26"/>
              <p:cNvPicPr preferRelativeResize="0"/>
              <p:nvPr/>
            </p:nvPicPr>
            <p:blipFill rotWithShape="1">
              <a:blip r:embed="rId3">
                <a:alphaModFix/>
              </a:blip>
              <a:srcRect b="0" l="0" r="0" t="0"/>
              <a:stretch/>
            </p:blipFill>
            <p:spPr>
              <a:xfrm rot="5400000">
                <a:off x="8258936" y="3719175"/>
                <a:ext cx="297375" cy="297375"/>
              </a:xfrm>
              <a:prstGeom prst="rect">
                <a:avLst/>
              </a:prstGeom>
              <a:noFill/>
              <a:ln>
                <a:noFill/>
              </a:ln>
              <a:effectLst>
                <a:outerShdw blurRad="57150" rotWithShape="0" algn="bl" dir="5400000" dist="19050">
                  <a:schemeClr val="accent4"/>
                </a:outerShdw>
              </a:effectLst>
            </p:spPr>
          </p:pic>
          <p:pic>
            <p:nvPicPr>
              <p:cNvPr id="161" name="Google Shape;161;p26"/>
              <p:cNvPicPr preferRelativeResize="0"/>
              <p:nvPr/>
            </p:nvPicPr>
            <p:blipFill rotWithShape="1">
              <a:blip r:embed="rId3">
                <a:alphaModFix/>
              </a:blip>
              <a:srcRect b="0" l="0" r="0" t="0"/>
              <a:stretch/>
            </p:blipFill>
            <p:spPr>
              <a:xfrm rot="5400000">
                <a:off x="8387736" y="4728756"/>
                <a:ext cx="297375" cy="297364"/>
              </a:xfrm>
              <a:prstGeom prst="rect">
                <a:avLst/>
              </a:prstGeom>
              <a:noFill/>
              <a:ln>
                <a:noFill/>
              </a:ln>
              <a:effectLst>
                <a:outerShdw blurRad="57150" rotWithShape="0" algn="bl" dir="5400000" dist="19050">
                  <a:schemeClr val="accent4"/>
                </a:outerShdw>
              </a:effectLst>
            </p:spPr>
          </p:pic>
          <p:cxnSp>
            <p:nvCxnSpPr>
              <p:cNvPr id="162" name="Google Shape;162;p26"/>
              <p:cNvCxnSpPr>
                <a:stCxn id="160" idx="2"/>
                <a:endCxn id="161" idx="1"/>
              </p:cNvCxnSpPr>
              <p:nvPr/>
            </p:nvCxnSpPr>
            <p:spPr>
              <a:xfrm>
                <a:off x="8258936" y="3867863"/>
                <a:ext cx="277500" cy="861000"/>
              </a:xfrm>
              <a:prstGeom prst="bentConnector4">
                <a:avLst>
                  <a:gd fmla="val -152487" name="adj1"/>
                  <a:gd fmla="val 58628" name="adj2"/>
                </a:avLst>
              </a:prstGeom>
              <a:noFill/>
              <a:ln cap="flat" cmpd="sng" w="9525">
                <a:solidFill>
                  <a:schemeClr val="dk2"/>
                </a:solidFill>
                <a:prstDash val="dash"/>
                <a:round/>
                <a:headEnd len="sm" w="sm" type="none"/>
                <a:tailEnd len="sm" w="sm" type="none"/>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1pPr>
            <a:lvl2pPr lvl="1"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2pPr>
            <a:lvl3pPr lvl="2"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3pPr>
            <a:lvl4pPr lvl="3"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4pPr>
            <a:lvl5pPr lvl="4"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5pPr>
            <a:lvl6pPr lvl="5"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6pPr>
            <a:lvl7pPr lvl="6"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7pPr>
            <a:lvl8pPr lvl="7"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8pPr>
            <a:lvl9pPr lvl="8" marR="0" rtl="0" algn="l">
              <a:lnSpc>
                <a:spcPct val="100000"/>
              </a:lnSpc>
              <a:spcBef>
                <a:spcPts val="0"/>
              </a:spcBef>
              <a:spcAft>
                <a:spcPts val="0"/>
              </a:spcAft>
              <a:buClr>
                <a:schemeClr val="dk1"/>
              </a:buClr>
              <a:buSzPts val="3000"/>
              <a:buFont typeface="Pathway Extreme SemiBold"/>
              <a:buNone/>
              <a:defRPr b="0" i="0" sz="3000" u="none" cap="none" strike="noStrike">
                <a:solidFill>
                  <a:schemeClr val="dk1"/>
                </a:solidFill>
                <a:latin typeface="Pathway Extreme SemiBold"/>
                <a:ea typeface="Pathway Extreme SemiBold"/>
                <a:cs typeface="Pathway Extreme SemiBold"/>
                <a:sym typeface="Pathway Extreme SemiBold"/>
              </a:defRPr>
            </a:lvl9pPr>
          </a:lstStyle>
          <a:p/>
        </p:txBody>
      </p:sp>
      <p:sp>
        <p:nvSpPr>
          <p:cNvPr id="7" name="Google Shape;7;p17"/>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160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160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160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160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160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160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160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1600"/>
              </a:spcBef>
              <a:spcAft>
                <a:spcPts val="160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
          <p:cNvSpPr txBox="1"/>
          <p:nvPr>
            <p:ph type="ctrTitle"/>
          </p:nvPr>
        </p:nvSpPr>
        <p:spPr>
          <a:xfrm>
            <a:off x="1051638" y="1399250"/>
            <a:ext cx="4317000" cy="24012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5200"/>
              <a:buNone/>
            </a:pPr>
            <a:r>
              <a:rPr lang="en" sz="5000">
                <a:solidFill>
                  <a:schemeClr val="dk2"/>
                </a:solidFill>
                <a:latin typeface="Pathway Extreme Medium"/>
                <a:ea typeface="Pathway Extreme Medium"/>
                <a:cs typeface="Pathway Extreme Medium"/>
                <a:sym typeface="Pathway Extreme Medium"/>
              </a:rPr>
              <a:t>P</a:t>
            </a:r>
            <a:r>
              <a:rPr lang="en" sz="5000">
                <a:latin typeface="Pathway Extreme Medium"/>
                <a:ea typeface="Pathway Extreme Medium"/>
                <a:cs typeface="Pathway Extreme Medium"/>
                <a:sym typeface="Pathway Extreme Medium"/>
              </a:rPr>
              <a:t>résentation</a:t>
            </a:r>
            <a:r>
              <a:rPr lang="en">
                <a:solidFill>
                  <a:schemeClr val="dk2"/>
                </a:solidFill>
                <a:latin typeface="Pathway Extreme Medium"/>
                <a:ea typeface="Pathway Extreme Medium"/>
                <a:cs typeface="Pathway Extreme Medium"/>
                <a:sym typeface="Pathway Extreme Medium"/>
              </a:rPr>
              <a:t> </a:t>
            </a:r>
            <a:endParaRPr>
              <a:solidFill>
                <a:schemeClr val="dk2"/>
              </a:solidFill>
              <a:latin typeface="Pathway Extreme Medium"/>
              <a:ea typeface="Pathway Extreme Medium"/>
              <a:cs typeface="Pathway Extreme Medium"/>
              <a:sym typeface="Pathway Extreme Medium"/>
            </a:endParaRPr>
          </a:p>
          <a:p>
            <a:pPr indent="0" lvl="0" marL="0" rtl="0" algn="l">
              <a:lnSpc>
                <a:spcPct val="100000"/>
              </a:lnSpc>
              <a:spcBef>
                <a:spcPts val="0"/>
              </a:spcBef>
              <a:spcAft>
                <a:spcPts val="0"/>
              </a:spcAft>
              <a:buSzPts val="5200"/>
              <a:buNone/>
            </a:pPr>
            <a:r>
              <a:t/>
            </a:r>
            <a:endParaRPr sz="4000">
              <a:solidFill>
                <a:schemeClr val="dk2"/>
              </a:solidFill>
              <a:latin typeface="Pathway Extreme Medium"/>
              <a:ea typeface="Pathway Extreme Medium"/>
              <a:cs typeface="Pathway Extreme Medium"/>
              <a:sym typeface="Pathway Extreme Medium"/>
            </a:endParaRPr>
          </a:p>
          <a:p>
            <a:pPr indent="0" lvl="0" marL="0" rtl="0" algn="l">
              <a:lnSpc>
                <a:spcPct val="100000"/>
              </a:lnSpc>
              <a:spcBef>
                <a:spcPts val="0"/>
              </a:spcBef>
              <a:spcAft>
                <a:spcPts val="0"/>
              </a:spcAft>
              <a:buSzPts val="5200"/>
              <a:buNone/>
            </a:pPr>
            <a:r>
              <a:rPr lang="en" sz="4000">
                <a:solidFill>
                  <a:schemeClr val="dk2"/>
                </a:solidFill>
                <a:latin typeface="Pathway Extreme Medium"/>
                <a:ea typeface="Pathway Extreme Medium"/>
                <a:cs typeface="Pathway Extreme Medium"/>
                <a:sym typeface="Pathway Extreme Medium"/>
              </a:rPr>
              <a:t>R</a:t>
            </a:r>
            <a:r>
              <a:rPr lang="en" sz="4000">
                <a:latin typeface="Pathway Extreme Medium"/>
                <a:ea typeface="Pathway Extreme Medium"/>
                <a:cs typeface="Pathway Extreme Medium"/>
                <a:sym typeface="Pathway Extreme Medium"/>
              </a:rPr>
              <a:t>evue 1</a:t>
            </a:r>
            <a:endParaRPr sz="4000">
              <a:latin typeface="Pathway Extreme Thin"/>
              <a:ea typeface="Pathway Extreme Thin"/>
              <a:cs typeface="Pathway Extreme Thin"/>
              <a:sym typeface="Pathway Extreme Thin"/>
            </a:endParaRPr>
          </a:p>
        </p:txBody>
      </p:sp>
      <p:sp>
        <p:nvSpPr>
          <p:cNvPr id="398" name="Google Shape;398;p1"/>
          <p:cNvSpPr txBox="1"/>
          <p:nvPr>
            <p:ph idx="1" type="subTitle"/>
          </p:nvPr>
        </p:nvSpPr>
        <p:spPr>
          <a:xfrm>
            <a:off x="5900675" y="853650"/>
            <a:ext cx="2446500" cy="71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2"/>
                </a:solidFill>
              </a:rPr>
              <a:t>H</a:t>
            </a:r>
            <a:r>
              <a:rPr lang="en"/>
              <a:t>AUTEMANIÈRE</a:t>
            </a:r>
            <a:endParaRPr/>
          </a:p>
          <a:p>
            <a:pPr indent="0" lvl="0" marL="0" rtl="0" algn="ctr">
              <a:lnSpc>
                <a:spcPct val="100000"/>
              </a:lnSpc>
              <a:spcBef>
                <a:spcPts val="0"/>
              </a:spcBef>
              <a:spcAft>
                <a:spcPts val="0"/>
              </a:spcAft>
              <a:buSzPts val="1200"/>
              <a:buNone/>
            </a:pPr>
            <a:r>
              <a:rPr lang="en">
                <a:solidFill>
                  <a:schemeClr val="dk2"/>
                </a:solidFill>
              </a:rPr>
              <a:t>E</a:t>
            </a:r>
            <a:r>
              <a:rPr lang="en"/>
              <a:t>douard</a:t>
            </a:r>
            <a:endParaRPr/>
          </a:p>
        </p:txBody>
      </p:sp>
      <p:pic>
        <p:nvPicPr>
          <p:cNvPr id="399" name="Google Shape;399;p1"/>
          <p:cNvPicPr preferRelativeResize="0"/>
          <p:nvPr/>
        </p:nvPicPr>
        <p:blipFill rotWithShape="1">
          <a:blip r:embed="rId3">
            <a:alphaModFix/>
          </a:blip>
          <a:srcRect b="0" l="0" r="0" t="0"/>
          <a:stretch/>
        </p:blipFill>
        <p:spPr>
          <a:xfrm>
            <a:off x="8422684" y="2598112"/>
            <a:ext cx="301752" cy="301752"/>
          </a:xfrm>
          <a:prstGeom prst="rect">
            <a:avLst/>
          </a:prstGeom>
          <a:noFill/>
          <a:ln>
            <a:noFill/>
          </a:ln>
          <a:effectLst>
            <a:outerShdw blurRad="57150" rotWithShape="0" algn="bl" dir="5400000" dist="19050">
              <a:schemeClr val="accent4"/>
            </a:outerShdw>
          </a:effectLst>
        </p:spPr>
      </p:pic>
      <p:pic>
        <p:nvPicPr>
          <p:cNvPr id="400" name="Google Shape;400;p1"/>
          <p:cNvPicPr preferRelativeResize="0"/>
          <p:nvPr/>
        </p:nvPicPr>
        <p:blipFill rotWithShape="1">
          <a:blip r:embed="rId3">
            <a:alphaModFix/>
          </a:blip>
          <a:srcRect b="0" l="0" r="0" t="0"/>
          <a:stretch/>
        </p:blipFill>
        <p:spPr>
          <a:xfrm>
            <a:off x="8422679" y="3021287"/>
            <a:ext cx="301761" cy="301750"/>
          </a:xfrm>
          <a:prstGeom prst="rect">
            <a:avLst/>
          </a:prstGeom>
          <a:noFill/>
          <a:ln>
            <a:noFill/>
          </a:ln>
          <a:effectLst>
            <a:outerShdw blurRad="57150" rotWithShape="0" algn="bl" dir="5400000" dist="19050">
              <a:schemeClr val="accent4"/>
            </a:outerShdw>
          </a:effectLst>
        </p:spPr>
      </p:pic>
      <p:pic>
        <p:nvPicPr>
          <p:cNvPr id="401" name="Google Shape;401;p1"/>
          <p:cNvPicPr preferRelativeResize="0"/>
          <p:nvPr/>
        </p:nvPicPr>
        <p:blipFill rotWithShape="1">
          <a:blip r:embed="rId3">
            <a:alphaModFix/>
          </a:blip>
          <a:srcRect b="0" l="0" r="0" t="0"/>
          <a:stretch/>
        </p:blipFill>
        <p:spPr>
          <a:xfrm>
            <a:off x="8422672" y="3444418"/>
            <a:ext cx="301774" cy="301763"/>
          </a:xfrm>
          <a:prstGeom prst="rect">
            <a:avLst/>
          </a:prstGeom>
          <a:noFill/>
          <a:ln>
            <a:noFill/>
          </a:ln>
          <a:effectLst>
            <a:outerShdw blurRad="57150" rotWithShape="0" algn="bl" dir="5400000" dist="19050">
              <a:schemeClr val="accent4"/>
            </a:outerShdw>
          </a:effectLst>
        </p:spPr>
      </p:pic>
      <p:cxnSp>
        <p:nvCxnSpPr>
          <p:cNvPr id="402" name="Google Shape;402;p1"/>
          <p:cNvCxnSpPr>
            <a:endCxn id="403" idx="1"/>
          </p:cNvCxnSpPr>
          <p:nvPr/>
        </p:nvCxnSpPr>
        <p:spPr>
          <a:xfrm>
            <a:off x="749550" y="853600"/>
            <a:ext cx="5699100" cy="3558600"/>
          </a:xfrm>
          <a:prstGeom prst="bentConnector3">
            <a:avLst>
              <a:gd fmla="val 85535" name="adj1"/>
            </a:avLst>
          </a:prstGeom>
          <a:noFill/>
          <a:ln cap="flat" cmpd="sng" w="9525">
            <a:solidFill>
              <a:schemeClr val="dk2"/>
            </a:solidFill>
            <a:prstDash val="dash"/>
            <a:round/>
            <a:headEnd len="sm" w="sm" type="none"/>
            <a:tailEnd len="sm" w="sm" type="none"/>
          </a:ln>
        </p:spPr>
      </p:cxnSp>
      <p:pic>
        <p:nvPicPr>
          <p:cNvPr id="403" name="Google Shape;403;p1"/>
          <p:cNvPicPr preferRelativeResize="0"/>
          <p:nvPr/>
        </p:nvPicPr>
        <p:blipFill rotWithShape="1">
          <a:blip r:embed="rId4">
            <a:alphaModFix/>
          </a:blip>
          <a:srcRect b="0" l="0" r="0" t="0"/>
          <a:stretch/>
        </p:blipFill>
        <p:spPr>
          <a:xfrm>
            <a:off x="6448650" y="4098050"/>
            <a:ext cx="628319" cy="628300"/>
          </a:xfrm>
          <a:prstGeom prst="rect">
            <a:avLst/>
          </a:prstGeom>
          <a:noFill/>
          <a:ln>
            <a:noFill/>
          </a:ln>
          <a:effectLst>
            <a:outerShdw blurRad="57150" rotWithShape="0" algn="bl" dir="5400000" dist="19050">
              <a:schemeClr val="accent4"/>
            </a:outerShdw>
          </a:effectLst>
        </p:spPr>
      </p:pic>
      <p:cxnSp>
        <p:nvCxnSpPr>
          <p:cNvPr id="404" name="Google Shape;404;p1"/>
          <p:cNvCxnSpPr>
            <a:stCxn id="403" idx="3"/>
            <a:endCxn id="401" idx="1"/>
          </p:cNvCxnSpPr>
          <p:nvPr/>
        </p:nvCxnSpPr>
        <p:spPr>
          <a:xfrm flipH="1" rot="10800000">
            <a:off x="7076969" y="3595300"/>
            <a:ext cx="1345800" cy="816900"/>
          </a:xfrm>
          <a:prstGeom prst="bentConnector3">
            <a:avLst>
              <a:gd fmla="val 49996" name="adj1"/>
            </a:avLst>
          </a:prstGeom>
          <a:noFill/>
          <a:ln cap="flat" cmpd="sng" w="9525">
            <a:solidFill>
              <a:schemeClr val="dk2"/>
            </a:solidFill>
            <a:prstDash val="dash"/>
            <a:round/>
            <a:headEnd len="sm" w="sm" type="none"/>
            <a:tailEnd len="sm" w="sm" type="none"/>
          </a:ln>
        </p:spPr>
      </p:cxnSp>
      <p:cxnSp>
        <p:nvCxnSpPr>
          <p:cNvPr id="405" name="Google Shape;405;p1"/>
          <p:cNvCxnSpPr>
            <a:stCxn id="399" idx="0"/>
          </p:cNvCxnSpPr>
          <p:nvPr/>
        </p:nvCxnSpPr>
        <p:spPr>
          <a:xfrm rot="-5400000">
            <a:off x="7657960" y="1681912"/>
            <a:ext cx="1831800" cy="600"/>
          </a:xfrm>
          <a:prstGeom prst="bentConnector3">
            <a:avLst>
              <a:gd fmla="val 50000" name="adj1"/>
            </a:avLst>
          </a:prstGeom>
          <a:noFill/>
          <a:ln cap="flat" cmpd="sng" w="9525">
            <a:solidFill>
              <a:schemeClr val="dk2"/>
            </a:solidFill>
            <a:prstDash val="dash"/>
            <a:round/>
            <a:headEnd len="sm" w="sm" type="none"/>
            <a:tailEnd len="sm" w="sm" type="none"/>
          </a:ln>
        </p:spPr>
      </p:cxnSp>
      <p:grpSp>
        <p:nvGrpSpPr>
          <p:cNvPr id="406" name="Google Shape;406;p1"/>
          <p:cNvGrpSpPr/>
          <p:nvPr/>
        </p:nvGrpSpPr>
        <p:grpSpPr>
          <a:xfrm>
            <a:off x="6644569" y="4185563"/>
            <a:ext cx="236598" cy="453274"/>
            <a:chOff x="1577231" y="1440325"/>
            <a:chExt cx="236598" cy="453274"/>
          </a:xfrm>
        </p:grpSpPr>
        <p:sp>
          <p:nvSpPr>
            <p:cNvPr id="407" name="Google Shape;407;p1"/>
            <p:cNvSpPr/>
            <p:nvPr/>
          </p:nvSpPr>
          <p:spPr>
            <a:xfrm>
              <a:off x="1577231" y="1440325"/>
              <a:ext cx="172041" cy="217593"/>
            </a:xfrm>
            <a:custGeom>
              <a:rect b="b" l="l" r="r" t="t"/>
              <a:pathLst>
                <a:path extrusionOk="0" h="1901" w="1503">
                  <a:moveTo>
                    <a:pt x="951" y="1901"/>
                  </a:moveTo>
                  <a:cubicBezTo>
                    <a:pt x="1139" y="1901"/>
                    <a:pt x="1321" y="1846"/>
                    <a:pt x="1477" y="1742"/>
                  </a:cubicBezTo>
                  <a:cubicBezTo>
                    <a:pt x="1504" y="1725"/>
                    <a:pt x="1511" y="1689"/>
                    <a:pt x="1493" y="1662"/>
                  </a:cubicBezTo>
                  <a:cubicBezTo>
                    <a:pt x="1476" y="1635"/>
                    <a:pt x="1440" y="1628"/>
                    <a:pt x="1413" y="1646"/>
                  </a:cubicBezTo>
                  <a:cubicBezTo>
                    <a:pt x="1276" y="1737"/>
                    <a:pt x="1116" y="1785"/>
                    <a:pt x="951" y="1785"/>
                  </a:cubicBezTo>
                  <a:cubicBezTo>
                    <a:pt x="491" y="1785"/>
                    <a:pt x="116" y="1411"/>
                    <a:pt x="116" y="950"/>
                  </a:cubicBezTo>
                  <a:cubicBezTo>
                    <a:pt x="116" y="490"/>
                    <a:pt x="491" y="116"/>
                    <a:pt x="951" y="116"/>
                  </a:cubicBezTo>
                  <a:cubicBezTo>
                    <a:pt x="1111" y="116"/>
                    <a:pt x="1267" y="161"/>
                    <a:pt x="1401" y="247"/>
                  </a:cubicBezTo>
                  <a:cubicBezTo>
                    <a:pt x="1428" y="264"/>
                    <a:pt x="1464" y="257"/>
                    <a:pt x="1481" y="230"/>
                  </a:cubicBezTo>
                  <a:cubicBezTo>
                    <a:pt x="1499" y="203"/>
                    <a:pt x="1491" y="167"/>
                    <a:pt x="1464" y="150"/>
                  </a:cubicBezTo>
                  <a:cubicBezTo>
                    <a:pt x="1311" y="51"/>
                    <a:pt x="1134" y="0"/>
                    <a:pt x="951" y="0"/>
                  </a:cubicBezTo>
                  <a:cubicBezTo>
                    <a:pt x="427" y="0"/>
                    <a:pt x="0" y="426"/>
                    <a:pt x="0" y="950"/>
                  </a:cubicBezTo>
                  <a:cubicBezTo>
                    <a:pt x="0" y="1475"/>
                    <a:pt x="427" y="1901"/>
                    <a:pt x="951" y="190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8" name="Google Shape;408;p1"/>
            <p:cNvSpPr/>
            <p:nvPr/>
          </p:nvSpPr>
          <p:spPr>
            <a:xfrm>
              <a:off x="1757168" y="1524112"/>
              <a:ext cx="37773" cy="97980"/>
            </a:xfrm>
            <a:custGeom>
              <a:rect b="b" l="l" r="r" t="t"/>
              <a:pathLst>
                <a:path extrusionOk="0" h="856" w="330">
                  <a:moveTo>
                    <a:pt x="247" y="1"/>
                  </a:moveTo>
                  <a:cubicBezTo>
                    <a:pt x="216" y="7"/>
                    <a:pt x="195" y="37"/>
                    <a:pt x="201" y="68"/>
                  </a:cubicBezTo>
                  <a:cubicBezTo>
                    <a:pt x="210" y="118"/>
                    <a:pt x="214" y="168"/>
                    <a:pt x="214" y="218"/>
                  </a:cubicBezTo>
                  <a:cubicBezTo>
                    <a:pt x="214" y="417"/>
                    <a:pt x="143" y="609"/>
                    <a:pt x="14" y="760"/>
                  </a:cubicBezTo>
                  <a:cubicBezTo>
                    <a:pt x="-6" y="784"/>
                    <a:pt x="-4" y="821"/>
                    <a:pt x="21" y="842"/>
                  </a:cubicBezTo>
                  <a:cubicBezTo>
                    <a:pt x="32" y="851"/>
                    <a:pt x="45" y="856"/>
                    <a:pt x="58" y="856"/>
                  </a:cubicBezTo>
                  <a:cubicBezTo>
                    <a:pt x="75" y="856"/>
                    <a:pt x="91" y="849"/>
                    <a:pt x="103" y="835"/>
                  </a:cubicBezTo>
                  <a:cubicBezTo>
                    <a:pt x="249" y="664"/>
                    <a:pt x="330" y="444"/>
                    <a:pt x="330" y="218"/>
                  </a:cubicBezTo>
                  <a:cubicBezTo>
                    <a:pt x="330" y="161"/>
                    <a:pt x="325" y="104"/>
                    <a:pt x="315" y="48"/>
                  </a:cubicBezTo>
                  <a:cubicBezTo>
                    <a:pt x="309" y="16"/>
                    <a:pt x="279" y="-5"/>
                    <a:pt x="247" y="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9" name="Google Shape;409;p1"/>
            <p:cNvSpPr/>
            <p:nvPr/>
          </p:nvSpPr>
          <p:spPr>
            <a:xfrm>
              <a:off x="1603787" y="1466881"/>
              <a:ext cx="164143" cy="164483"/>
            </a:xfrm>
            <a:custGeom>
              <a:rect b="b" l="l" r="r" t="t"/>
              <a:pathLst>
                <a:path extrusionOk="0" h="1437" w="1434">
                  <a:moveTo>
                    <a:pt x="719" y="116"/>
                  </a:moveTo>
                  <a:cubicBezTo>
                    <a:pt x="820" y="116"/>
                    <a:pt x="920" y="141"/>
                    <a:pt x="1008" y="189"/>
                  </a:cubicBezTo>
                  <a:cubicBezTo>
                    <a:pt x="1036" y="205"/>
                    <a:pt x="1071" y="195"/>
                    <a:pt x="1087" y="167"/>
                  </a:cubicBezTo>
                  <a:cubicBezTo>
                    <a:pt x="1102" y="138"/>
                    <a:pt x="1092" y="103"/>
                    <a:pt x="1064" y="88"/>
                  </a:cubicBezTo>
                  <a:cubicBezTo>
                    <a:pt x="959" y="30"/>
                    <a:pt x="839" y="0"/>
                    <a:pt x="719" y="0"/>
                  </a:cubicBezTo>
                  <a:cubicBezTo>
                    <a:pt x="323" y="0"/>
                    <a:pt x="0" y="322"/>
                    <a:pt x="0" y="718"/>
                  </a:cubicBezTo>
                  <a:cubicBezTo>
                    <a:pt x="0" y="1115"/>
                    <a:pt x="323" y="1437"/>
                    <a:pt x="719" y="1437"/>
                  </a:cubicBezTo>
                  <a:cubicBezTo>
                    <a:pt x="897" y="1437"/>
                    <a:pt x="1068" y="1371"/>
                    <a:pt x="1201" y="1252"/>
                  </a:cubicBezTo>
                  <a:cubicBezTo>
                    <a:pt x="1332" y="1133"/>
                    <a:pt x="1415" y="971"/>
                    <a:pt x="1434" y="796"/>
                  </a:cubicBezTo>
                  <a:cubicBezTo>
                    <a:pt x="1437" y="764"/>
                    <a:pt x="1414" y="736"/>
                    <a:pt x="1382" y="732"/>
                  </a:cubicBezTo>
                  <a:cubicBezTo>
                    <a:pt x="1350" y="729"/>
                    <a:pt x="1322" y="752"/>
                    <a:pt x="1318" y="784"/>
                  </a:cubicBezTo>
                  <a:cubicBezTo>
                    <a:pt x="1285" y="1090"/>
                    <a:pt x="1028" y="1321"/>
                    <a:pt x="719" y="1321"/>
                  </a:cubicBezTo>
                  <a:cubicBezTo>
                    <a:pt x="387" y="1321"/>
                    <a:pt x="116" y="1051"/>
                    <a:pt x="116" y="718"/>
                  </a:cubicBezTo>
                  <a:cubicBezTo>
                    <a:pt x="116" y="386"/>
                    <a:pt x="387" y="116"/>
                    <a:pt x="719" y="11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0" name="Google Shape;410;p1"/>
            <p:cNvSpPr/>
            <p:nvPr/>
          </p:nvSpPr>
          <p:spPr>
            <a:xfrm>
              <a:off x="1577231" y="1675891"/>
              <a:ext cx="217712" cy="217708"/>
            </a:xfrm>
            <a:custGeom>
              <a:rect b="b" l="l" r="r" t="t"/>
              <a:pathLst>
                <a:path extrusionOk="0" h="1902" w="1902">
                  <a:moveTo>
                    <a:pt x="951" y="1786"/>
                  </a:moveTo>
                  <a:cubicBezTo>
                    <a:pt x="491" y="1786"/>
                    <a:pt x="116" y="1412"/>
                    <a:pt x="116" y="951"/>
                  </a:cubicBezTo>
                  <a:cubicBezTo>
                    <a:pt x="116" y="491"/>
                    <a:pt x="491" y="116"/>
                    <a:pt x="951" y="116"/>
                  </a:cubicBezTo>
                  <a:cubicBezTo>
                    <a:pt x="1412" y="116"/>
                    <a:pt x="1786" y="491"/>
                    <a:pt x="1786" y="951"/>
                  </a:cubicBezTo>
                  <a:cubicBezTo>
                    <a:pt x="1786" y="1412"/>
                    <a:pt x="1412" y="1786"/>
                    <a:pt x="951" y="1786"/>
                  </a:cubicBezTo>
                  <a:moveTo>
                    <a:pt x="951" y="0"/>
                  </a:moveTo>
                  <a:cubicBezTo>
                    <a:pt x="427" y="0"/>
                    <a:pt x="0" y="427"/>
                    <a:pt x="0" y="951"/>
                  </a:cubicBezTo>
                  <a:cubicBezTo>
                    <a:pt x="0" y="1475"/>
                    <a:pt x="427" y="1902"/>
                    <a:pt x="951" y="1902"/>
                  </a:cubicBezTo>
                  <a:cubicBezTo>
                    <a:pt x="1475" y="1902"/>
                    <a:pt x="1902" y="1475"/>
                    <a:pt x="1902" y="951"/>
                  </a:cubicBezTo>
                  <a:cubicBezTo>
                    <a:pt x="1902" y="427"/>
                    <a:pt x="1475" y="0"/>
                    <a:pt x="951"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1" name="Google Shape;411;p1"/>
            <p:cNvSpPr/>
            <p:nvPr/>
          </p:nvSpPr>
          <p:spPr>
            <a:xfrm>
              <a:off x="1603787" y="1702446"/>
              <a:ext cx="164601" cy="164597"/>
            </a:xfrm>
            <a:custGeom>
              <a:rect b="b" l="l" r="r" t="t"/>
              <a:pathLst>
                <a:path extrusionOk="0" h="1438" w="1438">
                  <a:moveTo>
                    <a:pt x="719" y="0"/>
                  </a:moveTo>
                  <a:cubicBezTo>
                    <a:pt x="571" y="0"/>
                    <a:pt x="429" y="45"/>
                    <a:pt x="308" y="130"/>
                  </a:cubicBezTo>
                  <a:cubicBezTo>
                    <a:pt x="282" y="149"/>
                    <a:pt x="275" y="185"/>
                    <a:pt x="294" y="211"/>
                  </a:cubicBezTo>
                  <a:cubicBezTo>
                    <a:pt x="312" y="237"/>
                    <a:pt x="348" y="244"/>
                    <a:pt x="374" y="225"/>
                  </a:cubicBezTo>
                  <a:cubicBezTo>
                    <a:pt x="476" y="154"/>
                    <a:pt x="595" y="116"/>
                    <a:pt x="719" y="116"/>
                  </a:cubicBezTo>
                  <a:cubicBezTo>
                    <a:pt x="1052" y="116"/>
                    <a:pt x="1322" y="387"/>
                    <a:pt x="1322" y="719"/>
                  </a:cubicBezTo>
                  <a:cubicBezTo>
                    <a:pt x="1322" y="1052"/>
                    <a:pt x="1052" y="1322"/>
                    <a:pt x="719" y="1322"/>
                  </a:cubicBezTo>
                  <a:cubicBezTo>
                    <a:pt x="387" y="1322"/>
                    <a:pt x="116" y="1052"/>
                    <a:pt x="116" y="719"/>
                  </a:cubicBezTo>
                  <a:cubicBezTo>
                    <a:pt x="116" y="601"/>
                    <a:pt x="151" y="486"/>
                    <a:pt x="217" y="387"/>
                  </a:cubicBezTo>
                  <a:cubicBezTo>
                    <a:pt x="234" y="360"/>
                    <a:pt x="227" y="324"/>
                    <a:pt x="201" y="306"/>
                  </a:cubicBezTo>
                  <a:cubicBezTo>
                    <a:pt x="174" y="289"/>
                    <a:pt x="138" y="296"/>
                    <a:pt x="120" y="323"/>
                  </a:cubicBezTo>
                  <a:cubicBezTo>
                    <a:pt x="42" y="441"/>
                    <a:pt x="0" y="578"/>
                    <a:pt x="0" y="719"/>
                  </a:cubicBezTo>
                  <a:cubicBezTo>
                    <a:pt x="0" y="1116"/>
                    <a:pt x="323" y="1438"/>
                    <a:pt x="719" y="1438"/>
                  </a:cubicBezTo>
                  <a:cubicBezTo>
                    <a:pt x="1116" y="1438"/>
                    <a:pt x="1438" y="1116"/>
                    <a:pt x="1438" y="719"/>
                  </a:cubicBezTo>
                  <a:cubicBezTo>
                    <a:pt x="1438" y="323"/>
                    <a:pt x="1116" y="0"/>
                    <a:pt x="719"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2" name="Google Shape;412;p1"/>
            <p:cNvSpPr/>
            <p:nvPr/>
          </p:nvSpPr>
          <p:spPr>
            <a:xfrm>
              <a:off x="1638240" y="1445705"/>
              <a:ext cx="175589" cy="154295"/>
            </a:xfrm>
            <a:custGeom>
              <a:rect b="b" l="l" r="r" t="t"/>
              <a:pathLst>
                <a:path extrusionOk="0" h="1348" w="1534">
                  <a:moveTo>
                    <a:pt x="1498" y="111"/>
                  </a:moveTo>
                  <a:lnTo>
                    <a:pt x="1416" y="33"/>
                  </a:lnTo>
                  <a:cubicBezTo>
                    <a:pt x="1393" y="11"/>
                    <a:pt x="1363" y="0"/>
                    <a:pt x="1332" y="0"/>
                  </a:cubicBezTo>
                  <a:cubicBezTo>
                    <a:pt x="1301" y="1"/>
                    <a:pt x="1272" y="14"/>
                    <a:pt x="1250" y="37"/>
                  </a:cubicBezTo>
                  <a:lnTo>
                    <a:pt x="1016" y="281"/>
                  </a:lnTo>
                  <a:cubicBezTo>
                    <a:pt x="994" y="304"/>
                    <a:pt x="995" y="341"/>
                    <a:pt x="1018" y="363"/>
                  </a:cubicBezTo>
                  <a:cubicBezTo>
                    <a:pt x="1041" y="385"/>
                    <a:pt x="1078" y="384"/>
                    <a:pt x="1100" y="361"/>
                  </a:cubicBezTo>
                  <a:lnTo>
                    <a:pt x="1334" y="117"/>
                  </a:lnTo>
                  <a:cubicBezTo>
                    <a:pt x="1334" y="116"/>
                    <a:pt x="1335" y="116"/>
                    <a:pt x="1336" y="117"/>
                  </a:cubicBezTo>
                  <a:lnTo>
                    <a:pt x="1418" y="195"/>
                  </a:lnTo>
                  <a:cubicBezTo>
                    <a:pt x="1418" y="196"/>
                    <a:pt x="1418" y="196"/>
                    <a:pt x="1418" y="197"/>
                  </a:cubicBezTo>
                  <a:lnTo>
                    <a:pt x="445" y="1214"/>
                  </a:lnTo>
                  <a:cubicBezTo>
                    <a:pt x="434" y="1226"/>
                    <a:pt x="419" y="1232"/>
                    <a:pt x="403" y="1232"/>
                  </a:cubicBezTo>
                  <a:cubicBezTo>
                    <a:pt x="389" y="1232"/>
                    <a:pt x="375" y="1227"/>
                    <a:pt x="364" y="1218"/>
                  </a:cubicBezTo>
                  <a:lnTo>
                    <a:pt x="116" y="999"/>
                  </a:lnTo>
                  <a:cubicBezTo>
                    <a:pt x="115" y="999"/>
                    <a:pt x="115" y="998"/>
                    <a:pt x="116" y="998"/>
                  </a:cubicBezTo>
                  <a:lnTo>
                    <a:pt x="191" y="912"/>
                  </a:lnTo>
                  <a:lnTo>
                    <a:pt x="192" y="912"/>
                  </a:lnTo>
                  <a:lnTo>
                    <a:pt x="358" y="1057"/>
                  </a:lnTo>
                  <a:cubicBezTo>
                    <a:pt x="381" y="1078"/>
                    <a:pt x="416" y="1076"/>
                    <a:pt x="438" y="1054"/>
                  </a:cubicBezTo>
                  <a:lnTo>
                    <a:pt x="929" y="540"/>
                  </a:lnTo>
                  <a:cubicBezTo>
                    <a:pt x="951" y="517"/>
                    <a:pt x="951" y="480"/>
                    <a:pt x="927" y="458"/>
                  </a:cubicBezTo>
                  <a:cubicBezTo>
                    <a:pt x="904" y="436"/>
                    <a:pt x="868" y="437"/>
                    <a:pt x="845" y="460"/>
                  </a:cubicBezTo>
                  <a:lnTo>
                    <a:pt x="392" y="933"/>
                  </a:lnTo>
                  <a:lnTo>
                    <a:pt x="269" y="825"/>
                  </a:lnTo>
                  <a:cubicBezTo>
                    <a:pt x="220" y="782"/>
                    <a:pt x="146" y="787"/>
                    <a:pt x="104" y="836"/>
                  </a:cubicBezTo>
                  <a:lnTo>
                    <a:pt x="28" y="921"/>
                  </a:lnTo>
                  <a:cubicBezTo>
                    <a:pt x="8" y="944"/>
                    <a:pt x="-2" y="975"/>
                    <a:pt x="0" y="1006"/>
                  </a:cubicBezTo>
                  <a:cubicBezTo>
                    <a:pt x="2" y="1037"/>
                    <a:pt x="16" y="1066"/>
                    <a:pt x="39" y="1086"/>
                  </a:cubicBezTo>
                  <a:lnTo>
                    <a:pt x="288" y="1305"/>
                  </a:lnTo>
                  <a:cubicBezTo>
                    <a:pt x="320" y="1333"/>
                    <a:pt x="360" y="1348"/>
                    <a:pt x="403" y="1348"/>
                  </a:cubicBezTo>
                  <a:cubicBezTo>
                    <a:pt x="450" y="1348"/>
                    <a:pt x="496" y="1329"/>
                    <a:pt x="528" y="1295"/>
                  </a:cubicBezTo>
                  <a:lnTo>
                    <a:pt x="1502" y="277"/>
                  </a:lnTo>
                  <a:cubicBezTo>
                    <a:pt x="1546" y="230"/>
                    <a:pt x="1545" y="156"/>
                    <a:pt x="1498" y="11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cxnSp>
        <p:nvCxnSpPr>
          <p:cNvPr id="413" name="Google Shape;413;p1"/>
          <p:cNvCxnSpPr>
            <a:stCxn id="399" idx="2"/>
            <a:endCxn id="400" idx="0"/>
          </p:cNvCxnSpPr>
          <p:nvPr/>
        </p:nvCxnSpPr>
        <p:spPr>
          <a:xfrm flipH="1" rot="-5400000">
            <a:off x="8513110" y="2960314"/>
            <a:ext cx="121500" cy="600"/>
          </a:xfrm>
          <a:prstGeom prst="bentConnector3">
            <a:avLst>
              <a:gd fmla="val 49968" name="adj1"/>
            </a:avLst>
          </a:prstGeom>
          <a:noFill/>
          <a:ln cap="flat" cmpd="sng" w="9525">
            <a:solidFill>
              <a:schemeClr val="dk2"/>
            </a:solidFill>
            <a:prstDash val="dash"/>
            <a:round/>
            <a:headEnd len="sm" w="sm" type="none"/>
            <a:tailEnd len="sm" w="sm" type="none"/>
          </a:ln>
        </p:spPr>
      </p:cxnSp>
      <p:cxnSp>
        <p:nvCxnSpPr>
          <p:cNvPr id="414" name="Google Shape;414;p1"/>
          <p:cNvCxnSpPr>
            <a:stCxn id="400" idx="2"/>
            <a:endCxn id="401" idx="0"/>
          </p:cNvCxnSpPr>
          <p:nvPr/>
        </p:nvCxnSpPr>
        <p:spPr>
          <a:xfrm flipH="1" rot="-5400000">
            <a:off x="8513110" y="3383487"/>
            <a:ext cx="121500" cy="600"/>
          </a:xfrm>
          <a:prstGeom prst="bentConnector3">
            <a:avLst>
              <a:gd fmla="val 49951" name="adj1"/>
            </a:avLst>
          </a:prstGeom>
          <a:noFill/>
          <a:ln cap="flat" cmpd="sng" w="9525">
            <a:solidFill>
              <a:schemeClr val="dk2"/>
            </a:solidFill>
            <a:prstDash val="dash"/>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0"/>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492" name="Google Shape;492;p10"/>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493" name="Google Shape;493;p10"/>
          <p:cNvSpPr txBox="1"/>
          <p:nvPr/>
        </p:nvSpPr>
        <p:spPr>
          <a:xfrm>
            <a:off x="339000" y="868150"/>
            <a:ext cx="2013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MCD</a:t>
            </a:r>
            <a:endParaRPr b="1" i="0" sz="1900" u="none" cap="none" strike="noStrike">
              <a:solidFill>
                <a:schemeClr val="dk1"/>
              </a:solidFill>
              <a:latin typeface="Albert Sans"/>
              <a:ea typeface="Albert Sans"/>
              <a:cs typeface="Albert Sans"/>
              <a:sym typeface="Albert Sans"/>
            </a:endParaRPr>
          </a:p>
        </p:txBody>
      </p:sp>
      <p:pic>
        <p:nvPicPr>
          <p:cNvPr id="494" name="Google Shape;494;p10"/>
          <p:cNvPicPr preferRelativeResize="0"/>
          <p:nvPr/>
        </p:nvPicPr>
        <p:blipFill rotWithShape="1">
          <a:blip r:embed="rId3">
            <a:alphaModFix/>
          </a:blip>
          <a:srcRect b="0" l="0" r="0" t="0"/>
          <a:stretch/>
        </p:blipFill>
        <p:spPr>
          <a:xfrm>
            <a:off x="159950" y="1253875"/>
            <a:ext cx="8234076" cy="3084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1"/>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500" name="Google Shape;500;p11"/>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501" name="Google Shape;501;p11"/>
          <p:cNvSpPr txBox="1"/>
          <p:nvPr/>
        </p:nvSpPr>
        <p:spPr>
          <a:xfrm>
            <a:off x="339000" y="868150"/>
            <a:ext cx="26097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Diagramme de Classes</a:t>
            </a:r>
            <a:endParaRPr b="1" i="0" sz="1500" u="none" cap="none" strike="noStrike">
              <a:solidFill>
                <a:schemeClr val="dk1"/>
              </a:solidFill>
              <a:latin typeface="Albert Sans"/>
              <a:ea typeface="Albert Sans"/>
              <a:cs typeface="Albert Sans"/>
              <a:sym typeface="Albert Sans"/>
            </a:endParaRPr>
          </a:p>
        </p:txBody>
      </p:sp>
      <p:pic>
        <p:nvPicPr>
          <p:cNvPr id="502" name="Google Shape;502;p11"/>
          <p:cNvPicPr preferRelativeResize="0"/>
          <p:nvPr/>
        </p:nvPicPr>
        <p:blipFill rotWithShape="1">
          <a:blip r:embed="rId3">
            <a:alphaModFix/>
          </a:blip>
          <a:srcRect b="0" l="0" r="0" t="0"/>
          <a:stretch/>
        </p:blipFill>
        <p:spPr>
          <a:xfrm>
            <a:off x="1626750" y="1269450"/>
            <a:ext cx="5890500" cy="37766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2"/>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508" name="Google Shape;508;p12"/>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509" name="Google Shape;509;p12"/>
          <p:cNvSpPr txBox="1"/>
          <p:nvPr/>
        </p:nvSpPr>
        <p:spPr>
          <a:xfrm>
            <a:off x="339000" y="868150"/>
            <a:ext cx="2889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Diagramme de Séquence</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lbert Sans"/>
              <a:ea typeface="Albert Sans"/>
              <a:cs typeface="Albert Sans"/>
              <a:sym typeface="Albert Sans"/>
            </a:endParaRPr>
          </a:p>
        </p:txBody>
      </p:sp>
      <p:pic>
        <p:nvPicPr>
          <p:cNvPr id="510" name="Google Shape;510;p12"/>
          <p:cNvPicPr preferRelativeResize="0"/>
          <p:nvPr/>
        </p:nvPicPr>
        <p:blipFill rotWithShape="1">
          <a:blip r:embed="rId3">
            <a:alphaModFix/>
          </a:blip>
          <a:srcRect b="0" l="0" r="0" t="0"/>
          <a:stretch/>
        </p:blipFill>
        <p:spPr>
          <a:xfrm>
            <a:off x="1393363" y="1440850"/>
            <a:ext cx="6357267" cy="339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3"/>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516" name="Google Shape;516;p13"/>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517" name="Google Shape;517;p13"/>
          <p:cNvSpPr txBox="1"/>
          <p:nvPr/>
        </p:nvSpPr>
        <p:spPr>
          <a:xfrm>
            <a:off x="339000" y="868150"/>
            <a:ext cx="882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GANTT</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lbert Sans"/>
              <a:ea typeface="Albert Sans"/>
              <a:cs typeface="Albert Sans"/>
              <a:sym typeface="Albert Sans"/>
            </a:endParaRPr>
          </a:p>
        </p:txBody>
      </p:sp>
      <p:sp>
        <p:nvSpPr>
          <p:cNvPr id="518" name="Google Shape;518;p13"/>
          <p:cNvSpPr txBox="1"/>
          <p:nvPr/>
        </p:nvSpPr>
        <p:spPr>
          <a:xfrm>
            <a:off x="2922800" y="2449650"/>
            <a:ext cx="439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pic>
        <p:nvPicPr>
          <p:cNvPr id="519" name="Google Shape;519;p13"/>
          <p:cNvPicPr preferRelativeResize="0"/>
          <p:nvPr/>
        </p:nvPicPr>
        <p:blipFill>
          <a:blip r:embed="rId3">
            <a:alphaModFix/>
          </a:blip>
          <a:stretch>
            <a:fillRect/>
          </a:stretch>
        </p:blipFill>
        <p:spPr>
          <a:xfrm>
            <a:off x="152400" y="1374426"/>
            <a:ext cx="8730177" cy="308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4"/>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525" name="Google Shape;525;p14"/>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526" name="Google Shape;526;p14"/>
          <p:cNvSpPr txBox="1"/>
          <p:nvPr/>
        </p:nvSpPr>
        <p:spPr>
          <a:xfrm>
            <a:off x="339000" y="868150"/>
            <a:ext cx="943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CRA</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lbert Sans"/>
              <a:ea typeface="Albert Sans"/>
              <a:cs typeface="Albert Sans"/>
              <a:sym typeface="Albert Sans"/>
            </a:endParaRPr>
          </a:p>
        </p:txBody>
      </p:sp>
      <p:pic>
        <p:nvPicPr>
          <p:cNvPr id="527" name="Google Shape;527;p14"/>
          <p:cNvPicPr preferRelativeResize="0"/>
          <p:nvPr/>
        </p:nvPicPr>
        <p:blipFill rotWithShape="1">
          <a:blip r:embed="rId3">
            <a:alphaModFix/>
          </a:blip>
          <a:srcRect b="0" l="0" r="0" t="0"/>
          <a:stretch/>
        </p:blipFill>
        <p:spPr>
          <a:xfrm>
            <a:off x="152400" y="1440850"/>
            <a:ext cx="8839200" cy="2778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5"/>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533" name="Google Shape;533;p15"/>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534" name="Google Shape;534;p15"/>
          <p:cNvSpPr txBox="1"/>
          <p:nvPr/>
        </p:nvSpPr>
        <p:spPr>
          <a:xfrm>
            <a:off x="339000" y="868150"/>
            <a:ext cx="2889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Matériel choisi</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lbert Sans"/>
              <a:ea typeface="Albert Sans"/>
              <a:cs typeface="Albert Sans"/>
              <a:sym typeface="Albert Sans"/>
            </a:endParaRPr>
          </a:p>
        </p:txBody>
      </p:sp>
      <p:pic>
        <p:nvPicPr>
          <p:cNvPr id="535" name="Google Shape;535;p15"/>
          <p:cNvPicPr preferRelativeResize="0"/>
          <p:nvPr/>
        </p:nvPicPr>
        <p:blipFill rotWithShape="1">
          <a:blip r:embed="rId3">
            <a:alphaModFix/>
          </a:blip>
          <a:srcRect b="0" l="0" r="0" t="0"/>
          <a:stretch/>
        </p:blipFill>
        <p:spPr>
          <a:xfrm>
            <a:off x="1466788" y="1397150"/>
            <a:ext cx="6210423" cy="3397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6"/>
          <p:cNvSpPr txBox="1"/>
          <p:nvPr>
            <p:ph type="ctrTitle"/>
          </p:nvPr>
        </p:nvSpPr>
        <p:spPr>
          <a:xfrm>
            <a:off x="1051638" y="1399250"/>
            <a:ext cx="4317000" cy="28014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5200"/>
              <a:buNone/>
            </a:pPr>
            <a:r>
              <a:rPr lang="en" sz="5000">
                <a:solidFill>
                  <a:schemeClr val="dk2"/>
                </a:solidFill>
                <a:latin typeface="Pathway Extreme Medium"/>
                <a:ea typeface="Pathway Extreme Medium"/>
                <a:cs typeface="Pathway Extreme Medium"/>
                <a:sym typeface="Pathway Extreme Medium"/>
              </a:rPr>
              <a:t>F</a:t>
            </a:r>
            <a:r>
              <a:rPr lang="en" sz="5000">
                <a:latin typeface="Pathway Extreme Medium"/>
                <a:ea typeface="Pathway Extreme Medium"/>
                <a:cs typeface="Pathway Extreme Medium"/>
                <a:sym typeface="Pathway Extreme Medium"/>
              </a:rPr>
              <a:t>in</a:t>
            </a:r>
            <a:endParaRPr sz="5000">
              <a:latin typeface="Pathway Extreme Medium"/>
              <a:ea typeface="Pathway Extreme Medium"/>
              <a:cs typeface="Pathway Extreme Medium"/>
              <a:sym typeface="Pathway Extreme Medium"/>
            </a:endParaRPr>
          </a:p>
          <a:p>
            <a:pPr indent="0" lvl="0" marL="0" rtl="0" algn="l">
              <a:lnSpc>
                <a:spcPct val="100000"/>
              </a:lnSpc>
              <a:spcBef>
                <a:spcPts val="0"/>
              </a:spcBef>
              <a:spcAft>
                <a:spcPts val="0"/>
              </a:spcAft>
              <a:buSzPts val="5200"/>
              <a:buNone/>
            </a:pPr>
            <a:r>
              <a:t/>
            </a:r>
            <a:endParaRPr sz="5000">
              <a:latin typeface="Pathway Extreme Medium"/>
              <a:ea typeface="Pathway Extreme Medium"/>
              <a:cs typeface="Pathway Extreme Medium"/>
              <a:sym typeface="Pathway Extreme Medium"/>
            </a:endParaRPr>
          </a:p>
          <a:p>
            <a:pPr indent="0" lvl="0" marL="0" rtl="0" algn="l">
              <a:lnSpc>
                <a:spcPct val="100000"/>
              </a:lnSpc>
              <a:spcBef>
                <a:spcPts val="0"/>
              </a:spcBef>
              <a:spcAft>
                <a:spcPts val="0"/>
              </a:spcAft>
              <a:buSzPts val="5200"/>
              <a:buNone/>
            </a:pPr>
            <a:r>
              <a:t/>
            </a:r>
            <a:endParaRPr sz="5000">
              <a:latin typeface="Pathway Extreme Medium"/>
              <a:ea typeface="Pathway Extreme Medium"/>
              <a:cs typeface="Pathway Extreme Medium"/>
              <a:sym typeface="Pathway Extreme Medium"/>
            </a:endParaRPr>
          </a:p>
          <a:p>
            <a:pPr indent="0" lvl="0" marL="0" rtl="0" algn="l">
              <a:lnSpc>
                <a:spcPct val="100000"/>
              </a:lnSpc>
              <a:spcBef>
                <a:spcPts val="0"/>
              </a:spcBef>
              <a:spcAft>
                <a:spcPts val="0"/>
              </a:spcAft>
              <a:buSzPts val="5200"/>
              <a:buNone/>
            </a:pPr>
            <a:r>
              <a:rPr lang="en" sz="2000">
                <a:solidFill>
                  <a:schemeClr val="dk2"/>
                </a:solidFill>
                <a:latin typeface="Pathway Extreme Medium"/>
                <a:ea typeface="Pathway Extreme Medium"/>
                <a:cs typeface="Pathway Extreme Medium"/>
                <a:sym typeface="Pathway Extreme Medium"/>
              </a:rPr>
              <a:t>M</a:t>
            </a:r>
            <a:r>
              <a:rPr lang="en" sz="2000">
                <a:latin typeface="Pathway Extreme Medium"/>
                <a:ea typeface="Pathway Extreme Medium"/>
                <a:cs typeface="Pathway Extreme Medium"/>
                <a:sym typeface="Pathway Extreme Medium"/>
              </a:rPr>
              <a:t>erci de m’avoir écouté !</a:t>
            </a:r>
            <a:endParaRPr sz="2000">
              <a:latin typeface="Pathway Extreme Medium"/>
              <a:ea typeface="Pathway Extreme Medium"/>
              <a:cs typeface="Pathway Extreme Medium"/>
              <a:sym typeface="Pathway Extreme Medium"/>
            </a:endParaRPr>
          </a:p>
        </p:txBody>
      </p:sp>
      <p:pic>
        <p:nvPicPr>
          <p:cNvPr id="541" name="Google Shape;541;p16"/>
          <p:cNvPicPr preferRelativeResize="0"/>
          <p:nvPr/>
        </p:nvPicPr>
        <p:blipFill rotWithShape="1">
          <a:blip r:embed="rId3">
            <a:alphaModFix/>
          </a:blip>
          <a:srcRect b="0" l="0" r="0" t="0"/>
          <a:stretch/>
        </p:blipFill>
        <p:spPr>
          <a:xfrm>
            <a:off x="8422684" y="2598112"/>
            <a:ext cx="301752" cy="301752"/>
          </a:xfrm>
          <a:prstGeom prst="rect">
            <a:avLst/>
          </a:prstGeom>
          <a:noFill/>
          <a:ln>
            <a:noFill/>
          </a:ln>
          <a:effectLst>
            <a:outerShdw blurRad="57150" rotWithShape="0" algn="bl" dir="5400000" dist="19050">
              <a:schemeClr val="accent4"/>
            </a:outerShdw>
          </a:effectLst>
        </p:spPr>
      </p:pic>
      <p:pic>
        <p:nvPicPr>
          <p:cNvPr id="542" name="Google Shape;542;p16"/>
          <p:cNvPicPr preferRelativeResize="0"/>
          <p:nvPr/>
        </p:nvPicPr>
        <p:blipFill rotWithShape="1">
          <a:blip r:embed="rId3">
            <a:alphaModFix/>
          </a:blip>
          <a:srcRect b="0" l="0" r="0" t="0"/>
          <a:stretch/>
        </p:blipFill>
        <p:spPr>
          <a:xfrm>
            <a:off x="8422679" y="3021287"/>
            <a:ext cx="301761" cy="301750"/>
          </a:xfrm>
          <a:prstGeom prst="rect">
            <a:avLst/>
          </a:prstGeom>
          <a:noFill/>
          <a:ln>
            <a:noFill/>
          </a:ln>
          <a:effectLst>
            <a:outerShdw blurRad="57150" rotWithShape="0" algn="bl" dir="5400000" dist="19050">
              <a:schemeClr val="accent4"/>
            </a:outerShdw>
          </a:effectLst>
        </p:spPr>
      </p:pic>
      <p:pic>
        <p:nvPicPr>
          <p:cNvPr id="543" name="Google Shape;543;p16"/>
          <p:cNvPicPr preferRelativeResize="0"/>
          <p:nvPr/>
        </p:nvPicPr>
        <p:blipFill rotWithShape="1">
          <a:blip r:embed="rId3">
            <a:alphaModFix/>
          </a:blip>
          <a:srcRect b="0" l="0" r="0" t="0"/>
          <a:stretch/>
        </p:blipFill>
        <p:spPr>
          <a:xfrm>
            <a:off x="8422672" y="3444418"/>
            <a:ext cx="301774" cy="301763"/>
          </a:xfrm>
          <a:prstGeom prst="rect">
            <a:avLst/>
          </a:prstGeom>
          <a:noFill/>
          <a:ln>
            <a:noFill/>
          </a:ln>
          <a:effectLst>
            <a:outerShdw blurRad="57150" rotWithShape="0" algn="bl" dir="5400000" dist="19050">
              <a:schemeClr val="accent4"/>
            </a:outerShdw>
          </a:effectLst>
        </p:spPr>
      </p:pic>
      <p:cxnSp>
        <p:nvCxnSpPr>
          <p:cNvPr id="544" name="Google Shape;544;p16"/>
          <p:cNvCxnSpPr>
            <a:endCxn id="545" idx="1"/>
          </p:cNvCxnSpPr>
          <p:nvPr/>
        </p:nvCxnSpPr>
        <p:spPr>
          <a:xfrm>
            <a:off x="749550" y="853600"/>
            <a:ext cx="5699100" cy="3558600"/>
          </a:xfrm>
          <a:prstGeom prst="bentConnector3">
            <a:avLst>
              <a:gd fmla="val 85535" name="adj1"/>
            </a:avLst>
          </a:prstGeom>
          <a:noFill/>
          <a:ln cap="flat" cmpd="sng" w="9525">
            <a:solidFill>
              <a:schemeClr val="dk2"/>
            </a:solidFill>
            <a:prstDash val="dash"/>
            <a:round/>
            <a:headEnd len="sm" w="sm" type="none"/>
            <a:tailEnd len="sm" w="sm" type="none"/>
          </a:ln>
        </p:spPr>
      </p:cxnSp>
      <p:pic>
        <p:nvPicPr>
          <p:cNvPr id="545" name="Google Shape;545;p16"/>
          <p:cNvPicPr preferRelativeResize="0"/>
          <p:nvPr/>
        </p:nvPicPr>
        <p:blipFill rotWithShape="1">
          <a:blip r:embed="rId4">
            <a:alphaModFix/>
          </a:blip>
          <a:srcRect b="0" l="0" r="0" t="0"/>
          <a:stretch/>
        </p:blipFill>
        <p:spPr>
          <a:xfrm>
            <a:off x="6448650" y="4098050"/>
            <a:ext cx="628319" cy="628300"/>
          </a:xfrm>
          <a:prstGeom prst="rect">
            <a:avLst/>
          </a:prstGeom>
          <a:noFill/>
          <a:ln>
            <a:noFill/>
          </a:ln>
          <a:effectLst>
            <a:outerShdw blurRad="57150" rotWithShape="0" algn="bl" dir="5400000" dist="19050">
              <a:schemeClr val="accent4"/>
            </a:outerShdw>
          </a:effectLst>
        </p:spPr>
      </p:pic>
      <p:cxnSp>
        <p:nvCxnSpPr>
          <p:cNvPr id="546" name="Google Shape;546;p16"/>
          <p:cNvCxnSpPr>
            <a:stCxn id="545" idx="3"/>
            <a:endCxn id="543" idx="1"/>
          </p:cNvCxnSpPr>
          <p:nvPr/>
        </p:nvCxnSpPr>
        <p:spPr>
          <a:xfrm flipH="1" rot="10800000">
            <a:off x="7076969" y="3595300"/>
            <a:ext cx="1345800" cy="816900"/>
          </a:xfrm>
          <a:prstGeom prst="bentConnector3">
            <a:avLst>
              <a:gd fmla="val 49996" name="adj1"/>
            </a:avLst>
          </a:prstGeom>
          <a:noFill/>
          <a:ln cap="flat" cmpd="sng" w="9525">
            <a:solidFill>
              <a:schemeClr val="dk2"/>
            </a:solidFill>
            <a:prstDash val="dash"/>
            <a:round/>
            <a:headEnd len="sm" w="sm" type="none"/>
            <a:tailEnd len="sm" w="sm" type="none"/>
          </a:ln>
        </p:spPr>
      </p:cxnSp>
      <p:cxnSp>
        <p:nvCxnSpPr>
          <p:cNvPr id="547" name="Google Shape;547;p16"/>
          <p:cNvCxnSpPr>
            <a:stCxn id="541" idx="0"/>
          </p:cNvCxnSpPr>
          <p:nvPr/>
        </p:nvCxnSpPr>
        <p:spPr>
          <a:xfrm rot="-5400000">
            <a:off x="7657960" y="1681912"/>
            <a:ext cx="1831800" cy="600"/>
          </a:xfrm>
          <a:prstGeom prst="bentConnector3">
            <a:avLst>
              <a:gd fmla="val 50000" name="adj1"/>
            </a:avLst>
          </a:prstGeom>
          <a:noFill/>
          <a:ln cap="flat" cmpd="sng" w="9525">
            <a:solidFill>
              <a:schemeClr val="dk2"/>
            </a:solidFill>
            <a:prstDash val="dash"/>
            <a:round/>
            <a:headEnd len="sm" w="sm" type="none"/>
            <a:tailEnd len="sm" w="sm" type="none"/>
          </a:ln>
        </p:spPr>
      </p:cxnSp>
      <p:grpSp>
        <p:nvGrpSpPr>
          <p:cNvPr id="548" name="Google Shape;548;p16"/>
          <p:cNvGrpSpPr/>
          <p:nvPr/>
        </p:nvGrpSpPr>
        <p:grpSpPr>
          <a:xfrm>
            <a:off x="6644569" y="4185563"/>
            <a:ext cx="236598" cy="453274"/>
            <a:chOff x="1577231" y="1440325"/>
            <a:chExt cx="236598" cy="453274"/>
          </a:xfrm>
        </p:grpSpPr>
        <p:sp>
          <p:nvSpPr>
            <p:cNvPr id="549" name="Google Shape;549;p16"/>
            <p:cNvSpPr/>
            <p:nvPr/>
          </p:nvSpPr>
          <p:spPr>
            <a:xfrm>
              <a:off x="1577231" y="1440325"/>
              <a:ext cx="172041" cy="217593"/>
            </a:xfrm>
            <a:custGeom>
              <a:rect b="b" l="l" r="r" t="t"/>
              <a:pathLst>
                <a:path extrusionOk="0" h="1901" w="1503">
                  <a:moveTo>
                    <a:pt x="951" y="1901"/>
                  </a:moveTo>
                  <a:cubicBezTo>
                    <a:pt x="1139" y="1901"/>
                    <a:pt x="1321" y="1846"/>
                    <a:pt x="1477" y="1742"/>
                  </a:cubicBezTo>
                  <a:cubicBezTo>
                    <a:pt x="1504" y="1725"/>
                    <a:pt x="1511" y="1689"/>
                    <a:pt x="1493" y="1662"/>
                  </a:cubicBezTo>
                  <a:cubicBezTo>
                    <a:pt x="1476" y="1635"/>
                    <a:pt x="1440" y="1628"/>
                    <a:pt x="1413" y="1646"/>
                  </a:cubicBezTo>
                  <a:cubicBezTo>
                    <a:pt x="1276" y="1737"/>
                    <a:pt x="1116" y="1785"/>
                    <a:pt x="951" y="1785"/>
                  </a:cubicBezTo>
                  <a:cubicBezTo>
                    <a:pt x="491" y="1785"/>
                    <a:pt x="116" y="1411"/>
                    <a:pt x="116" y="950"/>
                  </a:cubicBezTo>
                  <a:cubicBezTo>
                    <a:pt x="116" y="490"/>
                    <a:pt x="491" y="116"/>
                    <a:pt x="951" y="116"/>
                  </a:cubicBezTo>
                  <a:cubicBezTo>
                    <a:pt x="1111" y="116"/>
                    <a:pt x="1267" y="161"/>
                    <a:pt x="1401" y="247"/>
                  </a:cubicBezTo>
                  <a:cubicBezTo>
                    <a:pt x="1428" y="264"/>
                    <a:pt x="1464" y="257"/>
                    <a:pt x="1481" y="230"/>
                  </a:cubicBezTo>
                  <a:cubicBezTo>
                    <a:pt x="1499" y="203"/>
                    <a:pt x="1491" y="167"/>
                    <a:pt x="1464" y="150"/>
                  </a:cubicBezTo>
                  <a:cubicBezTo>
                    <a:pt x="1311" y="51"/>
                    <a:pt x="1134" y="0"/>
                    <a:pt x="951" y="0"/>
                  </a:cubicBezTo>
                  <a:cubicBezTo>
                    <a:pt x="427" y="0"/>
                    <a:pt x="0" y="426"/>
                    <a:pt x="0" y="950"/>
                  </a:cubicBezTo>
                  <a:cubicBezTo>
                    <a:pt x="0" y="1475"/>
                    <a:pt x="427" y="1901"/>
                    <a:pt x="951" y="190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0" name="Google Shape;550;p16"/>
            <p:cNvSpPr/>
            <p:nvPr/>
          </p:nvSpPr>
          <p:spPr>
            <a:xfrm>
              <a:off x="1757168" y="1524112"/>
              <a:ext cx="37773" cy="97980"/>
            </a:xfrm>
            <a:custGeom>
              <a:rect b="b" l="l" r="r" t="t"/>
              <a:pathLst>
                <a:path extrusionOk="0" h="856" w="330">
                  <a:moveTo>
                    <a:pt x="247" y="1"/>
                  </a:moveTo>
                  <a:cubicBezTo>
                    <a:pt x="216" y="7"/>
                    <a:pt x="195" y="37"/>
                    <a:pt x="201" y="68"/>
                  </a:cubicBezTo>
                  <a:cubicBezTo>
                    <a:pt x="210" y="118"/>
                    <a:pt x="214" y="168"/>
                    <a:pt x="214" y="218"/>
                  </a:cubicBezTo>
                  <a:cubicBezTo>
                    <a:pt x="214" y="417"/>
                    <a:pt x="143" y="609"/>
                    <a:pt x="14" y="760"/>
                  </a:cubicBezTo>
                  <a:cubicBezTo>
                    <a:pt x="-6" y="784"/>
                    <a:pt x="-4" y="821"/>
                    <a:pt x="21" y="842"/>
                  </a:cubicBezTo>
                  <a:cubicBezTo>
                    <a:pt x="32" y="851"/>
                    <a:pt x="45" y="856"/>
                    <a:pt x="58" y="856"/>
                  </a:cubicBezTo>
                  <a:cubicBezTo>
                    <a:pt x="75" y="856"/>
                    <a:pt x="91" y="849"/>
                    <a:pt x="103" y="835"/>
                  </a:cubicBezTo>
                  <a:cubicBezTo>
                    <a:pt x="249" y="664"/>
                    <a:pt x="330" y="444"/>
                    <a:pt x="330" y="218"/>
                  </a:cubicBezTo>
                  <a:cubicBezTo>
                    <a:pt x="330" y="161"/>
                    <a:pt x="325" y="104"/>
                    <a:pt x="315" y="48"/>
                  </a:cubicBezTo>
                  <a:cubicBezTo>
                    <a:pt x="309" y="16"/>
                    <a:pt x="279" y="-5"/>
                    <a:pt x="247" y="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1" name="Google Shape;551;p16"/>
            <p:cNvSpPr/>
            <p:nvPr/>
          </p:nvSpPr>
          <p:spPr>
            <a:xfrm>
              <a:off x="1603787" y="1466881"/>
              <a:ext cx="164143" cy="164483"/>
            </a:xfrm>
            <a:custGeom>
              <a:rect b="b" l="l" r="r" t="t"/>
              <a:pathLst>
                <a:path extrusionOk="0" h="1437" w="1434">
                  <a:moveTo>
                    <a:pt x="719" y="116"/>
                  </a:moveTo>
                  <a:cubicBezTo>
                    <a:pt x="820" y="116"/>
                    <a:pt x="920" y="141"/>
                    <a:pt x="1008" y="189"/>
                  </a:cubicBezTo>
                  <a:cubicBezTo>
                    <a:pt x="1036" y="205"/>
                    <a:pt x="1071" y="195"/>
                    <a:pt x="1087" y="167"/>
                  </a:cubicBezTo>
                  <a:cubicBezTo>
                    <a:pt x="1102" y="138"/>
                    <a:pt x="1092" y="103"/>
                    <a:pt x="1064" y="88"/>
                  </a:cubicBezTo>
                  <a:cubicBezTo>
                    <a:pt x="959" y="30"/>
                    <a:pt x="839" y="0"/>
                    <a:pt x="719" y="0"/>
                  </a:cubicBezTo>
                  <a:cubicBezTo>
                    <a:pt x="323" y="0"/>
                    <a:pt x="0" y="322"/>
                    <a:pt x="0" y="718"/>
                  </a:cubicBezTo>
                  <a:cubicBezTo>
                    <a:pt x="0" y="1115"/>
                    <a:pt x="323" y="1437"/>
                    <a:pt x="719" y="1437"/>
                  </a:cubicBezTo>
                  <a:cubicBezTo>
                    <a:pt x="897" y="1437"/>
                    <a:pt x="1068" y="1371"/>
                    <a:pt x="1201" y="1252"/>
                  </a:cubicBezTo>
                  <a:cubicBezTo>
                    <a:pt x="1332" y="1133"/>
                    <a:pt x="1415" y="971"/>
                    <a:pt x="1434" y="796"/>
                  </a:cubicBezTo>
                  <a:cubicBezTo>
                    <a:pt x="1437" y="764"/>
                    <a:pt x="1414" y="736"/>
                    <a:pt x="1382" y="732"/>
                  </a:cubicBezTo>
                  <a:cubicBezTo>
                    <a:pt x="1350" y="729"/>
                    <a:pt x="1322" y="752"/>
                    <a:pt x="1318" y="784"/>
                  </a:cubicBezTo>
                  <a:cubicBezTo>
                    <a:pt x="1285" y="1090"/>
                    <a:pt x="1028" y="1321"/>
                    <a:pt x="719" y="1321"/>
                  </a:cubicBezTo>
                  <a:cubicBezTo>
                    <a:pt x="387" y="1321"/>
                    <a:pt x="116" y="1051"/>
                    <a:pt x="116" y="718"/>
                  </a:cubicBezTo>
                  <a:cubicBezTo>
                    <a:pt x="116" y="386"/>
                    <a:pt x="387" y="116"/>
                    <a:pt x="719" y="11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2" name="Google Shape;552;p16"/>
            <p:cNvSpPr/>
            <p:nvPr/>
          </p:nvSpPr>
          <p:spPr>
            <a:xfrm>
              <a:off x="1577231" y="1675891"/>
              <a:ext cx="217712" cy="217708"/>
            </a:xfrm>
            <a:custGeom>
              <a:rect b="b" l="l" r="r" t="t"/>
              <a:pathLst>
                <a:path extrusionOk="0" h="1902" w="1902">
                  <a:moveTo>
                    <a:pt x="951" y="1786"/>
                  </a:moveTo>
                  <a:cubicBezTo>
                    <a:pt x="491" y="1786"/>
                    <a:pt x="116" y="1412"/>
                    <a:pt x="116" y="951"/>
                  </a:cubicBezTo>
                  <a:cubicBezTo>
                    <a:pt x="116" y="491"/>
                    <a:pt x="491" y="116"/>
                    <a:pt x="951" y="116"/>
                  </a:cubicBezTo>
                  <a:cubicBezTo>
                    <a:pt x="1412" y="116"/>
                    <a:pt x="1786" y="491"/>
                    <a:pt x="1786" y="951"/>
                  </a:cubicBezTo>
                  <a:cubicBezTo>
                    <a:pt x="1786" y="1412"/>
                    <a:pt x="1412" y="1786"/>
                    <a:pt x="951" y="1786"/>
                  </a:cubicBezTo>
                  <a:moveTo>
                    <a:pt x="951" y="0"/>
                  </a:moveTo>
                  <a:cubicBezTo>
                    <a:pt x="427" y="0"/>
                    <a:pt x="0" y="427"/>
                    <a:pt x="0" y="951"/>
                  </a:cubicBezTo>
                  <a:cubicBezTo>
                    <a:pt x="0" y="1475"/>
                    <a:pt x="427" y="1902"/>
                    <a:pt x="951" y="1902"/>
                  </a:cubicBezTo>
                  <a:cubicBezTo>
                    <a:pt x="1475" y="1902"/>
                    <a:pt x="1902" y="1475"/>
                    <a:pt x="1902" y="951"/>
                  </a:cubicBezTo>
                  <a:cubicBezTo>
                    <a:pt x="1902" y="427"/>
                    <a:pt x="1475" y="0"/>
                    <a:pt x="951"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3" name="Google Shape;553;p16"/>
            <p:cNvSpPr/>
            <p:nvPr/>
          </p:nvSpPr>
          <p:spPr>
            <a:xfrm>
              <a:off x="1603787" y="1702446"/>
              <a:ext cx="164601" cy="164597"/>
            </a:xfrm>
            <a:custGeom>
              <a:rect b="b" l="l" r="r" t="t"/>
              <a:pathLst>
                <a:path extrusionOk="0" h="1438" w="1438">
                  <a:moveTo>
                    <a:pt x="719" y="0"/>
                  </a:moveTo>
                  <a:cubicBezTo>
                    <a:pt x="571" y="0"/>
                    <a:pt x="429" y="45"/>
                    <a:pt x="308" y="130"/>
                  </a:cubicBezTo>
                  <a:cubicBezTo>
                    <a:pt x="282" y="149"/>
                    <a:pt x="275" y="185"/>
                    <a:pt x="294" y="211"/>
                  </a:cubicBezTo>
                  <a:cubicBezTo>
                    <a:pt x="312" y="237"/>
                    <a:pt x="348" y="244"/>
                    <a:pt x="374" y="225"/>
                  </a:cubicBezTo>
                  <a:cubicBezTo>
                    <a:pt x="476" y="154"/>
                    <a:pt x="595" y="116"/>
                    <a:pt x="719" y="116"/>
                  </a:cubicBezTo>
                  <a:cubicBezTo>
                    <a:pt x="1052" y="116"/>
                    <a:pt x="1322" y="387"/>
                    <a:pt x="1322" y="719"/>
                  </a:cubicBezTo>
                  <a:cubicBezTo>
                    <a:pt x="1322" y="1052"/>
                    <a:pt x="1052" y="1322"/>
                    <a:pt x="719" y="1322"/>
                  </a:cubicBezTo>
                  <a:cubicBezTo>
                    <a:pt x="387" y="1322"/>
                    <a:pt x="116" y="1052"/>
                    <a:pt x="116" y="719"/>
                  </a:cubicBezTo>
                  <a:cubicBezTo>
                    <a:pt x="116" y="601"/>
                    <a:pt x="151" y="486"/>
                    <a:pt x="217" y="387"/>
                  </a:cubicBezTo>
                  <a:cubicBezTo>
                    <a:pt x="234" y="360"/>
                    <a:pt x="227" y="324"/>
                    <a:pt x="201" y="306"/>
                  </a:cubicBezTo>
                  <a:cubicBezTo>
                    <a:pt x="174" y="289"/>
                    <a:pt x="138" y="296"/>
                    <a:pt x="120" y="323"/>
                  </a:cubicBezTo>
                  <a:cubicBezTo>
                    <a:pt x="42" y="441"/>
                    <a:pt x="0" y="578"/>
                    <a:pt x="0" y="719"/>
                  </a:cubicBezTo>
                  <a:cubicBezTo>
                    <a:pt x="0" y="1116"/>
                    <a:pt x="323" y="1438"/>
                    <a:pt x="719" y="1438"/>
                  </a:cubicBezTo>
                  <a:cubicBezTo>
                    <a:pt x="1116" y="1438"/>
                    <a:pt x="1438" y="1116"/>
                    <a:pt x="1438" y="719"/>
                  </a:cubicBezTo>
                  <a:cubicBezTo>
                    <a:pt x="1438" y="323"/>
                    <a:pt x="1116" y="0"/>
                    <a:pt x="719" y="0"/>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4" name="Google Shape;554;p16"/>
            <p:cNvSpPr/>
            <p:nvPr/>
          </p:nvSpPr>
          <p:spPr>
            <a:xfrm>
              <a:off x="1638240" y="1445705"/>
              <a:ext cx="175589" cy="154295"/>
            </a:xfrm>
            <a:custGeom>
              <a:rect b="b" l="l" r="r" t="t"/>
              <a:pathLst>
                <a:path extrusionOk="0" h="1348" w="1534">
                  <a:moveTo>
                    <a:pt x="1498" y="111"/>
                  </a:moveTo>
                  <a:lnTo>
                    <a:pt x="1416" y="33"/>
                  </a:lnTo>
                  <a:cubicBezTo>
                    <a:pt x="1393" y="11"/>
                    <a:pt x="1363" y="0"/>
                    <a:pt x="1332" y="0"/>
                  </a:cubicBezTo>
                  <a:cubicBezTo>
                    <a:pt x="1301" y="1"/>
                    <a:pt x="1272" y="14"/>
                    <a:pt x="1250" y="37"/>
                  </a:cubicBezTo>
                  <a:lnTo>
                    <a:pt x="1016" y="281"/>
                  </a:lnTo>
                  <a:cubicBezTo>
                    <a:pt x="994" y="304"/>
                    <a:pt x="995" y="341"/>
                    <a:pt x="1018" y="363"/>
                  </a:cubicBezTo>
                  <a:cubicBezTo>
                    <a:pt x="1041" y="385"/>
                    <a:pt x="1078" y="384"/>
                    <a:pt x="1100" y="361"/>
                  </a:cubicBezTo>
                  <a:lnTo>
                    <a:pt x="1334" y="117"/>
                  </a:lnTo>
                  <a:cubicBezTo>
                    <a:pt x="1334" y="116"/>
                    <a:pt x="1335" y="116"/>
                    <a:pt x="1336" y="117"/>
                  </a:cubicBezTo>
                  <a:lnTo>
                    <a:pt x="1418" y="195"/>
                  </a:lnTo>
                  <a:cubicBezTo>
                    <a:pt x="1418" y="196"/>
                    <a:pt x="1418" y="196"/>
                    <a:pt x="1418" y="197"/>
                  </a:cubicBezTo>
                  <a:lnTo>
                    <a:pt x="445" y="1214"/>
                  </a:lnTo>
                  <a:cubicBezTo>
                    <a:pt x="434" y="1226"/>
                    <a:pt x="419" y="1232"/>
                    <a:pt x="403" y="1232"/>
                  </a:cubicBezTo>
                  <a:cubicBezTo>
                    <a:pt x="389" y="1232"/>
                    <a:pt x="375" y="1227"/>
                    <a:pt x="364" y="1218"/>
                  </a:cubicBezTo>
                  <a:lnTo>
                    <a:pt x="116" y="999"/>
                  </a:lnTo>
                  <a:cubicBezTo>
                    <a:pt x="115" y="999"/>
                    <a:pt x="115" y="998"/>
                    <a:pt x="116" y="998"/>
                  </a:cubicBezTo>
                  <a:lnTo>
                    <a:pt x="191" y="912"/>
                  </a:lnTo>
                  <a:lnTo>
                    <a:pt x="192" y="912"/>
                  </a:lnTo>
                  <a:lnTo>
                    <a:pt x="358" y="1057"/>
                  </a:lnTo>
                  <a:cubicBezTo>
                    <a:pt x="381" y="1078"/>
                    <a:pt x="416" y="1076"/>
                    <a:pt x="438" y="1054"/>
                  </a:cubicBezTo>
                  <a:lnTo>
                    <a:pt x="929" y="540"/>
                  </a:lnTo>
                  <a:cubicBezTo>
                    <a:pt x="951" y="517"/>
                    <a:pt x="951" y="480"/>
                    <a:pt x="927" y="458"/>
                  </a:cubicBezTo>
                  <a:cubicBezTo>
                    <a:pt x="904" y="436"/>
                    <a:pt x="868" y="437"/>
                    <a:pt x="845" y="460"/>
                  </a:cubicBezTo>
                  <a:lnTo>
                    <a:pt x="392" y="933"/>
                  </a:lnTo>
                  <a:lnTo>
                    <a:pt x="269" y="825"/>
                  </a:lnTo>
                  <a:cubicBezTo>
                    <a:pt x="220" y="782"/>
                    <a:pt x="146" y="787"/>
                    <a:pt x="104" y="836"/>
                  </a:cubicBezTo>
                  <a:lnTo>
                    <a:pt x="28" y="921"/>
                  </a:lnTo>
                  <a:cubicBezTo>
                    <a:pt x="8" y="944"/>
                    <a:pt x="-2" y="975"/>
                    <a:pt x="0" y="1006"/>
                  </a:cubicBezTo>
                  <a:cubicBezTo>
                    <a:pt x="2" y="1037"/>
                    <a:pt x="16" y="1066"/>
                    <a:pt x="39" y="1086"/>
                  </a:cubicBezTo>
                  <a:lnTo>
                    <a:pt x="288" y="1305"/>
                  </a:lnTo>
                  <a:cubicBezTo>
                    <a:pt x="320" y="1333"/>
                    <a:pt x="360" y="1348"/>
                    <a:pt x="403" y="1348"/>
                  </a:cubicBezTo>
                  <a:cubicBezTo>
                    <a:pt x="450" y="1348"/>
                    <a:pt x="496" y="1329"/>
                    <a:pt x="528" y="1295"/>
                  </a:cubicBezTo>
                  <a:lnTo>
                    <a:pt x="1502" y="277"/>
                  </a:lnTo>
                  <a:cubicBezTo>
                    <a:pt x="1546" y="230"/>
                    <a:pt x="1545" y="156"/>
                    <a:pt x="1498" y="11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cxnSp>
        <p:nvCxnSpPr>
          <p:cNvPr id="555" name="Google Shape;555;p16"/>
          <p:cNvCxnSpPr>
            <a:stCxn id="541" idx="2"/>
            <a:endCxn id="542" idx="0"/>
          </p:cNvCxnSpPr>
          <p:nvPr/>
        </p:nvCxnSpPr>
        <p:spPr>
          <a:xfrm flipH="1" rot="-5400000">
            <a:off x="8513110" y="2960314"/>
            <a:ext cx="121500" cy="600"/>
          </a:xfrm>
          <a:prstGeom prst="bentConnector3">
            <a:avLst>
              <a:gd fmla="val 49968" name="adj1"/>
            </a:avLst>
          </a:prstGeom>
          <a:noFill/>
          <a:ln cap="flat" cmpd="sng" w="9525">
            <a:solidFill>
              <a:schemeClr val="dk2"/>
            </a:solidFill>
            <a:prstDash val="dash"/>
            <a:round/>
            <a:headEnd len="sm" w="sm" type="none"/>
            <a:tailEnd len="sm" w="sm" type="none"/>
          </a:ln>
        </p:spPr>
      </p:cxnSp>
      <p:cxnSp>
        <p:nvCxnSpPr>
          <p:cNvPr id="556" name="Google Shape;556;p16"/>
          <p:cNvCxnSpPr>
            <a:stCxn id="542" idx="2"/>
            <a:endCxn id="543" idx="0"/>
          </p:cNvCxnSpPr>
          <p:nvPr/>
        </p:nvCxnSpPr>
        <p:spPr>
          <a:xfrm flipH="1" rot="-5400000">
            <a:off x="8513110" y="3383487"/>
            <a:ext cx="121500" cy="600"/>
          </a:xfrm>
          <a:prstGeom prst="bentConnector3">
            <a:avLst>
              <a:gd fmla="val 49951" name="adj1"/>
            </a:avLst>
          </a:prstGeom>
          <a:noFill/>
          <a:ln cap="flat" cmpd="sng" w="9525">
            <a:solidFill>
              <a:schemeClr val="dk2"/>
            </a:solidFill>
            <a:prstDash val="dash"/>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S</a:t>
            </a:r>
            <a:r>
              <a:rPr lang="en"/>
              <a:t>ommaire</a:t>
            </a:r>
            <a:endParaRPr/>
          </a:p>
        </p:txBody>
      </p:sp>
      <p:sp>
        <p:nvSpPr>
          <p:cNvPr id="420" name="Google Shape;420;p2"/>
          <p:cNvSpPr txBox="1"/>
          <p:nvPr>
            <p:ph idx="2" type="title"/>
          </p:nvPr>
        </p:nvSpPr>
        <p:spPr>
          <a:xfrm>
            <a:off x="720000" y="1438458"/>
            <a:ext cx="762600" cy="44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421" name="Google Shape;421;p2"/>
          <p:cNvSpPr txBox="1"/>
          <p:nvPr>
            <p:ph idx="4" type="title"/>
          </p:nvPr>
        </p:nvSpPr>
        <p:spPr>
          <a:xfrm>
            <a:off x="3217344" y="1438458"/>
            <a:ext cx="762600" cy="44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422" name="Google Shape;422;p2"/>
          <p:cNvSpPr txBox="1"/>
          <p:nvPr>
            <p:ph idx="1" type="subTitle"/>
          </p:nvPr>
        </p:nvSpPr>
        <p:spPr>
          <a:xfrm>
            <a:off x="720000" y="1989550"/>
            <a:ext cx="2393400" cy="6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2"/>
                </a:solidFill>
              </a:rPr>
              <a:t>C</a:t>
            </a:r>
            <a:r>
              <a:rPr lang="en"/>
              <a:t>ontexte du projet</a:t>
            </a:r>
            <a:endParaRPr/>
          </a:p>
        </p:txBody>
      </p:sp>
      <p:sp>
        <p:nvSpPr>
          <p:cNvPr id="423" name="Google Shape;423;p2"/>
          <p:cNvSpPr txBox="1"/>
          <p:nvPr>
            <p:ph idx="8" type="subTitle"/>
          </p:nvPr>
        </p:nvSpPr>
        <p:spPr>
          <a:xfrm>
            <a:off x="3217350" y="1989550"/>
            <a:ext cx="5048400" cy="269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2"/>
                </a:solidFill>
              </a:rPr>
              <a:t>A</a:t>
            </a:r>
            <a:r>
              <a:rPr lang="en"/>
              <a:t>nalyse du projet</a:t>
            </a:r>
            <a:endParaRPr/>
          </a:p>
          <a:p>
            <a:pPr indent="-285750" lvl="0" marL="457200" rtl="0" algn="l">
              <a:lnSpc>
                <a:spcPct val="100000"/>
              </a:lnSpc>
              <a:spcBef>
                <a:spcPts val="0"/>
              </a:spcBef>
              <a:spcAft>
                <a:spcPts val="0"/>
              </a:spcAft>
              <a:buSzPts val="900"/>
              <a:buChar char="-"/>
            </a:pPr>
            <a:r>
              <a:rPr lang="en" sz="1100"/>
              <a:t>Use case</a:t>
            </a:r>
            <a:endParaRPr sz="1100"/>
          </a:p>
          <a:p>
            <a:pPr indent="-285750" lvl="0" marL="457200" rtl="0" algn="l">
              <a:lnSpc>
                <a:spcPct val="100000"/>
              </a:lnSpc>
              <a:spcBef>
                <a:spcPts val="0"/>
              </a:spcBef>
              <a:spcAft>
                <a:spcPts val="0"/>
              </a:spcAft>
              <a:buSzPts val="900"/>
              <a:buChar char="-"/>
            </a:pPr>
            <a:r>
              <a:rPr lang="en" sz="1100"/>
              <a:t>Diagramme de déploiement</a:t>
            </a:r>
            <a:endParaRPr sz="1100"/>
          </a:p>
          <a:p>
            <a:pPr indent="-285750" lvl="0" marL="457200" rtl="0" algn="l">
              <a:lnSpc>
                <a:spcPct val="100000"/>
              </a:lnSpc>
              <a:spcBef>
                <a:spcPts val="0"/>
              </a:spcBef>
              <a:spcAft>
                <a:spcPts val="0"/>
              </a:spcAft>
              <a:buSzPts val="900"/>
              <a:buChar char="-"/>
            </a:pPr>
            <a:r>
              <a:rPr lang="en" sz="1100"/>
              <a:t>Diagramme Synoptique</a:t>
            </a:r>
            <a:endParaRPr sz="1100"/>
          </a:p>
          <a:p>
            <a:pPr indent="-285750" lvl="0" marL="457200" rtl="0" algn="l">
              <a:lnSpc>
                <a:spcPct val="100000"/>
              </a:lnSpc>
              <a:spcBef>
                <a:spcPts val="0"/>
              </a:spcBef>
              <a:spcAft>
                <a:spcPts val="0"/>
              </a:spcAft>
              <a:buSzPts val="900"/>
              <a:buChar char="-"/>
            </a:pPr>
            <a:r>
              <a:rPr lang="en" sz="1100"/>
              <a:t>Diagramme des Exigences</a:t>
            </a:r>
            <a:endParaRPr sz="1100"/>
          </a:p>
          <a:p>
            <a:pPr indent="-285750" lvl="0" marL="457200" rtl="0" algn="l">
              <a:lnSpc>
                <a:spcPct val="100000"/>
              </a:lnSpc>
              <a:spcBef>
                <a:spcPts val="0"/>
              </a:spcBef>
              <a:spcAft>
                <a:spcPts val="0"/>
              </a:spcAft>
              <a:buSzPts val="900"/>
              <a:buChar char="-"/>
            </a:pPr>
            <a:r>
              <a:rPr lang="en" sz="1100"/>
              <a:t>Scenarios</a:t>
            </a:r>
            <a:endParaRPr sz="1100"/>
          </a:p>
          <a:p>
            <a:pPr indent="-285750" lvl="0" marL="457200" rtl="0" algn="l">
              <a:lnSpc>
                <a:spcPct val="100000"/>
              </a:lnSpc>
              <a:spcBef>
                <a:spcPts val="0"/>
              </a:spcBef>
              <a:spcAft>
                <a:spcPts val="0"/>
              </a:spcAft>
              <a:buSzPts val="900"/>
              <a:buChar char="-"/>
            </a:pPr>
            <a:r>
              <a:rPr lang="en" sz="1100"/>
              <a:t>MCD</a:t>
            </a:r>
            <a:endParaRPr sz="1100"/>
          </a:p>
          <a:p>
            <a:pPr indent="-285750" lvl="0" marL="457200" rtl="0" algn="l">
              <a:lnSpc>
                <a:spcPct val="100000"/>
              </a:lnSpc>
              <a:spcBef>
                <a:spcPts val="0"/>
              </a:spcBef>
              <a:spcAft>
                <a:spcPts val="0"/>
              </a:spcAft>
              <a:buSzPts val="900"/>
              <a:buChar char="-"/>
            </a:pPr>
            <a:r>
              <a:rPr lang="en" sz="1100"/>
              <a:t>Diagramme de Classes</a:t>
            </a:r>
            <a:endParaRPr sz="1100"/>
          </a:p>
          <a:p>
            <a:pPr indent="-285750" lvl="0" marL="457200" rtl="0" algn="l">
              <a:lnSpc>
                <a:spcPct val="100000"/>
              </a:lnSpc>
              <a:spcBef>
                <a:spcPts val="0"/>
              </a:spcBef>
              <a:spcAft>
                <a:spcPts val="0"/>
              </a:spcAft>
              <a:buSzPts val="900"/>
              <a:buChar char="-"/>
            </a:pPr>
            <a:r>
              <a:rPr lang="en" sz="1100"/>
              <a:t>Diagramme de Séquence</a:t>
            </a:r>
            <a:endParaRPr sz="1100"/>
          </a:p>
          <a:p>
            <a:pPr indent="-285750" lvl="0" marL="457200" rtl="0" algn="l">
              <a:lnSpc>
                <a:spcPct val="100000"/>
              </a:lnSpc>
              <a:spcBef>
                <a:spcPts val="0"/>
              </a:spcBef>
              <a:spcAft>
                <a:spcPts val="0"/>
              </a:spcAft>
              <a:buSzPts val="900"/>
              <a:buChar char="-"/>
            </a:pPr>
            <a:r>
              <a:rPr lang="en" sz="1100"/>
              <a:t>GANTT</a:t>
            </a:r>
            <a:endParaRPr sz="1100"/>
          </a:p>
          <a:p>
            <a:pPr indent="-298450" lvl="0" marL="457200" rtl="0" algn="l">
              <a:lnSpc>
                <a:spcPct val="100000"/>
              </a:lnSpc>
              <a:spcBef>
                <a:spcPts val="0"/>
              </a:spcBef>
              <a:spcAft>
                <a:spcPts val="0"/>
              </a:spcAft>
              <a:buSzPts val="1100"/>
              <a:buChar char="-"/>
            </a:pPr>
            <a:r>
              <a:rPr lang="en" sz="1100"/>
              <a:t>CRA</a:t>
            </a:r>
            <a:endParaRPr sz="1100"/>
          </a:p>
          <a:p>
            <a:pPr indent="-298450" lvl="0" marL="457200" rtl="0" algn="l">
              <a:lnSpc>
                <a:spcPct val="100000"/>
              </a:lnSpc>
              <a:spcBef>
                <a:spcPts val="0"/>
              </a:spcBef>
              <a:spcAft>
                <a:spcPts val="0"/>
              </a:spcAft>
              <a:buSzPts val="1100"/>
              <a:buChar char="-"/>
            </a:pPr>
            <a:r>
              <a:rPr lang="en" sz="1100"/>
              <a:t>Matériel choisi</a:t>
            </a:r>
            <a:endParaRPr sz="1100"/>
          </a:p>
        </p:txBody>
      </p:sp>
      <p:cxnSp>
        <p:nvCxnSpPr>
          <p:cNvPr id="424" name="Google Shape;424;p2"/>
          <p:cNvCxnSpPr/>
          <p:nvPr/>
        </p:nvCxnSpPr>
        <p:spPr>
          <a:xfrm>
            <a:off x="746625" y="2760300"/>
            <a:ext cx="2601900" cy="0"/>
          </a:xfrm>
          <a:prstGeom prst="straightConnector1">
            <a:avLst/>
          </a:prstGeom>
          <a:noFill/>
          <a:ln cap="flat" cmpd="sng" w="9525">
            <a:solidFill>
              <a:schemeClr val="dk2"/>
            </a:solidFill>
            <a:prstDash val="dash"/>
            <a:round/>
            <a:headEnd len="sm" w="sm" type="none"/>
            <a:tailEnd len="sm" w="sm" type="none"/>
          </a:ln>
        </p:spPr>
      </p:cxnSp>
      <p:cxnSp>
        <p:nvCxnSpPr>
          <p:cNvPr id="425" name="Google Shape;425;p2"/>
          <p:cNvCxnSpPr/>
          <p:nvPr/>
        </p:nvCxnSpPr>
        <p:spPr>
          <a:xfrm>
            <a:off x="3348500" y="4644150"/>
            <a:ext cx="2767800" cy="4800"/>
          </a:xfrm>
          <a:prstGeom prst="straightConnector1">
            <a:avLst/>
          </a:prstGeom>
          <a:noFill/>
          <a:ln cap="flat" cmpd="sng" w="9525">
            <a:solidFill>
              <a:schemeClr val="dk2"/>
            </a:solidFill>
            <a:prstDash val="dash"/>
            <a:round/>
            <a:headEnd len="sm" w="sm" type="none"/>
            <a:tailEnd len="sm" w="sm" type="none"/>
          </a:ln>
        </p:spPr>
      </p:cxnSp>
      <p:cxnSp>
        <p:nvCxnSpPr>
          <p:cNvPr id="426" name="Google Shape;426;p2"/>
          <p:cNvCxnSpPr/>
          <p:nvPr/>
        </p:nvCxnSpPr>
        <p:spPr>
          <a:xfrm flipH="1" rot="10800000">
            <a:off x="3333475" y="2760250"/>
            <a:ext cx="7500" cy="1885500"/>
          </a:xfrm>
          <a:prstGeom prst="straightConnector1">
            <a:avLst/>
          </a:prstGeom>
          <a:noFill/>
          <a:ln cap="flat" cmpd="sng" w="9525">
            <a:solidFill>
              <a:schemeClr val="dk2"/>
            </a:solidFill>
            <a:prstDash val="dash"/>
            <a:round/>
            <a:headEnd len="sm" w="sm" type="none"/>
            <a:tailEnd len="sm" w="sm" type="none"/>
          </a:ln>
        </p:spPr>
      </p:cxnSp>
      <p:cxnSp>
        <p:nvCxnSpPr>
          <p:cNvPr id="427" name="Google Shape;427;p2"/>
          <p:cNvCxnSpPr/>
          <p:nvPr/>
        </p:nvCxnSpPr>
        <p:spPr>
          <a:xfrm flipH="1" rot="10800000">
            <a:off x="745850" y="603325"/>
            <a:ext cx="7500" cy="2164500"/>
          </a:xfrm>
          <a:prstGeom prst="straightConnector1">
            <a:avLst/>
          </a:prstGeom>
          <a:noFill/>
          <a:ln cap="flat" cmpd="sng" w="9525">
            <a:solidFill>
              <a:schemeClr val="dk2"/>
            </a:solidFill>
            <a:prstDash val="dash"/>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
          <p:cNvSpPr txBox="1"/>
          <p:nvPr>
            <p:ph idx="4" type="subTitle"/>
          </p:nvPr>
        </p:nvSpPr>
        <p:spPr>
          <a:xfrm>
            <a:off x="794451" y="3076288"/>
            <a:ext cx="6993000" cy="47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800"/>
              </a:spcBef>
              <a:spcAft>
                <a:spcPts val="600"/>
              </a:spcAft>
              <a:buSzPts val="2400"/>
              <a:buNone/>
            </a:pPr>
            <a:r>
              <a:rPr lang="en" sz="1600" u="sng">
                <a:latin typeface="Arial"/>
                <a:ea typeface="Arial"/>
                <a:cs typeface="Arial"/>
                <a:sym typeface="Arial"/>
              </a:rPr>
              <a:t>B</a:t>
            </a:r>
            <a:r>
              <a:rPr lang="en" sz="1600" u="sng">
                <a:solidFill>
                  <a:schemeClr val="dk1"/>
                </a:solidFill>
                <a:latin typeface="Arial"/>
                <a:ea typeface="Arial"/>
                <a:cs typeface="Arial"/>
                <a:sym typeface="Arial"/>
              </a:rPr>
              <a:t>énéficiaires</a:t>
            </a:r>
            <a:endParaRPr u="sng">
              <a:solidFill>
                <a:schemeClr val="dk1"/>
              </a:solidFill>
            </a:endParaRPr>
          </a:p>
        </p:txBody>
      </p:sp>
      <p:sp>
        <p:nvSpPr>
          <p:cNvPr id="433" name="Google Shape;433;p3"/>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C</a:t>
            </a:r>
            <a:r>
              <a:rPr b="1" lang="en">
                <a:latin typeface="Pathway Extreme"/>
                <a:ea typeface="Pathway Extreme"/>
                <a:cs typeface="Pathway Extreme"/>
                <a:sym typeface="Pathway Extreme"/>
              </a:rPr>
              <a:t>ontexte du projet</a:t>
            </a:r>
            <a:endParaRPr b="1">
              <a:latin typeface="Pathway Extreme"/>
              <a:ea typeface="Pathway Extreme"/>
              <a:cs typeface="Pathway Extreme"/>
              <a:sym typeface="Pathway Extreme"/>
            </a:endParaRPr>
          </a:p>
        </p:txBody>
      </p:sp>
      <p:sp>
        <p:nvSpPr>
          <p:cNvPr id="434" name="Google Shape;434;p3"/>
          <p:cNvSpPr txBox="1"/>
          <p:nvPr>
            <p:ph idx="1" type="subTitle"/>
          </p:nvPr>
        </p:nvSpPr>
        <p:spPr>
          <a:xfrm>
            <a:off x="794475" y="3503075"/>
            <a:ext cx="6993000" cy="1383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accent4"/>
              </a:buClr>
              <a:buSzPts val="1100"/>
              <a:buFont typeface="Arial"/>
              <a:buNone/>
            </a:pPr>
            <a:r>
              <a:rPr lang="en">
                <a:latin typeface="Arial"/>
                <a:ea typeface="Arial"/>
                <a:cs typeface="Arial"/>
                <a:sym typeface="Arial"/>
              </a:rPr>
              <a:t>Les principaux bénéficiaires du projet incluent les usagers du parking, les validateurs d'accès et les opérateurs en charge de la supervision. Les usagers profiteront d'un processus simplifié pour demander et suivre l'état de leurs autorisations d'accès. Les validateurs auront accès à une interface dédiée pour gérer les demandes, garantissant ainsi une validation rapide et une communication efficace avec les usagers. Les opérateurs de supervision bénéficieront d'un système automatisé pour contrôler les accès, ce qui contribuera à améliorer la sécurité globale du parking.</a:t>
            </a:r>
            <a:endParaRPr/>
          </a:p>
        </p:txBody>
      </p:sp>
      <p:sp>
        <p:nvSpPr>
          <p:cNvPr id="435" name="Google Shape;435;p3"/>
          <p:cNvSpPr txBox="1"/>
          <p:nvPr>
            <p:ph idx="2" type="subTitle"/>
          </p:nvPr>
        </p:nvSpPr>
        <p:spPr>
          <a:xfrm>
            <a:off x="794525" y="1829448"/>
            <a:ext cx="6993000" cy="1187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accent4"/>
              </a:buClr>
              <a:buSzPts val="1100"/>
              <a:buFont typeface="Arial"/>
              <a:buNone/>
            </a:pPr>
            <a:r>
              <a:rPr lang="en">
                <a:latin typeface="Arial"/>
                <a:ea typeface="Arial"/>
                <a:cs typeface="Arial"/>
                <a:sym typeface="Arial"/>
              </a:rPr>
              <a:t>Le projet vise à moderniser le processus d'autorisation d'accès au parking de La Providence, actuellement basé sur des demandes papier. L'objectif est d'instaurer un système automatisé offrant une gestion plus efficace, une traçabilité améliorée des accès et une sécurité renforcée. En substituant les demandes manuelles par une application web, le processus devient plus fluide pour les usagers, avec une communication transparente sur le statut de leur demande.</a:t>
            </a:r>
            <a:endParaRPr/>
          </a:p>
        </p:txBody>
      </p:sp>
      <p:sp>
        <p:nvSpPr>
          <p:cNvPr id="436" name="Google Shape;436;p3"/>
          <p:cNvSpPr txBox="1"/>
          <p:nvPr>
            <p:ph idx="3" type="subTitle"/>
          </p:nvPr>
        </p:nvSpPr>
        <p:spPr>
          <a:xfrm>
            <a:off x="794483" y="1402763"/>
            <a:ext cx="6993000" cy="47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800"/>
              </a:spcBef>
              <a:spcAft>
                <a:spcPts val="600"/>
              </a:spcAft>
              <a:buSzPts val="2400"/>
              <a:buNone/>
            </a:pPr>
            <a:r>
              <a:rPr lang="en" sz="1600" u="sng">
                <a:latin typeface="Arial"/>
                <a:ea typeface="Arial"/>
                <a:cs typeface="Arial"/>
                <a:sym typeface="Arial"/>
              </a:rPr>
              <a:t>E</a:t>
            </a:r>
            <a:r>
              <a:rPr lang="en" sz="1600" u="sng">
                <a:solidFill>
                  <a:schemeClr val="dk1"/>
                </a:solidFill>
                <a:latin typeface="Arial"/>
                <a:ea typeface="Arial"/>
                <a:cs typeface="Arial"/>
                <a:sym typeface="Arial"/>
              </a:rPr>
              <a:t>njeux</a:t>
            </a:r>
            <a:endParaRPr u="sng">
              <a:solidFill>
                <a:schemeClr val="dk1"/>
              </a:solidFill>
            </a:endParaRPr>
          </a:p>
        </p:txBody>
      </p:sp>
      <p:sp>
        <p:nvSpPr>
          <p:cNvPr id="437" name="Google Shape;437;p3"/>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01</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443" name="Google Shape;443;p4"/>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4"/>
              </a:buClr>
              <a:buSzPts val="1100"/>
              <a:buFont typeface="Arial"/>
              <a:buNone/>
            </a:pPr>
            <a:r>
              <a:rPr lang="en">
                <a:solidFill>
                  <a:schemeClr val="dk2"/>
                </a:solidFill>
              </a:rPr>
              <a:t>02</a:t>
            </a:r>
            <a:endParaRPr>
              <a:solidFill>
                <a:schemeClr val="dk2"/>
              </a:solidFill>
            </a:endParaRPr>
          </a:p>
        </p:txBody>
      </p:sp>
      <p:sp>
        <p:nvSpPr>
          <p:cNvPr id="444" name="Google Shape;444;p4"/>
          <p:cNvSpPr txBox="1"/>
          <p:nvPr/>
        </p:nvSpPr>
        <p:spPr>
          <a:xfrm>
            <a:off x="339000" y="868150"/>
            <a:ext cx="2013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lbert Sans"/>
                <a:ea typeface="Albert Sans"/>
                <a:cs typeface="Albert Sans"/>
                <a:sym typeface="Albert Sans"/>
              </a:rPr>
              <a:t>Use case</a:t>
            </a:r>
            <a:endParaRPr b="1" i="0" sz="1500" u="none" cap="none" strike="noStrike">
              <a:solidFill>
                <a:schemeClr val="dk1"/>
              </a:solidFill>
              <a:latin typeface="Albert Sans"/>
              <a:ea typeface="Albert Sans"/>
              <a:cs typeface="Albert Sans"/>
              <a:sym typeface="Albert Sans"/>
            </a:endParaRPr>
          </a:p>
        </p:txBody>
      </p:sp>
      <p:pic>
        <p:nvPicPr>
          <p:cNvPr id="445" name="Google Shape;445;p4"/>
          <p:cNvPicPr preferRelativeResize="0"/>
          <p:nvPr/>
        </p:nvPicPr>
        <p:blipFill rotWithShape="1">
          <a:blip r:embed="rId3">
            <a:alphaModFix/>
          </a:blip>
          <a:srcRect b="0" l="0" r="0" t="0"/>
          <a:stretch/>
        </p:blipFill>
        <p:spPr>
          <a:xfrm>
            <a:off x="1982738" y="868150"/>
            <a:ext cx="5178534" cy="3970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451" name="Google Shape;451;p5"/>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452" name="Google Shape;452;p5"/>
          <p:cNvSpPr txBox="1"/>
          <p:nvPr/>
        </p:nvSpPr>
        <p:spPr>
          <a:xfrm>
            <a:off x="339000" y="868150"/>
            <a:ext cx="3092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Diagramme de déploiement</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lbert Sans"/>
              <a:ea typeface="Albert Sans"/>
              <a:cs typeface="Albert Sans"/>
              <a:sym typeface="Albert Sans"/>
            </a:endParaRPr>
          </a:p>
        </p:txBody>
      </p:sp>
      <p:pic>
        <p:nvPicPr>
          <p:cNvPr id="453" name="Google Shape;453;p5"/>
          <p:cNvPicPr preferRelativeResize="0"/>
          <p:nvPr/>
        </p:nvPicPr>
        <p:blipFill rotWithShape="1">
          <a:blip r:embed="rId3">
            <a:alphaModFix/>
          </a:blip>
          <a:srcRect b="0" l="0" r="0" t="0"/>
          <a:stretch/>
        </p:blipFill>
        <p:spPr>
          <a:xfrm>
            <a:off x="2209601" y="1191600"/>
            <a:ext cx="4724799" cy="382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459" name="Google Shape;459;p6"/>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460" name="Google Shape;460;p6"/>
          <p:cNvSpPr txBox="1"/>
          <p:nvPr/>
        </p:nvSpPr>
        <p:spPr>
          <a:xfrm>
            <a:off x="339000" y="868150"/>
            <a:ext cx="286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Diagramme Synoptique</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lbert Sans"/>
              <a:ea typeface="Albert Sans"/>
              <a:cs typeface="Albert Sans"/>
              <a:sym typeface="Albert Sans"/>
            </a:endParaRPr>
          </a:p>
        </p:txBody>
      </p:sp>
      <p:pic>
        <p:nvPicPr>
          <p:cNvPr id="461" name="Google Shape;461;p6"/>
          <p:cNvPicPr preferRelativeResize="0"/>
          <p:nvPr/>
        </p:nvPicPr>
        <p:blipFill rotWithShape="1">
          <a:blip r:embed="rId3">
            <a:alphaModFix/>
          </a:blip>
          <a:srcRect b="0" l="0" r="0" t="0"/>
          <a:stretch/>
        </p:blipFill>
        <p:spPr>
          <a:xfrm>
            <a:off x="1914114" y="1203025"/>
            <a:ext cx="5315774" cy="357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
          <p:cNvSpPr txBox="1"/>
          <p:nvPr>
            <p:ph type="title"/>
          </p:nvPr>
        </p:nvSpPr>
        <p:spPr>
          <a:xfrm>
            <a:off x="1883400" y="295450"/>
            <a:ext cx="537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467" name="Google Shape;467;p7"/>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468" name="Google Shape;468;p7"/>
          <p:cNvSpPr txBox="1"/>
          <p:nvPr/>
        </p:nvSpPr>
        <p:spPr>
          <a:xfrm>
            <a:off x="339000" y="868150"/>
            <a:ext cx="2971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Diagramme des Exigences</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lbert Sans"/>
              <a:ea typeface="Albert Sans"/>
              <a:cs typeface="Albert Sans"/>
              <a:sym typeface="Albert Sans"/>
            </a:endParaRPr>
          </a:p>
        </p:txBody>
      </p:sp>
      <p:pic>
        <p:nvPicPr>
          <p:cNvPr id="469" name="Google Shape;469;p7"/>
          <p:cNvPicPr preferRelativeResize="0"/>
          <p:nvPr/>
        </p:nvPicPr>
        <p:blipFill rotWithShape="1">
          <a:blip r:embed="rId3">
            <a:alphaModFix/>
          </a:blip>
          <a:srcRect b="0" l="0" r="0" t="0"/>
          <a:stretch/>
        </p:blipFill>
        <p:spPr>
          <a:xfrm>
            <a:off x="372700" y="1291600"/>
            <a:ext cx="8006225" cy="339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9"/>
          <p:cNvSpPr txBox="1"/>
          <p:nvPr>
            <p:ph type="title"/>
          </p:nvPr>
        </p:nvSpPr>
        <p:spPr>
          <a:xfrm>
            <a:off x="6144550" y="0"/>
            <a:ext cx="3675000" cy="91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475" name="Google Shape;475;p9"/>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476" name="Google Shape;476;p9"/>
          <p:cNvSpPr txBox="1"/>
          <p:nvPr/>
        </p:nvSpPr>
        <p:spPr>
          <a:xfrm>
            <a:off x="339000" y="868150"/>
            <a:ext cx="2013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Scenarios</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Pathway Extreme Light"/>
              <a:ea typeface="Pathway Extreme Light"/>
              <a:cs typeface="Pathway Extreme Light"/>
              <a:sym typeface="Pathway Extreme Ligh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Pathway Extreme Light"/>
              <a:ea typeface="Pathway Extreme Light"/>
              <a:cs typeface="Pathway Extreme Light"/>
              <a:sym typeface="Pathway Extreme Light"/>
            </a:endParaRPr>
          </a:p>
        </p:txBody>
      </p:sp>
      <p:pic>
        <p:nvPicPr>
          <p:cNvPr id="477" name="Google Shape;477;p9"/>
          <p:cNvPicPr preferRelativeResize="0"/>
          <p:nvPr/>
        </p:nvPicPr>
        <p:blipFill>
          <a:blip r:embed="rId3">
            <a:alphaModFix/>
          </a:blip>
          <a:stretch>
            <a:fillRect/>
          </a:stretch>
        </p:blipFill>
        <p:spPr>
          <a:xfrm>
            <a:off x="32575" y="1704850"/>
            <a:ext cx="5027100" cy="3297725"/>
          </a:xfrm>
          <a:prstGeom prst="rect">
            <a:avLst/>
          </a:prstGeom>
          <a:noFill/>
          <a:ln>
            <a:noFill/>
          </a:ln>
        </p:spPr>
      </p:pic>
      <p:pic>
        <p:nvPicPr>
          <p:cNvPr id="478" name="Google Shape;478;p9"/>
          <p:cNvPicPr preferRelativeResize="0"/>
          <p:nvPr/>
        </p:nvPicPr>
        <p:blipFill>
          <a:blip r:embed="rId4">
            <a:alphaModFix/>
          </a:blip>
          <a:stretch>
            <a:fillRect/>
          </a:stretch>
        </p:blipFill>
        <p:spPr>
          <a:xfrm>
            <a:off x="5105350" y="1704850"/>
            <a:ext cx="4001799" cy="3377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
          <p:cNvSpPr txBox="1"/>
          <p:nvPr>
            <p:ph type="title"/>
          </p:nvPr>
        </p:nvSpPr>
        <p:spPr>
          <a:xfrm>
            <a:off x="6144550" y="0"/>
            <a:ext cx="3675000" cy="91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solidFill>
                  <a:schemeClr val="dk2"/>
                </a:solidFill>
                <a:latin typeface="Pathway Extreme"/>
                <a:ea typeface="Pathway Extreme"/>
                <a:cs typeface="Pathway Extreme"/>
                <a:sym typeface="Pathway Extreme"/>
              </a:rPr>
              <a:t>A</a:t>
            </a:r>
            <a:r>
              <a:rPr b="1" lang="en">
                <a:latin typeface="Pathway Extreme"/>
                <a:ea typeface="Pathway Extreme"/>
                <a:cs typeface="Pathway Extreme"/>
                <a:sym typeface="Pathway Extreme"/>
              </a:rPr>
              <a:t>nalyse du projet</a:t>
            </a:r>
            <a:endParaRPr b="1">
              <a:latin typeface="Pathway Extreme"/>
              <a:ea typeface="Pathway Extreme"/>
              <a:cs typeface="Pathway Extreme"/>
              <a:sym typeface="Pathway Extreme"/>
            </a:endParaRPr>
          </a:p>
        </p:txBody>
      </p:sp>
      <p:sp>
        <p:nvSpPr>
          <p:cNvPr id="484" name="Google Shape;484;p8"/>
          <p:cNvSpPr txBox="1"/>
          <p:nvPr>
            <p:ph idx="4294967295" type="title"/>
          </p:nvPr>
        </p:nvSpPr>
        <p:spPr>
          <a:xfrm>
            <a:off x="339000" y="295458"/>
            <a:ext cx="762600" cy="44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dk2"/>
                </a:solidFill>
              </a:rPr>
              <a:t>02</a:t>
            </a:r>
            <a:endParaRPr>
              <a:solidFill>
                <a:schemeClr val="dk2"/>
              </a:solidFill>
            </a:endParaRPr>
          </a:p>
        </p:txBody>
      </p:sp>
      <p:sp>
        <p:nvSpPr>
          <p:cNvPr id="485" name="Google Shape;485;p8"/>
          <p:cNvSpPr txBox="1"/>
          <p:nvPr/>
        </p:nvSpPr>
        <p:spPr>
          <a:xfrm>
            <a:off x="339000" y="868150"/>
            <a:ext cx="2013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Pathway Extreme"/>
                <a:ea typeface="Pathway Extreme"/>
                <a:cs typeface="Pathway Extreme"/>
                <a:sym typeface="Pathway Extreme"/>
              </a:rPr>
              <a:t>Scenarios</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Pathway Extreme"/>
              <a:ea typeface="Pathway Extreme"/>
              <a:cs typeface="Pathway Extreme"/>
              <a:sym typeface="Pathway Extreme"/>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athway Extreme Light"/>
                <a:ea typeface="Pathway Extreme Light"/>
                <a:cs typeface="Pathway Extreme Light"/>
                <a:sym typeface="Pathway Extreme Light"/>
              </a:rPr>
              <a:t>Partie </a:t>
            </a:r>
            <a:r>
              <a:rPr lang="en" sz="1500">
                <a:solidFill>
                  <a:schemeClr val="dk1"/>
                </a:solidFill>
                <a:latin typeface="Pathway Extreme Light"/>
                <a:ea typeface="Pathway Extreme Light"/>
                <a:cs typeface="Pathway Extreme Light"/>
                <a:sym typeface="Pathway Extreme Light"/>
              </a:rPr>
              <a:t>2</a:t>
            </a:r>
            <a:endParaRPr b="0" i="0" sz="1500" u="none" cap="none" strike="noStrike">
              <a:solidFill>
                <a:schemeClr val="dk1"/>
              </a:solidFill>
              <a:latin typeface="Pathway Extreme Light"/>
              <a:ea typeface="Pathway Extreme Light"/>
              <a:cs typeface="Pathway Extreme Light"/>
              <a:sym typeface="Pathway Extreme Light"/>
            </a:endParaRPr>
          </a:p>
        </p:txBody>
      </p:sp>
      <p:pic>
        <p:nvPicPr>
          <p:cNvPr id="486" name="Google Shape;486;p8"/>
          <p:cNvPicPr preferRelativeResize="0"/>
          <p:nvPr/>
        </p:nvPicPr>
        <p:blipFill rotWithShape="1">
          <a:blip r:embed="rId3">
            <a:alphaModFix/>
          </a:blip>
          <a:srcRect b="0" l="0" r="0" t="0"/>
          <a:stretch/>
        </p:blipFill>
        <p:spPr>
          <a:xfrm>
            <a:off x="1563952" y="0"/>
            <a:ext cx="495591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X Junior Designer Portfolio by Slidesgo">
  <a:themeElements>
    <a:clrScheme name="Simple Light">
      <a:dk1>
        <a:srgbClr val="FFFFFF"/>
      </a:dk1>
      <a:lt1>
        <a:srgbClr val="2B2B2F"/>
      </a:lt1>
      <a:dk2>
        <a:srgbClr val="FBEEA8"/>
      </a:dk2>
      <a:lt2>
        <a:srgbClr val="DFA656"/>
      </a:lt2>
      <a:accent1>
        <a:srgbClr val="383C41"/>
      </a:accent1>
      <a:accent2>
        <a:srgbClr val="FFCC78"/>
      </a:accent2>
      <a:accent3>
        <a:srgbClr val="73777C"/>
      </a:accent3>
      <a:accent4>
        <a:srgbClr val="0000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