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Inter"/>
      <p:regular r:id="rId34"/>
      <p:bold r:id="rId35"/>
    </p:embeddedFont>
    <p:embeddedFont>
      <p:font typeface="Bebas Neue"/>
      <p:regular r:id="rId36"/>
    </p:embeddedFont>
    <p:embeddedFont>
      <p:font typeface="DM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hPWGA+frNYLa1FO+H0kleCmcS2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C6924F-8F52-4A9C-9E84-5CE53778218C}">
  <a:tblStyle styleId="{A0C6924F-8F52-4A9C-9E84-5CE5377821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Inter-bold.fntdata"/><Relationship Id="rId12" Type="http://schemas.openxmlformats.org/officeDocument/2006/relationships/slide" Target="slides/slide6.xml"/><Relationship Id="rId34" Type="http://schemas.openxmlformats.org/officeDocument/2006/relationships/font" Target="fonts/Inter-regular.fntdata"/><Relationship Id="rId15" Type="http://schemas.openxmlformats.org/officeDocument/2006/relationships/slide" Target="slides/slide9.xml"/><Relationship Id="rId37" Type="http://schemas.openxmlformats.org/officeDocument/2006/relationships/font" Target="fonts/DMSans-regular.fntdata"/><Relationship Id="rId14" Type="http://schemas.openxmlformats.org/officeDocument/2006/relationships/slide" Target="slides/slide8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1.xml"/><Relationship Id="rId39" Type="http://schemas.openxmlformats.org/officeDocument/2006/relationships/font" Target="fonts/DMSans-italic.fntdata"/><Relationship Id="rId16" Type="http://schemas.openxmlformats.org/officeDocument/2006/relationships/slide" Target="slides/slide10.xml"/><Relationship Id="rId38" Type="http://schemas.openxmlformats.org/officeDocument/2006/relationships/font" Target="fonts/DM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7" name="Google Shape;1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2" name="Google Shape;1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2" name="Google Shape;15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1" name="Google Shape;16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8" name="Google Shape;16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5" name="Google Shape;16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2" name="Google Shape;17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2" name="Google Shape;20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0" name="Google Shape;20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8" name="Google Shape;20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7" name="Google Shape;20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7" name="Google Shape;23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7" name="Google Shape;23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2" name="Google Shape;25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0" name="Google Shape;1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5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Google Shape;11;p2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15;p2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6;p2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5"/>
          <p:cNvSpPr txBox="1"/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27" name="Google Shape;227;p3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" name="Google Shape;228;p3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29" name="Google Shape;229;p3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" name="Google Shape;232;p3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Google Shape;233;p3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4" name="Google Shape;234;p34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1" cy="4664675"/>
          </a:xfrm>
        </p:grpSpPr>
        <p:sp>
          <p:nvSpPr>
            <p:cNvPr id="235" name="Google Shape;235;p34"/>
            <p:cNvSpPr/>
            <p:nvPr/>
          </p:nvSpPr>
          <p:spPr>
            <a:xfrm>
              <a:off x="2576566" y="4571564"/>
              <a:ext cx="1035537" cy="363600"/>
            </a:xfrm>
            <a:custGeom>
              <a:rect b="b" l="l" r="r" t="t"/>
              <a:pathLst>
                <a:path extrusionOk="0" h="1217" w="3466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2559834" y="4555132"/>
              <a:ext cx="1070194" cy="396464"/>
            </a:xfrm>
            <a:custGeom>
              <a:rect b="b" l="l" r="r" t="t"/>
              <a:pathLst>
                <a:path extrusionOk="0" h="1327" w="3582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2029818" y="2933116"/>
              <a:ext cx="87241" cy="1880443"/>
            </a:xfrm>
            <a:custGeom>
              <a:rect b="b" l="l" r="r" t="t"/>
              <a:pathLst>
                <a:path extrusionOk="0" h="6294" w="292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013087" y="2915190"/>
              <a:ext cx="120404" cy="1909423"/>
            </a:xfrm>
            <a:custGeom>
              <a:rect b="b" l="l" r="r" t="t"/>
              <a:pathLst>
                <a:path extrusionOk="0" h="6391" w="403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2098834" y="2926245"/>
              <a:ext cx="921108" cy="1887314"/>
            </a:xfrm>
            <a:custGeom>
              <a:rect b="b" l="l" r="r" t="t"/>
              <a:pathLst>
                <a:path extrusionOk="0" h="6317" w="3083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2082102" y="2914294"/>
              <a:ext cx="948894" cy="1913008"/>
            </a:xfrm>
            <a:custGeom>
              <a:rect b="b" l="l" r="r" t="t"/>
              <a:pathLst>
                <a:path extrusionOk="0" h="6403" w="3176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415548" y="735374"/>
              <a:ext cx="183744" cy="3773135"/>
            </a:xfrm>
            <a:custGeom>
              <a:rect b="b" l="l" r="r" t="t"/>
              <a:pathLst>
                <a:path extrusionOk="0" h="12629" w="615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403000" y="717448"/>
              <a:ext cx="207346" cy="3808987"/>
            </a:xfrm>
            <a:custGeom>
              <a:rect b="b" l="l" r="r" t="t"/>
              <a:pathLst>
                <a:path extrusionOk="0" h="12749" w="694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558958" y="729697"/>
              <a:ext cx="2024167" cy="3785384"/>
            </a:xfrm>
            <a:custGeom>
              <a:rect b="b" l="l" r="r" t="t"/>
              <a:pathLst>
                <a:path extrusionOk="0" h="12670" w="6775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546708" y="716850"/>
              <a:ext cx="2048666" cy="3811676"/>
            </a:xfrm>
            <a:custGeom>
              <a:rect b="b" l="l" r="r" t="t"/>
              <a:pathLst>
                <a:path extrusionOk="0" h="12758" w="6857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1656954" y="867131"/>
              <a:ext cx="1851478" cy="3504244"/>
            </a:xfrm>
            <a:custGeom>
              <a:rect b="b" l="l" r="r" t="t"/>
              <a:pathLst>
                <a:path extrusionOk="0" h="11729" w="6197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1644704" y="849504"/>
              <a:ext cx="1881653" cy="3539499"/>
            </a:xfrm>
            <a:custGeom>
              <a:rect b="b" l="l" r="r" t="t"/>
              <a:pathLst>
                <a:path extrusionOk="0" h="11847" w="6298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1989783" y="4749630"/>
              <a:ext cx="661477" cy="190912"/>
            </a:xfrm>
            <a:custGeom>
              <a:rect b="b" l="l" r="r" t="t"/>
              <a:pathLst>
                <a:path extrusionOk="0" h="639" w="2214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973052" y="4738576"/>
              <a:ext cx="690756" cy="218399"/>
            </a:xfrm>
            <a:custGeom>
              <a:rect b="b" l="l" r="r" t="t"/>
              <a:pathLst>
                <a:path extrusionOk="0" h="731" w="2312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2047744" y="4566186"/>
              <a:ext cx="1489667" cy="183742"/>
            </a:xfrm>
            <a:custGeom>
              <a:rect b="b" l="l" r="r" t="t"/>
              <a:pathLst>
                <a:path extrusionOk="0" h="615" w="4986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2042067" y="4555132"/>
              <a:ext cx="1501020" cy="212722"/>
            </a:xfrm>
            <a:custGeom>
              <a:rect b="b" l="l" r="r" t="t"/>
              <a:pathLst>
                <a:path extrusionOk="0" h="712" w="5024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3433734" y="1154845"/>
              <a:ext cx="40334" cy="420067"/>
            </a:xfrm>
            <a:custGeom>
              <a:rect b="b" l="l" r="r" t="t"/>
              <a:pathLst>
                <a:path extrusionOk="0" h="1406" w="135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3364719" y="1143791"/>
              <a:ext cx="23603" cy="98593"/>
            </a:xfrm>
            <a:custGeom>
              <a:rect b="b" l="l" r="r" t="t"/>
              <a:pathLst>
                <a:path extrusionOk="0" h="330" w="7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1995161" y="303354"/>
              <a:ext cx="1956645" cy="2744478"/>
            </a:xfrm>
            <a:custGeom>
              <a:rect b="b" l="l" r="r" t="t"/>
              <a:pathLst>
                <a:path extrusionOk="0" h="9186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1984106" y="292300"/>
              <a:ext cx="1985625" cy="2766587"/>
            </a:xfrm>
            <a:custGeom>
              <a:rect b="b" l="l" r="r" t="t"/>
              <a:pathLst>
                <a:path extrusionOk="0" h="9260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1995161" y="303354"/>
              <a:ext cx="1956645" cy="207345"/>
            </a:xfrm>
            <a:custGeom>
              <a:rect b="b" l="l" r="r" t="t"/>
              <a:pathLst>
                <a:path extrusionOk="0" h="694" w="6549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1984106" y="292300"/>
              <a:ext cx="1985625" cy="230649"/>
            </a:xfrm>
            <a:custGeom>
              <a:rect b="b" l="l" r="r" t="t"/>
              <a:pathLst>
                <a:path extrusionOk="0" h="772" w="6646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3428058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3412367" y="321281"/>
              <a:ext cx="144007" cy="149384"/>
            </a:xfrm>
            <a:custGeom>
              <a:rect b="b" l="l" r="r" t="t"/>
              <a:pathLst>
                <a:path extrusionOk="0" h="500" w="482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3629727" y="337713"/>
              <a:ext cx="120404" cy="121897"/>
            </a:xfrm>
            <a:custGeom>
              <a:rect b="b" l="l" r="r" t="t"/>
              <a:pathLst>
                <a:path extrusionOk="0" h="408" w="403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3612543" y="321281"/>
              <a:ext cx="150879" cy="149384"/>
            </a:xfrm>
            <a:custGeom>
              <a:rect b="b" l="l" r="r" t="t"/>
              <a:pathLst>
                <a:path extrusionOk="0" h="500" w="505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3778813" y="337713"/>
              <a:ext cx="121898" cy="121897"/>
            </a:xfrm>
            <a:custGeom>
              <a:rect b="b" l="l" r="r" t="t"/>
              <a:pathLst>
                <a:path extrusionOk="0" h="408" w="408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3757745" y="321281"/>
              <a:ext cx="149385" cy="149384"/>
            </a:xfrm>
            <a:custGeom>
              <a:rect b="b" l="l" r="r" t="t"/>
              <a:pathLst>
                <a:path extrusionOk="0" h="500" w="50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2105705" y="597343"/>
              <a:ext cx="356433" cy="98295"/>
            </a:xfrm>
            <a:custGeom>
              <a:rect b="b" l="l" r="r" t="t"/>
              <a:pathLst>
                <a:path extrusionOk="0" h="329" w="1193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2093157" y="586288"/>
              <a:ext cx="380035" cy="120403"/>
            </a:xfrm>
            <a:custGeom>
              <a:rect b="b" l="l" r="r" t="t"/>
              <a:pathLst>
                <a:path extrusionOk="0" h="403" w="1272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2105705" y="1200557"/>
              <a:ext cx="356433" cy="92618"/>
            </a:xfrm>
            <a:custGeom>
              <a:rect b="b" l="l" r="r" t="t"/>
              <a:pathLst>
                <a:path extrusionOk="0" h="310" w="1193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2093157" y="1183826"/>
              <a:ext cx="380035" cy="127574"/>
            </a:xfrm>
            <a:custGeom>
              <a:rect b="b" l="l" r="r" t="t"/>
              <a:pathLst>
                <a:path extrusionOk="0" h="427" w="1272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2105705" y="1828569"/>
              <a:ext cx="356433" cy="97099"/>
            </a:xfrm>
            <a:custGeom>
              <a:rect b="b" l="l" r="r" t="t"/>
              <a:pathLst>
                <a:path extrusionOk="0" h="325" w="1193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2093157" y="1816319"/>
              <a:ext cx="380035" cy="127275"/>
            </a:xfrm>
            <a:custGeom>
              <a:rect b="b" l="l" r="r" t="t"/>
              <a:pathLst>
                <a:path extrusionOk="0" h="426" w="1272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2485441" y="597343"/>
              <a:ext cx="1397347" cy="98295"/>
            </a:xfrm>
            <a:custGeom>
              <a:rect b="b" l="l" r="r" t="t"/>
              <a:pathLst>
                <a:path extrusionOk="0" h="329" w="4677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2472893" y="586288"/>
              <a:ext cx="1427822" cy="120403"/>
            </a:xfrm>
            <a:custGeom>
              <a:rect b="b" l="l" r="r" t="t"/>
              <a:pathLst>
                <a:path extrusionOk="0" h="403" w="4779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2485441" y="1200557"/>
              <a:ext cx="1397347" cy="92618"/>
            </a:xfrm>
            <a:custGeom>
              <a:rect b="b" l="l" r="r" t="t"/>
              <a:pathLst>
                <a:path extrusionOk="0" h="310" w="4677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2472893" y="1183826"/>
              <a:ext cx="1427822" cy="127574"/>
            </a:xfrm>
            <a:custGeom>
              <a:rect b="b" l="l" r="r" t="t"/>
              <a:pathLst>
                <a:path extrusionOk="0" h="427" w="4779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2485441" y="1828569"/>
              <a:ext cx="1397347" cy="97099"/>
            </a:xfrm>
            <a:custGeom>
              <a:rect b="b" l="l" r="r" t="t"/>
              <a:pathLst>
                <a:path extrusionOk="0" h="325" w="4677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2472893" y="1816319"/>
              <a:ext cx="1427822" cy="127275"/>
            </a:xfrm>
            <a:custGeom>
              <a:rect b="b" l="l" r="r" t="t"/>
              <a:pathLst>
                <a:path extrusionOk="0" h="426" w="4779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2127814" y="746428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2116760" y="735374"/>
              <a:ext cx="1783956" cy="120403"/>
            </a:xfrm>
            <a:custGeom>
              <a:rect b="b" l="l" r="r" t="t"/>
              <a:pathLst>
                <a:path extrusionOk="0" h="403" w="5971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2127814" y="1351136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2116760" y="1338588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2127814" y="1983331"/>
              <a:ext cx="1754975" cy="92618"/>
            </a:xfrm>
            <a:custGeom>
              <a:rect b="b" l="l" r="r" t="t"/>
              <a:pathLst>
                <a:path extrusionOk="0" h="310" w="5874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2116760" y="1966600"/>
              <a:ext cx="1783956" cy="126080"/>
            </a:xfrm>
            <a:custGeom>
              <a:rect b="b" l="l" r="r" t="t"/>
              <a:pathLst>
                <a:path extrusionOk="0" h="422" w="5971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127814" y="889837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116760" y="878783"/>
              <a:ext cx="1783956" cy="121897"/>
            </a:xfrm>
            <a:custGeom>
              <a:rect b="b" l="l" r="r" t="t"/>
              <a:pathLst>
                <a:path extrusionOk="0" h="408" w="5971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127814" y="1494545"/>
              <a:ext cx="1754975" cy="98295"/>
            </a:xfrm>
            <a:custGeom>
              <a:rect b="b" l="l" r="r" t="t"/>
              <a:pathLst>
                <a:path extrusionOk="0" h="329" w="5874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116760" y="1476619"/>
              <a:ext cx="1783956" cy="127275"/>
            </a:xfrm>
            <a:custGeom>
              <a:rect b="b" l="l" r="r" t="t"/>
              <a:pathLst>
                <a:path extrusionOk="0" h="426" w="5971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2127814" y="2126740"/>
              <a:ext cx="1754975" cy="92917"/>
            </a:xfrm>
            <a:custGeom>
              <a:rect b="b" l="l" r="r" t="t"/>
              <a:pathLst>
                <a:path extrusionOk="0" h="311" w="5874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116760" y="2110308"/>
              <a:ext cx="1783956" cy="125781"/>
            </a:xfrm>
            <a:custGeom>
              <a:rect b="b" l="l" r="r" t="t"/>
              <a:pathLst>
                <a:path extrusionOk="0" h="421" w="5971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127814" y="1045795"/>
              <a:ext cx="875396" cy="98295"/>
            </a:xfrm>
            <a:custGeom>
              <a:rect b="b" l="l" r="r" t="t"/>
              <a:pathLst>
                <a:path extrusionOk="0" h="329" w="293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116760" y="1034740"/>
              <a:ext cx="897505" cy="120403"/>
            </a:xfrm>
            <a:custGeom>
              <a:rect b="b" l="l" r="r" t="t"/>
              <a:pathLst>
                <a:path extrusionOk="0" h="403" w="3004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127814" y="1649307"/>
              <a:ext cx="875396" cy="92618"/>
            </a:xfrm>
            <a:custGeom>
              <a:rect b="b" l="l" r="r" t="t"/>
              <a:pathLst>
                <a:path extrusionOk="0" h="310" w="293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2116760" y="1632576"/>
              <a:ext cx="897505" cy="127275"/>
            </a:xfrm>
            <a:custGeom>
              <a:rect b="b" l="l" r="r" t="t"/>
              <a:pathLst>
                <a:path extrusionOk="0" h="426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2127814" y="2277319"/>
              <a:ext cx="875396" cy="96801"/>
            </a:xfrm>
            <a:custGeom>
              <a:rect b="b" l="l" r="r" t="t"/>
              <a:pathLst>
                <a:path extrusionOk="0" h="324" w="293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2116760" y="2264771"/>
              <a:ext cx="897505" cy="121897"/>
            </a:xfrm>
            <a:custGeom>
              <a:rect b="b" l="l" r="r" t="t"/>
              <a:pathLst>
                <a:path extrusionOk="0" h="408" w="3004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6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26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27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" name="Google Shape;28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subTitle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3" type="subTitle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4" type="subTitle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5" type="title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26"/>
          <p:cNvSpPr txBox="1"/>
          <p:nvPr>
            <p:ph idx="6" type="title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26"/>
          <p:cNvSpPr txBox="1"/>
          <p:nvPr>
            <p:ph idx="7" type="title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26"/>
          <p:cNvSpPr txBox="1"/>
          <p:nvPr>
            <p:ph idx="8" type="title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26"/>
          <p:cNvSpPr txBox="1"/>
          <p:nvPr>
            <p:ph idx="9" type="subTitle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3" type="subTitle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26"/>
          <p:cNvSpPr txBox="1"/>
          <p:nvPr>
            <p:ph idx="14" type="subTitle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15" type="subTitle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3" name="Google Shape;43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5" name="Google Shape;45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49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" name="Google Shape;50;p27"/>
          <p:cNvSpPr txBox="1"/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27"/>
          <p:cNvSpPr txBox="1"/>
          <p:nvPr>
            <p:ph idx="2" type="title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" name="Google Shape;52;p27"/>
          <p:cNvSpPr txBox="1"/>
          <p:nvPr>
            <p:ph idx="1" type="subTitle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55" name="Google Shape;55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57" name="Google Shape;57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60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61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2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subTitle"/>
          </p:nvPr>
        </p:nvSpPr>
        <p:spPr>
          <a:xfrm>
            <a:off x="4780709" y="2614160"/>
            <a:ext cx="28530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28"/>
          <p:cNvSpPr txBox="1"/>
          <p:nvPr>
            <p:ph idx="2" type="subTitle"/>
          </p:nvPr>
        </p:nvSpPr>
        <p:spPr>
          <a:xfrm>
            <a:off x="1510291" y="2614160"/>
            <a:ext cx="28530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28"/>
          <p:cNvSpPr txBox="1"/>
          <p:nvPr>
            <p:ph idx="3" type="subTitle"/>
          </p:nvPr>
        </p:nvSpPr>
        <p:spPr>
          <a:xfrm>
            <a:off x="4780709" y="2276750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28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9" name="Google Shape;6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7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1" name="Google Shape;7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" name="Google Shape;7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" name="Google Shape;7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6" name="Google Shape;76;p2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3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79" name="Google Shape;79;p3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3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81" name="Google Shape;81;p3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" name="Google Shape;84;p3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" name="Google Shape;85;p3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" name="Google Shape;86;p30"/>
          <p:cNvSpPr txBox="1"/>
          <p:nvPr>
            <p:ph type="title"/>
          </p:nvPr>
        </p:nvSpPr>
        <p:spPr>
          <a:xfrm>
            <a:off x="713225" y="1825650"/>
            <a:ext cx="42867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1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89" name="Google Shape;89;p31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31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91" name="Google Shape;91;p31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1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1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94;p31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31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1" name="Google Shape;101;p3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fmla="val 2793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p3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03" name="Google Shape;103;p3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3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" name="Google Shape;107;p3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8" name="Google Shape;108;p33"/>
          <p:cNvGrpSpPr/>
          <p:nvPr/>
        </p:nvGrpSpPr>
        <p:grpSpPr>
          <a:xfrm>
            <a:off x="713219" y="2269869"/>
            <a:ext cx="2305488" cy="3069098"/>
            <a:chOff x="4962625" y="539501"/>
            <a:chExt cx="3266488" cy="4348396"/>
          </a:xfrm>
        </p:grpSpPr>
        <p:sp>
          <p:nvSpPr>
            <p:cNvPr id="109" name="Google Shape;109;p33"/>
            <p:cNvSpPr/>
            <p:nvPr/>
          </p:nvSpPr>
          <p:spPr>
            <a:xfrm>
              <a:off x="5689271" y="788278"/>
              <a:ext cx="1476799" cy="1488827"/>
            </a:xfrm>
            <a:custGeom>
              <a:rect b="b" l="l" r="r" t="t"/>
              <a:pathLst>
                <a:path extrusionOk="0" h="10892" w="10804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3"/>
            <p:cNvSpPr/>
            <p:nvPr/>
          </p:nvSpPr>
          <p:spPr>
            <a:xfrm>
              <a:off x="5705127" y="780486"/>
              <a:ext cx="1462856" cy="1501676"/>
            </a:xfrm>
            <a:custGeom>
              <a:rect b="b" l="l" r="r" t="t"/>
              <a:pathLst>
                <a:path extrusionOk="0" h="10986" w="10702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>
              <a:off x="6841981" y="2138919"/>
              <a:ext cx="394897" cy="942751"/>
            </a:xfrm>
            <a:custGeom>
              <a:rect b="b" l="l" r="r" t="t"/>
              <a:pathLst>
                <a:path extrusionOk="0" h="6897" w="2889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>
              <a:off x="6833780" y="2131401"/>
              <a:ext cx="392300" cy="958470"/>
            </a:xfrm>
            <a:custGeom>
              <a:rect b="b" l="l" r="r" t="t"/>
              <a:pathLst>
                <a:path extrusionOk="0" h="7012" w="287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>
              <a:off x="7031434" y="2479005"/>
              <a:ext cx="550314" cy="764097"/>
            </a:xfrm>
            <a:custGeom>
              <a:rect b="b" l="l" r="r" t="t"/>
              <a:pathLst>
                <a:path extrusionOk="0" h="5590" w="4026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7023233" y="2468343"/>
              <a:ext cx="552774" cy="782277"/>
            </a:xfrm>
            <a:custGeom>
              <a:rect b="b" l="l" r="r" t="t"/>
              <a:pathLst>
                <a:path extrusionOk="0" h="5723" w="4044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>
              <a:off x="7215283" y="2004688"/>
              <a:ext cx="558379" cy="459552"/>
            </a:xfrm>
            <a:custGeom>
              <a:rect b="b" l="l" r="r" t="t"/>
              <a:pathLst>
                <a:path extrusionOk="0" h="3362" w="4085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3"/>
            <p:cNvSpPr/>
            <p:nvPr/>
          </p:nvSpPr>
          <p:spPr>
            <a:xfrm>
              <a:off x="7218427" y="1997170"/>
              <a:ext cx="557832" cy="473768"/>
            </a:xfrm>
            <a:custGeom>
              <a:rect b="b" l="l" r="r" t="t"/>
              <a:pathLst>
                <a:path extrusionOk="0" h="3466" w="4081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>
              <a:off x="7262578" y="1796235"/>
              <a:ext cx="350747" cy="305092"/>
            </a:xfrm>
            <a:custGeom>
              <a:rect b="b" l="l" r="r" t="t"/>
              <a:pathLst>
                <a:path extrusionOk="0" h="2232" w="2566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>
              <a:off x="7257520" y="1791861"/>
              <a:ext cx="358264" cy="315891"/>
            </a:xfrm>
            <a:custGeom>
              <a:rect b="b" l="l" r="r" t="t"/>
              <a:pathLst>
                <a:path extrusionOk="0" h="2311" w="2621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3"/>
            <p:cNvSpPr/>
            <p:nvPr/>
          </p:nvSpPr>
          <p:spPr>
            <a:xfrm>
              <a:off x="7157736" y="2361178"/>
              <a:ext cx="394897" cy="243855"/>
            </a:xfrm>
            <a:custGeom>
              <a:rect b="b" l="l" r="r" t="t"/>
              <a:pathLst>
                <a:path extrusionOk="0" h="1784" w="2889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3"/>
            <p:cNvSpPr/>
            <p:nvPr/>
          </p:nvSpPr>
          <p:spPr>
            <a:xfrm>
              <a:off x="7152132" y="2352703"/>
              <a:ext cx="405559" cy="259711"/>
            </a:xfrm>
            <a:custGeom>
              <a:rect b="b" l="l" r="r" t="t"/>
              <a:pathLst>
                <a:path extrusionOk="0" h="1900" w="2967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3"/>
            <p:cNvSpPr/>
            <p:nvPr/>
          </p:nvSpPr>
          <p:spPr>
            <a:xfrm>
              <a:off x="7886569" y="1908048"/>
              <a:ext cx="81604" cy="30208"/>
            </a:xfrm>
            <a:custGeom>
              <a:rect b="b" l="l" r="r" t="t"/>
              <a:pathLst>
                <a:path extrusionOk="0" h="221" w="597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3"/>
            <p:cNvSpPr/>
            <p:nvPr/>
          </p:nvSpPr>
          <p:spPr>
            <a:xfrm>
              <a:off x="7812756" y="1942221"/>
              <a:ext cx="63287" cy="30208"/>
            </a:xfrm>
            <a:custGeom>
              <a:rect b="b" l="l" r="r" t="t"/>
              <a:pathLst>
                <a:path extrusionOk="0" h="221" w="463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>
              <a:off x="7918145" y="1948782"/>
              <a:ext cx="108122" cy="51669"/>
            </a:xfrm>
            <a:custGeom>
              <a:rect b="b" l="l" r="r" t="t"/>
              <a:pathLst>
                <a:path extrusionOk="0" h="378" w="791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>
              <a:off x="8020526" y="1977897"/>
              <a:ext cx="21597" cy="43331"/>
            </a:xfrm>
            <a:custGeom>
              <a:rect b="b" l="l" r="r" t="t"/>
              <a:pathLst>
                <a:path extrusionOk="0" h="317" w="158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3"/>
            <p:cNvSpPr/>
            <p:nvPr/>
          </p:nvSpPr>
          <p:spPr>
            <a:xfrm>
              <a:off x="7999612" y="2048293"/>
              <a:ext cx="29252" cy="68755"/>
            </a:xfrm>
            <a:custGeom>
              <a:rect b="b" l="l" r="r" t="t"/>
              <a:pathLst>
                <a:path extrusionOk="0" h="503" w="214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3"/>
            <p:cNvSpPr/>
            <p:nvPr/>
          </p:nvSpPr>
          <p:spPr>
            <a:xfrm>
              <a:off x="7881512" y="2052667"/>
              <a:ext cx="97460" cy="47568"/>
            </a:xfrm>
            <a:custGeom>
              <a:rect b="b" l="l" r="r" t="t"/>
              <a:pathLst>
                <a:path extrusionOk="0" h="348" w="713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3"/>
            <p:cNvSpPr/>
            <p:nvPr/>
          </p:nvSpPr>
          <p:spPr>
            <a:xfrm>
              <a:off x="7854994" y="2186624"/>
              <a:ext cx="89805" cy="24741"/>
            </a:xfrm>
            <a:custGeom>
              <a:rect b="b" l="l" r="r" t="t"/>
              <a:pathLst>
                <a:path extrusionOk="0" h="181" w="657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3"/>
            <p:cNvSpPr/>
            <p:nvPr/>
          </p:nvSpPr>
          <p:spPr>
            <a:xfrm>
              <a:off x="7962979" y="2160789"/>
              <a:ext cx="63287" cy="40187"/>
            </a:xfrm>
            <a:custGeom>
              <a:rect b="b" l="l" r="r" t="t"/>
              <a:pathLst>
                <a:path extrusionOk="0" h="294" w="463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3"/>
            <p:cNvSpPr/>
            <p:nvPr/>
          </p:nvSpPr>
          <p:spPr>
            <a:xfrm>
              <a:off x="7657339" y="1889868"/>
              <a:ext cx="347466" cy="239344"/>
            </a:xfrm>
            <a:custGeom>
              <a:rect b="b" l="l" r="r" t="t"/>
              <a:pathLst>
                <a:path extrusionOk="0" h="1751" w="2542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3"/>
            <p:cNvSpPr/>
            <p:nvPr/>
          </p:nvSpPr>
          <p:spPr>
            <a:xfrm>
              <a:off x="7657339" y="1883034"/>
              <a:ext cx="355667" cy="240574"/>
            </a:xfrm>
            <a:custGeom>
              <a:rect b="b" l="l" r="r" t="t"/>
              <a:pathLst>
                <a:path extrusionOk="0" h="1760" w="2602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3"/>
            <p:cNvSpPr/>
            <p:nvPr/>
          </p:nvSpPr>
          <p:spPr>
            <a:xfrm>
              <a:off x="7699713" y="1925134"/>
              <a:ext cx="368243" cy="255747"/>
            </a:xfrm>
            <a:custGeom>
              <a:rect b="b" l="l" r="r" t="t"/>
              <a:pathLst>
                <a:path extrusionOk="0" h="1871" w="2694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3"/>
            <p:cNvSpPr/>
            <p:nvPr/>
          </p:nvSpPr>
          <p:spPr>
            <a:xfrm>
              <a:off x="7731289" y="1917616"/>
              <a:ext cx="339811" cy="264085"/>
            </a:xfrm>
            <a:custGeom>
              <a:rect b="b" l="l" r="r" t="t"/>
              <a:pathLst>
                <a:path extrusionOk="0" h="1932" w="2486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3"/>
            <p:cNvSpPr/>
            <p:nvPr/>
          </p:nvSpPr>
          <p:spPr>
            <a:xfrm>
              <a:off x="7715433" y="2016854"/>
              <a:ext cx="352524" cy="241668"/>
            </a:xfrm>
            <a:custGeom>
              <a:rect b="b" l="l" r="r" t="t"/>
              <a:pathLst>
                <a:path extrusionOk="0" h="1768" w="2579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3"/>
            <p:cNvSpPr/>
            <p:nvPr/>
          </p:nvSpPr>
          <p:spPr>
            <a:xfrm>
              <a:off x="7747008" y="2010429"/>
              <a:ext cx="320948" cy="252740"/>
            </a:xfrm>
            <a:custGeom>
              <a:rect b="b" l="l" r="r" t="t"/>
              <a:pathLst>
                <a:path extrusionOk="0" h="1849" w="2348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3"/>
            <p:cNvSpPr/>
            <p:nvPr/>
          </p:nvSpPr>
          <p:spPr>
            <a:xfrm>
              <a:off x="7741951" y="2127027"/>
              <a:ext cx="334207" cy="207495"/>
            </a:xfrm>
            <a:custGeom>
              <a:rect b="b" l="l" r="r" t="t"/>
              <a:pathLst>
                <a:path extrusionOk="0" h="1518" w="2445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3"/>
            <p:cNvSpPr/>
            <p:nvPr/>
          </p:nvSpPr>
          <p:spPr>
            <a:xfrm>
              <a:off x="7739490" y="2120876"/>
              <a:ext cx="344322" cy="221301"/>
            </a:xfrm>
            <a:custGeom>
              <a:rect b="b" l="l" r="r" t="t"/>
              <a:pathLst>
                <a:path extrusionOk="0" h="1619" w="2519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3"/>
            <p:cNvSpPr/>
            <p:nvPr/>
          </p:nvSpPr>
          <p:spPr>
            <a:xfrm>
              <a:off x="6607694" y="3218092"/>
              <a:ext cx="752889" cy="1662150"/>
            </a:xfrm>
            <a:custGeom>
              <a:rect b="b" l="l" r="r" t="t"/>
              <a:pathLst>
                <a:path extrusionOk="0" h="12160" w="5508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3"/>
            <p:cNvSpPr/>
            <p:nvPr/>
          </p:nvSpPr>
          <p:spPr>
            <a:xfrm>
              <a:off x="6602636" y="3210437"/>
              <a:ext cx="765601" cy="1677460"/>
            </a:xfrm>
            <a:custGeom>
              <a:rect b="b" l="l" r="r" t="t"/>
              <a:pathLst>
                <a:path extrusionOk="0" h="12272" w="5601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3"/>
            <p:cNvSpPr/>
            <p:nvPr/>
          </p:nvSpPr>
          <p:spPr>
            <a:xfrm>
              <a:off x="6007623" y="3286847"/>
              <a:ext cx="910902" cy="1547741"/>
            </a:xfrm>
            <a:custGeom>
              <a:rect b="b" l="l" r="r" t="t"/>
              <a:pathLst>
                <a:path extrusionOk="0" h="11323" w="6664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3"/>
            <p:cNvSpPr/>
            <p:nvPr/>
          </p:nvSpPr>
          <p:spPr>
            <a:xfrm>
              <a:off x="5999422" y="3276049"/>
              <a:ext cx="926622" cy="1566741"/>
            </a:xfrm>
            <a:custGeom>
              <a:rect b="b" l="l" r="r" t="t"/>
              <a:pathLst>
                <a:path extrusionOk="0" h="11462" w="6779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3"/>
            <p:cNvSpPr/>
            <p:nvPr/>
          </p:nvSpPr>
          <p:spPr>
            <a:xfrm>
              <a:off x="6110004" y="2110897"/>
              <a:ext cx="1005628" cy="1175671"/>
            </a:xfrm>
            <a:custGeom>
              <a:rect b="b" l="l" r="r" t="t"/>
              <a:pathLst>
                <a:path extrusionOk="0" h="8601" w="7357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3"/>
            <p:cNvSpPr/>
            <p:nvPr/>
          </p:nvSpPr>
          <p:spPr>
            <a:xfrm>
              <a:off x="6102350" y="2105156"/>
              <a:ext cx="1005628" cy="1188793"/>
            </a:xfrm>
            <a:custGeom>
              <a:rect b="b" l="l" r="r" t="t"/>
              <a:pathLst>
                <a:path extrusionOk="0" h="8697" w="7357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3"/>
            <p:cNvSpPr/>
            <p:nvPr/>
          </p:nvSpPr>
          <p:spPr>
            <a:xfrm>
              <a:off x="6260227" y="1815919"/>
              <a:ext cx="510537" cy="446566"/>
            </a:xfrm>
            <a:custGeom>
              <a:rect b="b" l="l" r="r" t="t"/>
              <a:pathLst>
                <a:path extrusionOk="0" h="3267" w="3735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3"/>
            <p:cNvSpPr/>
            <p:nvPr/>
          </p:nvSpPr>
          <p:spPr>
            <a:xfrm>
              <a:off x="6246968" y="1807717"/>
              <a:ext cx="534458" cy="462832"/>
            </a:xfrm>
            <a:custGeom>
              <a:rect b="b" l="l" r="r" t="t"/>
              <a:pathLst>
                <a:path extrusionOk="0" h="3386" w="391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3"/>
            <p:cNvSpPr/>
            <p:nvPr/>
          </p:nvSpPr>
          <p:spPr>
            <a:xfrm>
              <a:off x="6183817" y="2042005"/>
              <a:ext cx="681673" cy="307963"/>
            </a:xfrm>
            <a:custGeom>
              <a:rect b="b" l="l" r="r" t="t"/>
              <a:pathLst>
                <a:path extrusionOk="0" h="2253" w="4987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3"/>
            <p:cNvSpPr/>
            <p:nvPr/>
          </p:nvSpPr>
          <p:spPr>
            <a:xfrm>
              <a:off x="6192018" y="2034350"/>
              <a:ext cx="652558" cy="323409"/>
            </a:xfrm>
            <a:custGeom>
              <a:rect b="b" l="l" r="r" t="t"/>
              <a:pathLst>
                <a:path extrusionOk="0" h="2366" w="4774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3"/>
            <p:cNvSpPr/>
            <p:nvPr/>
          </p:nvSpPr>
          <p:spPr>
            <a:xfrm>
              <a:off x="6797147" y="3315963"/>
              <a:ext cx="121381" cy="510400"/>
            </a:xfrm>
            <a:custGeom>
              <a:rect b="b" l="l" r="r" t="t"/>
              <a:pathLst>
                <a:path extrusionOk="0" h="3734" w="888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3"/>
            <p:cNvSpPr/>
            <p:nvPr/>
          </p:nvSpPr>
          <p:spPr>
            <a:xfrm>
              <a:off x="6788945" y="3305164"/>
              <a:ext cx="137100" cy="529400"/>
            </a:xfrm>
            <a:custGeom>
              <a:rect b="b" l="l" r="r" t="t"/>
              <a:pathLst>
                <a:path extrusionOk="0" h="3873" w="1003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3"/>
            <p:cNvSpPr/>
            <p:nvPr/>
          </p:nvSpPr>
          <p:spPr>
            <a:xfrm>
              <a:off x="6226191" y="2448387"/>
              <a:ext cx="889442" cy="852399"/>
            </a:xfrm>
            <a:custGeom>
              <a:rect b="b" l="l" r="r" t="t"/>
              <a:pathLst>
                <a:path extrusionOk="0" h="6236" w="6507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3"/>
            <p:cNvSpPr/>
            <p:nvPr/>
          </p:nvSpPr>
          <p:spPr>
            <a:xfrm>
              <a:off x="6223594" y="2442372"/>
              <a:ext cx="900240" cy="866341"/>
            </a:xfrm>
            <a:custGeom>
              <a:rect b="b" l="l" r="r" t="t"/>
              <a:pathLst>
                <a:path extrusionOk="0" h="6338" w="6586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3"/>
            <p:cNvSpPr/>
            <p:nvPr/>
          </p:nvSpPr>
          <p:spPr>
            <a:xfrm>
              <a:off x="6352493" y="2450027"/>
              <a:ext cx="607724" cy="210366"/>
            </a:xfrm>
            <a:custGeom>
              <a:rect b="b" l="l" r="r" t="t"/>
              <a:pathLst>
                <a:path extrusionOk="0" h="1539" w="4446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3"/>
            <p:cNvSpPr/>
            <p:nvPr/>
          </p:nvSpPr>
          <p:spPr>
            <a:xfrm>
              <a:off x="6344292" y="2442372"/>
              <a:ext cx="624127" cy="228819"/>
            </a:xfrm>
            <a:custGeom>
              <a:rect b="b" l="l" r="r" t="t"/>
              <a:pathLst>
                <a:path extrusionOk="0" h="1674" w="4566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3"/>
            <p:cNvSpPr/>
            <p:nvPr/>
          </p:nvSpPr>
          <p:spPr>
            <a:xfrm>
              <a:off x="6163040" y="2146710"/>
              <a:ext cx="294430" cy="460372"/>
            </a:xfrm>
            <a:custGeom>
              <a:rect b="b" l="l" r="r" t="t"/>
              <a:pathLst>
                <a:path extrusionOk="0" h="3368" w="2154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3"/>
            <p:cNvSpPr/>
            <p:nvPr/>
          </p:nvSpPr>
          <p:spPr>
            <a:xfrm>
              <a:off x="6165500" y="2192365"/>
              <a:ext cx="137" cy="2597"/>
            </a:xfrm>
            <a:custGeom>
              <a:rect b="b" l="l" r="r" t="t"/>
              <a:pathLst>
                <a:path extrusionOk="0" h="19" w="1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3"/>
            <p:cNvSpPr/>
            <p:nvPr/>
          </p:nvSpPr>
          <p:spPr>
            <a:xfrm>
              <a:off x="6183817" y="2194825"/>
              <a:ext cx="118920" cy="152956"/>
            </a:xfrm>
            <a:custGeom>
              <a:rect b="b" l="l" r="r" t="t"/>
              <a:pathLst>
                <a:path extrusionOk="0" h="1119" w="87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6173155" y="2192365"/>
              <a:ext cx="10799" cy="2597"/>
            </a:xfrm>
            <a:custGeom>
              <a:rect b="b" l="l" r="r" t="t"/>
              <a:pathLst>
                <a:path extrusionOk="0" h="19" w="79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6352493" y="2508120"/>
              <a:ext cx="7655" cy="39230"/>
            </a:xfrm>
            <a:custGeom>
              <a:rect b="b" l="l" r="r" t="t"/>
              <a:pathLst>
                <a:path extrusionOk="0" h="287" w="56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6360011" y="2547214"/>
              <a:ext cx="137" cy="137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6362608" y="2560473"/>
              <a:ext cx="87208" cy="47568"/>
            </a:xfrm>
            <a:custGeom>
              <a:rect b="b" l="l" r="r" t="t"/>
              <a:pathLst>
                <a:path extrusionOk="0" h="348" w="638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6360011" y="2547214"/>
              <a:ext cx="2734" cy="13396"/>
            </a:xfrm>
            <a:custGeom>
              <a:rect b="b" l="l" r="r" t="t"/>
              <a:pathLst>
                <a:path extrusionOk="0" h="98" w="2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6157299" y="2138645"/>
              <a:ext cx="300171" cy="476365"/>
            </a:xfrm>
            <a:custGeom>
              <a:rect b="b" l="l" r="r" t="t"/>
              <a:pathLst>
                <a:path extrusionOk="0" h="3485" w="2196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6776233" y="2061142"/>
              <a:ext cx="194647" cy="443149"/>
            </a:xfrm>
            <a:custGeom>
              <a:rect b="b" l="l" r="r" t="t"/>
              <a:pathLst>
                <a:path extrusionOk="0" h="3242" w="1424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6770629" y="2055264"/>
              <a:ext cx="197790" cy="455451"/>
            </a:xfrm>
            <a:custGeom>
              <a:rect b="b" l="l" r="r" t="t"/>
              <a:pathLst>
                <a:path extrusionOk="0" h="3332" w="1447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6776233" y="2065926"/>
              <a:ext cx="186445" cy="436588"/>
            </a:xfrm>
            <a:custGeom>
              <a:rect b="b" l="l" r="r" t="t"/>
              <a:pathLst>
                <a:path extrusionOk="0" h="3194" w="1364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3"/>
            <p:cNvSpPr/>
            <p:nvPr/>
          </p:nvSpPr>
          <p:spPr>
            <a:xfrm>
              <a:off x="6381471" y="2528897"/>
              <a:ext cx="57683" cy="58230"/>
            </a:xfrm>
            <a:custGeom>
              <a:rect b="b" l="l" r="r" t="t"/>
              <a:pathLst>
                <a:path extrusionOk="0" h="426" w="422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3"/>
            <p:cNvSpPr/>
            <p:nvPr/>
          </p:nvSpPr>
          <p:spPr>
            <a:xfrm>
              <a:off x="6373270" y="2529260"/>
              <a:ext cx="74086" cy="73403"/>
            </a:xfrm>
            <a:custGeom>
              <a:rect b="b" l="l" r="r" t="t"/>
              <a:pathLst>
                <a:path extrusionOk="0" h="537" w="542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6891873" y="2429113"/>
              <a:ext cx="58230" cy="60827"/>
            </a:xfrm>
            <a:custGeom>
              <a:rect b="b" l="l" r="r" t="t"/>
              <a:pathLst>
                <a:path extrusionOk="0" h="445" w="426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6883672" y="2431389"/>
              <a:ext cx="73949" cy="71489"/>
            </a:xfrm>
            <a:custGeom>
              <a:rect b="b" l="l" r="r" t="t"/>
              <a:pathLst>
                <a:path extrusionOk="0" h="523" w="541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6465536" y="2618566"/>
              <a:ext cx="473768" cy="448753"/>
            </a:xfrm>
            <a:custGeom>
              <a:rect b="b" l="l" r="r" t="t"/>
              <a:pathLst>
                <a:path extrusionOk="0" h="3283" w="3466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6457334" y="2610365"/>
              <a:ext cx="487026" cy="465019"/>
            </a:xfrm>
            <a:custGeom>
              <a:rect b="b" l="l" r="r" t="t"/>
              <a:pathLst>
                <a:path extrusionOk="0" h="3402" w="3563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6465536" y="2618566"/>
              <a:ext cx="455451" cy="199841"/>
            </a:xfrm>
            <a:custGeom>
              <a:rect b="b" l="l" r="r" t="t"/>
              <a:pathLst>
                <a:path extrusionOk="0" h="1462" w="3332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6457334" y="2610365"/>
              <a:ext cx="471307" cy="221301"/>
            </a:xfrm>
            <a:custGeom>
              <a:rect b="b" l="l" r="r" t="t"/>
              <a:pathLst>
                <a:path extrusionOk="0" h="1619" w="3448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6113148" y="3097394"/>
              <a:ext cx="1052376" cy="289919"/>
            </a:xfrm>
            <a:custGeom>
              <a:rect b="b" l="l" r="r" t="t"/>
              <a:pathLst>
                <a:path extrusionOk="0" h="2121" w="7699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6107407" y="3086595"/>
              <a:ext cx="1063722" cy="308099"/>
            </a:xfrm>
            <a:custGeom>
              <a:rect b="b" l="l" r="r" t="t"/>
              <a:pathLst>
                <a:path extrusionOk="0" h="2254" w="7782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6770629" y="3239416"/>
              <a:ext cx="103064" cy="103201"/>
            </a:xfrm>
            <a:custGeom>
              <a:rect b="b" l="l" r="r" t="t"/>
              <a:pathLst>
                <a:path extrusionOk="0" h="755" w="754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6765571" y="3231898"/>
              <a:ext cx="115640" cy="115776"/>
            </a:xfrm>
            <a:custGeom>
              <a:rect b="b" l="l" r="r" t="t"/>
              <a:pathLst>
                <a:path extrusionOk="0" h="847" w="846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6271025" y="3610668"/>
              <a:ext cx="547033" cy="271330"/>
            </a:xfrm>
            <a:custGeom>
              <a:rect b="b" l="l" r="r" t="t"/>
              <a:pathLst>
                <a:path extrusionOk="0" h="1985" w="4002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6267882" y="3604115"/>
              <a:ext cx="555918" cy="284452"/>
            </a:xfrm>
            <a:custGeom>
              <a:rect b="b" l="l" r="r" t="t"/>
              <a:pathLst>
                <a:path extrusionOk="0" h="2081" w="4067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6881075" y="3641560"/>
              <a:ext cx="363322" cy="206265"/>
            </a:xfrm>
            <a:custGeom>
              <a:rect b="b" l="l" r="r" t="t"/>
              <a:pathLst>
                <a:path extrusionOk="0" h="1509" w="2658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6883672" y="3635281"/>
              <a:ext cx="360725" cy="221711"/>
            </a:xfrm>
            <a:custGeom>
              <a:rect b="b" l="l" r="r" t="t"/>
              <a:pathLst>
                <a:path extrusionOk="0" h="1622" w="2639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7155276" y="547702"/>
              <a:ext cx="1065635" cy="936737"/>
            </a:xfrm>
            <a:custGeom>
              <a:rect b="b" l="l" r="r" t="t"/>
              <a:pathLst>
                <a:path extrusionOk="0" h="6853" w="7796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7142017" y="539501"/>
              <a:ext cx="1087096" cy="952456"/>
            </a:xfrm>
            <a:custGeom>
              <a:rect b="b" l="l" r="r" t="t"/>
              <a:pathLst>
                <a:path extrusionOk="0" h="6968" w="7953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6384068" y="3097394"/>
              <a:ext cx="25971" cy="50029"/>
            </a:xfrm>
            <a:custGeom>
              <a:rect b="b" l="l" r="r" t="t"/>
              <a:pathLst>
                <a:path extrusionOk="0" h="366" w="19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5883782" y="2218199"/>
              <a:ext cx="418955" cy="1058664"/>
            </a:xfrm>
            <a:custGeom>
              <a:rect b="b" l="l" r="r" t="t"/>
              <a:pathLst>
                <a:path extrusionOk="0" h="7745" w="3065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5886379" y="2213142"/>
              <a:ext cx="423876" cy="1072060"/>
            </a:xfrm>
            <a:custGeom>
              <a:rect b="b" l="l" r="r" t="t"/>
              <a:pathLst>
                <a:path extrusionOk="0" h="7843" w="3101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5641976" y="2668595"/>
              <a:ext cx="641760" cy="743594"/>
            </a:xfrm>
            <a:custGeom>
              <a:rect b="b" l="l" r="r" t="t"/>
              <a:pathLst>
                <a:path extrusionOk="0" h="5440" w="4695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5633775" y="2660257"/>
              <a:ext cx="658162" cy="758766"/>
            </a:xfrm>
            <a:custGeom>
              <a:rect b="b" l="l" r="r" t="t"/>
              <a:pathLst>
                <a:path extrusionOk="0" h="5551" w="4815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5562969" y="2497048"/>
              <a:ext cx="521199" cy="381912"/>
            </a:xfrm>
            <a:custGeom>
              <a:rect b="b" l="l" r="r" t="t"/>
              <a:pathLst>
                <a:path extrusionOk="0" h="2794" w="3813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5560509" y="2489804"/>
              <a:ext cx="531314" cy="396811"/>
            </a:xfrm>
            <a:custGeom>
              <a:rect b="b" l="l" r="r" t="t"/>
              <a:pathLst>
                <a:path extrusionOk="0" h="2903" w="3887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131028" y="2001818"/>
              <a:ext cx="373984" cy="354164"/>
            </a:xfrm>
            <a:custGeom>
              <a:rect b="b" l="l" r="r" t="t"/>
              <a:pathLst>
                <a:path extrusionOk="0" h="2591" w="2736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5128430" y="1994573"/>
              <a:ext cx="387379" cy="345006"/>
            </a:xfrm>
            <a:custGeom>
              <a:rect b="b" l="l" r="r" t="t"/>
              <a:pathLst>
                <a:path extrusionOk="0" h="2524" w="2834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5223157" y="2246494"/>
              <a:ext cx="753025" cy="439185"/>
            </a:xfrm>
            <a:custGeom>
              <a:rect b="b" l="l" r="r" t="t"/>
              <a:pathLst>
                <a:path extrusionOk="0" h="3213" w="5509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5228898" y="2239660"/>
              <a:ext cx="754802" cy="453127"/>
            </a:xfrm>
            <a:custGeom>
              <a:rect b="b" l="l" r="r" t="t"/>
              <a:pathLst>
                <a:path extrusionOk="0" h="3315" w="5522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5023179" y="2011796"/>
              <a:ext cx="423739" cy="388610"/>
            </a:xfrm>
            <a:custGeom>
              <a:rect b="b" l="l" r="r" t="t"/>
              <a:pathLst>
                <a:path extrusionOk="0" h="2843" w="310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5055164" y="2002775"/>
              <a:ext cx="368380" cy="389293"/>
            </a:xfrm>
            <a:custGeom>
              <a:rect b="b" l="l" r="r" t="t"/>
              <a:pathLst>
                <a:path extrusionOk="0" h="2848" w="2695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5486696" y="1889185"/>
              <a:ext cx="392164" cy="451624"/>
            </a:xfrm>
            <a:custGeom>
              <a:rect b="b" l="l" r="r" t="t"/>
              <a:pathLst>
                <a:path extrusionOk="0" h="3304" w="2869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5481502" y="1883034"/>
              <a:ext cx="386696" cy="433171"/>
            </a:xfrm>
            <a:custGeom>
              <a:rect b="b" l="l" r="r" t="t"/>
              <a:pathLst>
                <a:path extrusionOk="0" h="3169" w="2829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4962625" y="2021775"/>
              <a:ext cx="440142" cy="433991"/>
            </a:xfrm>
            <a:custGeom>
              <a:rect b="b" l="l" r="r" t="t"/>
              <a:pathLst>
                <a:path extrusionOk="0" h="3175" w="322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4976294" y="2016034"/>
              <a:ext cx="402415" cy="439185"/>
            </a:xfrm>
            <a:custGeom>
              <a:rect b="b" l="l" r="r" t="t"/>
              <a:pathLst>
                <a:path extrusionOk="0" h="3213" w="2944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5002129" y="2150811"/>
              <a:ext cx="358264" cy="402279"/>
            </a:xfrm>
            <a:custGeom>
              <a:rect b="b" l="l" r="r" t="t"/>
              <a:pathLst>
                <a:path extrusionOk="0" h="2943" w="2621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4999668" y="2144933"/>
              <a:ext cx="318351" cy="415674"/>
            </a:xfrm>
            <a:custGeom>
              <a:rect b="b" l="l" r="r" t="t"/>
              <a:pathLst>
                <a:path extrusionOk="0" h="3041" w="2329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790722" y="1138889"/>
              <a:ext cx="282538" cy="281855"/>
            </a:xfrm>
            <a:custGeom>
              <a:rect b="b" l="l" r="r" t="t"/>
              <a:pathLst>
                <a:path extrusionOk="0" h="2062" w="2067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6792089" y="1130825"/>
              <a:ext cx="268596" cy="296481"/>
            </a:xfrm>
            <a:custGeom>
              <a:rect b="b" l="l" r="r" t="t"/>
              <a:pathLst>
                <a:path extrusionOk="0" h="2169" w="1965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5915357" y="865098"/>
              <a:ext cx="439732" cy="569451"/>
            </a:xfrm>
            <a:custGeom>
              <a:rect b="b" l="l" r="r" t="t"/>
              <a:pathLst>
                <a:path extrusionOk="0" h="4166" w="3217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5926156" y="857717"/>
              <a:ext cx="433991" cy="584350"/>
            </a:xfrm>
            <a:custGeom>
              <a:rect b="b" l="l" r="r" t="t"/>
              <a:pathLst>
                <a:path extrusionOk="0" h="4275" w="3175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944472" y="1118659"/>
              <a:ext cx="976513" cy="732658"/>
            </a:xfrm>
            <a:custGeom>
              <a:rect b="b" l="l" r="r" t="t"/>
              <a:pathLst>
                <a:path extrusionOk="0" h="5360" w="7144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5960328" y="1105400"/>
              <a:ext cx="955053" cy="753435"/>
            </a:xfrm>
            <a:custGeom>
              <a:rect b="b" l="l" r="r" t="t"/>
              <a:pathLst>
                <a:path extrusionOk="0" h="5512" w="6987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6015278" y="1428674"/>
              <a:ext cx="110582" cy="110719"/>
            </a:xfrm>
            <a:custGeom>
              <a:rect b="b" l="l" r="r" t="t"/>
              <a:pathLst>
                <a:path extrusionOk="0" h="810" w="809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007623" y="1423616"/>
              <a:ext cx="123978" cy="123978"/>
            </a:xfrm>
            <a:custGeom>
              <a:rect b="b" l="l" r="r" t="t"/>
              <a:pathLst>
                <a:path extrusionOk="0" h="907" w="907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6420701" y="1352947"/>
              <a:ext cx="47431" cy="91719"/>
            </a:xfrm>
            <a:custGeom>
              <a:rect b="b" l="l" r="r" t="t"/>
              <a:pathLst>
                <a:path extrusionOk="0" h="671" w="347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6749715" y="1352947"/>
              <a:ext cx="50029" cy="91719"/>
            </a:xfrm>
            <a:custGeom>
              <a:rect b="b" l="l" r="r" t="t"/>
              <a:pathLst>
                <a:path extrusionOk="0" h="671" w="366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662643" y="1423616"/>
              <a:ext cx="55633" cy="75180"/>
            </a:xfrm>
            <a:custGeom>
              <a:rect b="b" l="l" r="r" t="t"/>
              <a:pathLst>
                <a:path extrusionOk="0" h="550" w="407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6458701" y="1497293"/>
              <a:ext cx="282948" cy="180567"/>
            </a:xfrm>
            <a:custGeom>
              <a:rect b="b" l="l" r="r" t="t"/>
              <a:pathLst>
                <a:path extrusionOk="0" h="1321" w="207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6463075" y="1489364"/>
              <a:ext cx="284315" cy="195603"/>
            </a:xfrm>
            <a:custGeom>
              <a:rect b="b" l="l" r="r" t="t"/>
              <a:pathLst>
                <a:path extrusionOk="0" h="1431" w="208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6492054" y="1500026"/>
              <a:ext cx="242078" cy="100057"/>
            </a:xfrm>
            <a:custGeom>
              <a:rect b="b" l="l" r="r" t="t"/>
              <a:pathLst>
                <a:path extrusionOk="0" h="732" w="1771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6488910" y="1489364"/>
              <a:ext cx="252740" cy="118920"/>
            </a:xfrm>
            <a:custGeom>
              <a:rect b="b" l="l" r="r" t="t"/>
              <a:pathLst>
                <a:path extrusionOk="0" h="870" w="1849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6486313" y="1592293"/>
              <a:ext cx="197927" cy="85568"/>
            </a:xfrm>
            <a:custGeom>
              <a:rect b="b" l="l" r="r" t="t"/>
              <a:pathLst>
                <a:path extrusionOk="0" h="626" w="1448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6476334" y="1584091"/>
              <a:ext cx="218021" cy="100877"/>
            </a:xfrm>
            <a:custGeom>
              <a:rect b="b" l="l" r="r" t="t"/>
              <a:pathLst>
                <a:path extrusionOk="0" h="738" w="1595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6354953" y="1239084"/>
              <a:ext cx="155553" cy="69575"/>
            </a:xfrm>
            <a:custGeom>
              <a:rect b="b" l="l" r="r" t="t"/>
              <a:pathLst>
                <a:path extrusionOk="0" h="509" w="1138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6346752" y="1231019"/>
              <a:ext cx="166352" cy="84201"/>
            </a:xfrm>
            <a:custGeom>
              <a:rect b="b" l="l" r="r" t="t"/>
              <a:pathLst>
                <a:path extrusionOk="0" h="616" w="1217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6684104" y="1218170"/>
              <a:ext cx="142158" cy="69165"/>
            </a:xfrm>
            <a:custGeom>
              <a:rect b="b" l="l" r="r" t="t"/>
              <a:pathLst>
                <a:path extrusionOk="0" h="506" w="104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6675902" y="1210789"/>
              <a:ext cx="152956" cy="84201"/>
            </a:xfrm>
            <a:custGeom>
              <a:rect b="b" l="l" r="r" t="t"/>
              <a:pathLst>
                <a:path extrusionOk="0" h="616" w="1119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6384068" y="1353084"/>
              <a:ext cx="76000" cy="24057"/>
            </a:xfrm>
            <a:custGeom>
              <a:rect b="b" l="l" r="r" t="t"/>
              <a:pathLst>
                <a:path extrusionOk="0" h="176" w="556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6765571" y="1352947"/>
              <a:ext cx="65748" cy="21324"/>
            </a:xfrm>
            <a:custGeom>
              <a:rect b="b" l="l" r="r" t="t"/>
              <a:pathLst>
                <a:path extrusionOk="0" h="156" w="481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EE2F4">
            <a:alpha val="30196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"/>
          <p:cNvSpPr txBox="1"/>
          <p:nvPr>
            <p:ph type="ctrTitle"/>
          </p:nvPr>
        </p:nvSpPr>
        <p:spPr>
          <a:xfrm>
            <a:off x="3905046" y="1179526"/>
            <a:ext cx="45306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5000"/>
              <a:t>Revue 1</a:t>
            </a:r>
            <a:br>
              <a:rPr lang="fr-FR" sz="5000"/>
            </a:br>
            <a:r>
              <a:rPr b="0" i="1" lang="fr-FR" sz="4800"/>
              <a:t>Gestion accès parking</a:t>
            </a:r>
            <a:endParaRPr b="0" i="1" sz="4800"/>
          </a:p>
        </p:txBody>
      </p:sp>
      <p:sp>
        <p:nvSpPr>
          <p:cNvPr id="298" name="Google Shape;298;p1"/>
          <p:cNvSpPr txBox="1"/>
          <p:nvPr>
            <p:ph idx="1" type="subTitle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Quentin Pollet</a:t>
            </a:r>
            <a:endParaRPr/>
          </a:p>
        </p:txBody>
      </p:sp>
      <p:grpSp>
        <p:nvGrpSpPr>
          <p:cNvPr id="299" name="Google Shape;299;p1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300" name="Google Shape;300;p1"/>
            <p:cNvSpPr/>
            <p:nvPr/>
          </p:nvSpPr>
          <p:spPr>
            <a:xfrm>
              <a:off x="1745491" y="784984"/>
              <a:ext cx="119146" cy="78181"/>
            </a:xfrm>
            <a:custGeom>
              <a:rect b="b" l="l" r="r" t="t"/>
              <a:pathLst>
                <a:path extrusionOk="0" h="918" w="1399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738337" y="779703"/>
              <a:ext cx="131665" cy="89253"/>
            </a:xfrm>
            <a:custGeom>
              <a:rect b="b" l="l" r="r" t="t"/>
              <a:pathLst>
                <a:path extrusionOk="0" h="1048" w="1546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3586532" y="1513484"/>
              <a:ext cx="122808" cy="119657"/>
            </a:xfrm>
            <a:custGeom>
              <a:rect b="b" l="l" r="r" t="t"/>
              <a:pathLst>
                <a:path extrusionOk="0" h="1405" w="1442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578952" y="1508545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3681148" y="1674016"/>
              <a:ext cx="78096" cy="119486"/>
            </a:xfrm>
            <a:custGeom>
              <a:rect b="b" l="l" r="r" t="t"/>
              <a:pathLst>
                <a:path extrusionOk="0" h="1403" w="917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3675782" y="1670099"/>
              <a:ext cx="89253" cy="126981"/>
            </a:xfrm>
            <a:custGeom>
              <a:rect b="b" l="l" r="r" t="t"/>
              <a:pathLst>
                <a:path extrusionOk="0" h="1491" w="1048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3584317" y="1833357"/>
              <a:ext cx="125022" cy="120083"/>
            </a:xfrm>
            <a:custGeom>
              <a:rect b="b" l="l" r="r" t="t"/>
              <a:pathLst>
                <a:path extrusionOk="0" h="1410" w="1468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3578952" y="1829354"/>
              <a:ext cx="135668" cy="129280"/>
            </a:xfrm>
            <a:custGeom>
              <a:rect b="b" l="l" r="r" t="t"/>
              <a:pathLst>
                <a:path extrusionOk="0" h="1518" w="1593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1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309" name="Google Shape;309;p1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33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rect b="b" l="l" r="r" t="t"/>
                <a:pathLst>
                  <a:path extrusionOk="0" h="7291" w="4363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rect b="b" l="l" r="r" t="t"/>
                <a:pathLst>
                  <a:path extrusionOk="0" h="7417" w="4499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rect b="b" l="l" r="r" t="t"/>
                <a:pathLst>
                  <a:path extrusionOk="0" h="8469" w="6223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rect b="b" l="l" r="r" t="t"/>
                <a:pathLst>
                  <a:path extrusionOk="0" h="8642" w="6307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rect b="b" l="l" r="r" t="t"/>
                <a:pathLst>
                  <a:path extrusionOk="0" h="2227" w="10585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rect b="b" l="l" r="r" t="t"/>
                <a:pathLst>
                  <a:path extrusionOk="0" h="2358" w="10627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rect b="b" l="l" r="r" t="t"/>
                <a:pathLst>
                  <a:path extrusionOk="0" h="1243" w="6877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rect b="b" l="l" r="r" t="t"/>
                <a:pathLst>
                  <a:path extrusionOk="0" h="1378" w="6982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rect b="b" l="l" r="r" t="t"/>
                <a:pathLst>
                  <a:path extrusionOk="0" h="3623" w="7134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rect b="b" l="l" r="r" t="t"/>
                <a:pathLst>
                  <a:path extrusionOk="0" h="3748" w="7118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rect b="b" l="l" r="r" t="t"/>
                <a:pathLst>
                  <a:path extrusionOk="0" h="1980" w="3316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rect b="b" l="l" r="r" t="t"/>
                <a:pathLst>
                  <a:path extrusionOk="0" h="2071" w="3426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rect b="b" l="l" r="r" t="t"/>
                <a:pathLst>
                  <a:path extrusionOk="0" h="1824" w="6851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rect b="b" l="l" r="r" t="t"/>
                <a:pathLst>
                  <a:path extrusionOk="0" h="1939" w="6919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rect b="b" l="l" r="r" t="t"/>
                <a:pathLst>
                  <a:path extrusionOk="0" h="4128" w="6987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rect b="b" l="l" r="r" t="t"/>
                <a:pathLst>
                  <a:path extrusionOk="0" h="4239" w="7003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rect b="b" l="l" r="r" t="t"/>
                <a:pathLst>
                  <a:path extrusionOk="0" h="2063" w="3232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rect b="b" l="l" r="r" t="t"/>
                <a:pathLst>
                  <a:path extrusionOk="0" h="2195" w="3337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rect b="b" l="l" r="r" t="t"/>
                <a:pathLst>
                  <a:path extrusionOk="0" h="2281" w="4583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rect b="b" l="l" r="r" t="t"/>
                <a:pathLst>
                  <a:path extrusionOk="0" h="13495" w="11239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rect b="b" l="l" r="r" t="t"/>
                <a:pathLst>
                  <a:path extrusionOk="0" h="2406" w="4494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rect b="b" l="l" r="r" t="t"/>
                <a:pathLst>
                  <a:path extrusionOk="0" h="13608" w="11087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rect b="b" l="l" r="r" t="t"/>
                <a:pathLst>
                  <a:path extrusionOk="0" h="13901" w="10825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rect b="b" l="l" r="r" t="t"/>
                <a:pathLst>
                  <a:path extrusionOk="0" h="14020" w="10799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rect b="b" l="l" r="r" t="t"/>
                <a:pathLst>
                  <a:path extrusionOk="0" h="2576" w="444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rect b="b" l="l" r="r" t="t"/>
                <a:pathLst>
                  <a:path extrusionOk="0" h="2674" w="4389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rect b="b" l="l" r="r" t="t"/>
                <a:pathLst>
                  <a:path extrusionOk="0" h="1277" w="1006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rect b="b" l="l" r="r" t="t"/>
                <a:pathLst>
                  <a:path extrusionOk="0" h="926" w="221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rect b="b" l="l" r="r" t="t"/>
                <a:pathLst>
                  <a:path extrusionOk="0" h="275" w="1248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rect b="b" l="l" r="r" t="t"/>
                <a:pathLst>
                  <a:path extrusionOk="0" h="1188" w="457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rect b="b" l="l" r="r" t="t"/>
                <a:pathLst>
                  <a:path extrusionOk="0" h="2403" w="7286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rect b="b" l="l" r="r" t="t"/>
                <a:pathLst>
                  <a:path extrusionOk="0" h="2523" w="7333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rect b="b" l="l" r="r" t="t"/>
                <a:pathLst>
                  <a:path extrusionOk="0" h="28176" w="26406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rect b="b" l="l" r="r" t="t"/>
                <a:pathLst>
                  <a:path extrusionOk="0" h="28280" w="26531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rect b="b" l="l" r="r" t="t"/>
                <a:pathLst>
                  <a:path extrusionOk="0" h="766" w="16973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rect b="b" l="l" r="r" t="t"/>
                <a:pathLst>
                  <a:path extrusionOk="0" h="854" w="1711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rect b="b" l="l" r="r" t="t"/>
                <a:pathLst>
                  <a:path extrusionOk="0" h="765" w="17047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rect b="b" l="l" r="r" t="t"/>
                <a:pathLst>
                  <a:path extrusionOk="0" h="875" w="17193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rect b="b" l="l" r="r" t="t"/>
                <a:pathLst>
                  <a:path extrusionOk="0" h="766" w="17131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rect b="b" l="l" r="r" t="t"/>
                <a:pathLst>
                  <a:path extrusionOk="0" h="871" w="17256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rect b="b" l="l" r="r" t="t"/>
                <a:pathLst>
                  <a:path extrusionOk="0" h="766" w="9773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rect b="b" l="l" r="r" t="t"/>
                <a:pathLst>
                  <a:path extrusionOk="0" h="897" w="993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rect b="b" l="l" r="r" t="t"/>
                <a:pathLst>
                  <a:path extrusionOk="0" h="786" w="17283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rect b="b" l="l" r="r" t="t"/>
                <a:pathLst>
                  <a:path extrusionOk="0" h="896" w="17435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rect b="b" l="l" r="r" t="t"/>
                <a:pathLst>
                  <a:path extrusionOk="0" h="786" w="17372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rect b="b" l="l" r="r" t="t"/>
                <a:pathLst>
                  <a:path extrusionOk="0" h="896" w="17519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rect b="b" l="l" r="r" t="t"/>
                <a:pathLst>
                  <a:path extrusionOk="0" h="808" w="17455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rect b="b" l="l" r="r" t="t"/>
                <a:pathLst>
                  <a:path extrusionOk="0" h="897" w="17612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rect b="b" l="l" r="r" t="t"/>
                <a:pathLst>
                  <a:path extrusionOk="0" h="808" w="15167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rect b="b" l="l" r="r" t="t"/>
                <a:pathLst>
                  <a:path extrusionOk="0" h="918" w="15298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rect b="b" l="l" r="r" t="t"/>
                <a:pathLst>
                  <a:path extrusionOk="0" h="807" w="17633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rect b="b" l="l" r="r" t="t"/>
                <a:pathLst>
                  <a:path extrusionOk="0" h="938" w="17759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rect b="b" l="l" r="r" t="t"/>
                <a:pathLst>
                  <a:path extrusionOk="0" h="828" w="17718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rect b="b" l="l" r="r" t="t"/>
                <a:pathLst>
                  <a:path extrusionOk="0" h="938" w="17848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rect b="b" l="l" r="r" t="t"/>
                <a:pathLst>
                  <a:path extrusionOk="0" h="829" w="17786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rect b="b" l="l" r="r" t="t"/>
                <a:pathLst>
                  <a:path extrusionOk="0" h="939" w="17938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rect b="b" l="l" r="r" t="t"/>
                <a:pathLst>
                  <a:path extrusionOk="0" h="850" w="10799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rect b="b" l="l" r="r" t="t"/>
                <a:pathLst>
                  <a:path extrusionOk="0" h="944" w="10936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rect b="b" l="l" r="r" t="t"/>
                <a:pathLst>
                  <a:path extrusionOk="0" h="854" w="17984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rect b="b" l="l" r="r" t="t"/>
                <a:pathLst>
                  <a:path extrusionOk="0" h="959" w="1811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rect b="b" l="l" r="r" t="t"/>
                <a:pathLst>
                  <a:path extrusionOk="0" h="854" w="18047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rect b="b" l="l" r="r" t="t"/>
                <a:pathLst>
                  <a:path extrusionOk="0" h="959" w="18199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rect b="b" l="l" r="r" t="t"/>
                <a:pathLst>
                  <a:path extrusionOk="0" h="870" w="18136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rect b="b" l="l" r="r" t="t"/>
                <a:pathLst>
                  <a:path extrusionOk="0" h="965" w="18262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rect b="b" l="l" r="r" t="t"/>
                <a:pathLst>
                  <a:path extrusionOk="0" h="855" w="18241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rect b="b" l="l" r="r" t="t"/>
                <a:pathLst>
                  <a:path extrusionOk="0" h="981" w="18372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rect b="b" l="l" r="r" t="t"/>
                <a:pathLst>
                  <a:path extrusionOk="0" h="897" w="9449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rect b="b" l="l" r="r" t="t"/>
                <a:pathLst>
                  <a:path extrusionOk="0" h="981" w="9579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rect b="b" l="l" r="r" t="t"/>
                <a:pathLst>
                  <a:path extrusionOk="0" h="870" w="18419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rect b="b" l="l" r="r" t="t"/>
                <a:pathLst>
                  <a:path extrusionOk="0" h="1006" w="1855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rect b="b" l="l" r="r" t="t"/>
                <a:pathLst>
                  <a:path extrusionOk="0" h="891" w="18524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rect b="b" l="l" r="r" t="t"/>
                <a:pathLst>
                  <a:path extrusionOk="0" h="1027" w="1866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rect b="b" l="l" r="r" t="t"/>
                <a:pathLst>
                  <a:path extrusionOk="0" h="891" w="18613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rect b="b" l="l" r="r" t="t"/>
                <a:pathLst>
                  <a:path extrusionOk="0" h="1027" w="18744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rect b="b" l="l" r="r" t="t"/>
                <a:pathLst>
                  <a:path extrusionOk="0" h="2303" w="629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rect b="b" l="l" r="r" t="t"/>
                <a:pathLst>
                  <a:path extrusionOk="0" h="7662" w="5782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rect b="b" l="l" r="r" t="t"/>
                <a:pathLst>
                  <a:path extrusionOk="0" h="6196" w="229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rect b="b" l="l" r="r" t="t"/>
                <a:pathLst>
                  <a:path extrusionOk="0" h="4300" w="4101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rect b="b" l="l" r="r" t="t"/>
                <a:pathLst>
                  <a:path extrusionOk="0" h="4711" w="7249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rect b="b" l="l" r="r" t="t"/>
                <a:pathLst>
                  <a:path extrusionOk="0" h="4859" w="7374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rect b="b" l="l" r="r" t="t"/>
                <a:pathLst>
                  <a:path extrusionOk="0" h="4101" w="3625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rect b="b" l="l" r="r" t="t"/>
                <a:pathLst>
                  <a:path extrusionOk="0" h="4204" w="3667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rect b="b" l="l" r="r" t="t"/>
                <a:pathLst>
                  <a:path extrusionOk="0" h="3363" w="2289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rect b="b" l="l" r="r" t="t"/>
                <a:pathLst>
                  <a:path extrusionOk="0" h="1923" w="1379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rect b="b" l="l" r="r" t="t"/>
                <a:pathLst>
                  <a:path extrusionOk="0" h="2028" w="1421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rect b="b" l="l" r="r" t="t"/>
                <a:pathLst>
                  <a:path extrusionOk="0" h="2139" w="153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rect b="b" l="l" r="r" t="t"/>
                <a:pathLst>
                  <a:path extrusionOk="0" h="2258" w="1504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rect b="b" l="l" r="r" t="t"/>
                <a:pathLst>
                  <a:path extrusionOk="0" h="2341" w="1656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rect b="b" l="l" r="r" t="t"/>
                <a:pathLst>
                  <a:path extrusionOk="0" h="2455" w="1703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rect b="b" l="l" r="r" t="t"/>
                <a:pathLst>
                  <a:path extrusionOk="0" h="8909" w="8904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rect b="b" l="l" r="r" t="t"/>
                <a:pathLst>
                  <a:path extrusionOk="0" h="9033" w="8841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rect b="b" l="l" r="r" t="t"/>
                <a:pathLst>
                  <a:path extrusionOk="0" h="3750" w="6286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rect b="b" l="l" r="r" t="t"/>
                <a:pathLst>
                  <a:path extrusionOk="0" h="3871" w="6396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rect b="b" l="l" r="r" t="t"/>
                <a:pathLst>
                  <a:path extrusionOk="0" h="2750" w="4038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rect b="b" l="l" r="r" t="t"/>
                <a:pathLst>
                  <a:path extrusionOk="0" h="2902" w="4017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rect b="b" l="l" r="r" t="t"/>
                <a:pathLst>
                  <a:path extrusionOk="0" h="1242" w="2185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rect b="b" l="l" r="r" t="t"/>
                <a:pathLst>
                  <a:path extrusionOk="0" h="1399" w="2488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rect b="b" l="l" r="r" t="t"/>
                <a:pathLst>
                  <a:path extrusionOk="0" h="2132" w="2358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rect b="b" l="l" r="r" t="t"/>
                <a:pathLst>
                  <a:path extrusionOk="0" h="2249" w="2552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rect b="b" l="l" r="r" t="t"/>
                <a:pathLst>
                  <a:path extrusionOk="0" h="2975" w="4431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rect b="b" l="l" r="r" t="t"/>
                <a:pathLst>
                  <a:path extrusionOk="0" h="3094" w="4342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rect b="b" l="l" r="r" t="t"/>
                <a:pathLst>
                  <a:path extrusionOk="0" h="787" w="6154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rect b="b" l="l" r="r" t="t"/>
                <a:pathLst>
                  <a:path extrusionOk="0" h="415" w="6044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rect b="b" l="l" r="r" t="t"/>
                <a:pathLst>
                  <a:path extrusionOk="0" h="546" w="6128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rect b="b" l="l" r="r" t="t"/>
                <a:pathLst>
                  <a:path extrusionOk="0" h="677" w="6045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rect b="b" l="l" r="r" t="t"/>
                <a:pathLst>
                  <a:path extrusionOk="0" h="787" w="6155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rect b="b" l="l" r="r" t="t"/>
                <a:pathLst>
                  <a:path extrusionOk="0" h="263" w="11371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rect b="b" l="l" r="r" t="t"/>
                <a:pathLst>
                  <a:path extrusionOk="0" h="347" w="11371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rect b="b" l="l" r="r" t="t"/>
                <a:pathLst>
                  <a:path extrusionOk="0" h="5584" w="3012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rect b="b" l="l" r="r" t="t"/>
                <a:pathLst>
                  <a:path extrusionOk="0" h="5700" w="3143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rect b="b" l="l" r="r" t="t"/>
                <a:pathLst>
                  <a:path extrusionOk="0" h="200" w="5762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rect b="b" l="l" r="r" t="t"/>
                <a:pathLst>
                  <a:path extrusionOk="0" h="305" w="5804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rect b="b" l="l" r="r" t="t"/>
                <a:pathLst>
                  <a:path extrusionOk="0" h="5411" w="8008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rect b="b" l="l" r="r" t="t"/>
                <a:pathLst>
                  <a:path extrusionOk="0" h="5547" w="8186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rect b="b" l="l" r="r" t="t"/>
                <a:pathLst>
                  <a:path extrusionOk="0" h="1226" w="306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rect b="b" l="l" r="r" t="t"/>
                <a:pathLst>
                  <a:path extrusionOk="0" h="1355" w="3075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rect b="b" l="l" r="r" t="t"/>
                <a:pathLst>
                  <a:path extrusionOk="0" h="8861" w="5238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rect b="b" l="l" r="r" t="t"/>
                <a:pathLst>
                  <a:path extrusionOk="0" h="8964" w="5149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rect b="b" l="l" r="r" t="t"/>
                <a:pathLst>
                  <a:path extrusionOk="0" h="5241" w="4798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rect b="b" l="l" r="r" t="t"/>
                <a:pathLst>
                  <a:path extrusionOk="0" h="5348" w="4646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rect b="b" l="l" r="r" t="t"/>
                <a:pathLst>
                  <a:path extrusionOk="0" h="3536" w="6939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rect b="b" l="l" r="r" t="t"/>
                <a:pathLst>
                  <a:path extrusionOk="0" h="3631" w="694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rect b="b" l="l" r="r" t="t"/>
                <a:pathLst>
                  <a:path extrusionOk="0" h="1367" w="2206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rect b="b" l="l" r="r" t="t"/>
                <a:pathLst>
                  <a:path extrusionOk="0" h="1620" w="2122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rect b="b" l="l" r="r" t="t"/>
                <a:pathLst>
                  <a:path extrusionOk="0" h="1179" w="1854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rect b="b" l="l" r="r" t="t"/>
                <a:pathLst>
                  <a:path extrusionOk="0" h="5902" w="7835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rect b="b" l="l" r="r" t="t"/>
                <a:pathLst>
                  <a:path extrusionOk="0" h="6032" w="7678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rect b="b" l="l" r="r" t="t"/>
                <a:pathLst>
                  <a:path extrusionOk="0" h="5259" w="6323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rect b="b" l="l" r="r" t="t"/>
                <a:pathLst>
                  <a:path extrusionOk="0" h="5349" w="6332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rect b="b" l="l" r="r" t="t"/>
                <a:pathLst>
                  <a:path extrusionOk="0" h="567" w="566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rect b="b" l="l" r="r" t="t"/>
                <a:pathLst>
                  <a:path extrusionOk="0" h="509" w="31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rect b="b" l="l" r="r" t="t"/>
                <a:pathLst>
                  <a:path extrusionOk="0" h="524" w="326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rect b="b" l="l" r="r" t="t"/>
                <a:pathLst>
                  <a:path extrusionOk="0" h="803" w="373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rect b="b" l="l" r="r" t="t"/>
                <a:pathLst>
                  <a:path extrusionOk="0" h="1168" w="1515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rect b="b" l="l" r="r" t="t"/>
                <a:pathLst>
                  <a:path extrusionOk="0" h="1296" w="1593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rect b="b" l="l" r="r" t="t"/>
                <a:pathLst>
                  <a:path extrusionOk="0" h="601" w="1069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rect b="b" l="l" r="r" t="t"/>
                <a:pathLst>
                  <a:path extrusionOk="0" h="721" w="1226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rect b="b" l="l" r="r" t="t"/>
                <a:pathLst>
                  <a:path extrusionOk="0" h="577" w="1006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rect b="b" l="l" r="r" t="t"/>
                <a:pathLst>
                  <a:path extrusionOk="0" h="700" w="1137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rect b="b" l="l" r="r" t="t"/>
                <a:pathLst>
                  <a:path extrusionOk="0" h="638" w="1049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rect b="b" l="l" r="r" t="t"/>
                <a:pathLst>
                  <a:path extrusionOk="0" h="745" w="1117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rect b="b" l="l" r="r" t="t"/>
                <a:pathLst>
                  <a:path extrusionOk="0" h="637" w="855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rect b="b" l="l" r="r" t="t"/>
                <a:pathLst>
                  <a:path extrusionOk="0" h="754" w="938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rect b="b" l="l" r="r" t="t"/>
                <a:pathLst>
                  <a:path extrusionOk="0" h="1411" w="1441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rect b="b" l="l" r="r" t="t"/>
                <a:pathLst>
                  <a:path extrusionOk="0" h="1524" w="1572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rect b="b" l="l" r="r" t="t"/>
                <a:pathLst>
                  <a:path extrusionOk="0" h="1383" w="917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rect b="b" l="l" r="r" t="t"/>
                <a:pathLst>
                  <a:path extrusionOk="0" h="1510" w="1048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rect b="b" l="l" r="r" t="t"/>
                <a:pathLst>
                  <a:path extrusionOk="0" h="1399" w="1441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rect b="b" l="l" r="r" t="t"/>
                <a:pathLst>
                  <a:path extrusionOk="0" h="1515" w="1572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rect b="b" l="l" r="r" t="t"/>
                <a:pathLst>
                  <a:path extrusionOk="0" h="1400" w="1441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rect b="b" l="l" r="r" t="t"/>
                <a:pathLst>
                  <a:path extrusionOk="0" h="1382" w="938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rect b="b" l="l" r="r" t="t"/>
                <a:pathLst>
                  <a:path extrusionOk="0" h="1510" w="1049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rect b="b" l="l" r="r" t="t"/>
                <a:pathLst>
                  <a:path extrusionOk="0" h="1399" w="1462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rect b="b" l="l" r="r" t="t"/>
                <a:pathLst>
                  <a:path extrusionOk="0" h="5023" w="5023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rect b="b" l="l" r="r" t="t"/>
                <a:pathLst>
                  <a:path extrusionOk="0" h="5107" w="5128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rect b="b" l="l" r="r" t="t"/>
                <a:pathLst>
                  <a:path extrusionOk="0" h="2971" w="2949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rect b="b" l="l" r="r" t="t"/>
                <a:pathLst>
                  <a:path extrusionOk="0" h="3055" w="3075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rect b="b" l="l" r="r" t="t"/>
                <a:pathLst>
                  <a:path extrusionOk="0" h="1406" w="1441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rect b="b" l="l" r="r" t="t"/>
                <a:pathLst>
                  <a:path extrusionOk="0" h="1404" w="917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rect b="b" l="l" r="r" t="t"/>
                <a:pathLst>
                  <a:path extrusionOk="0" h="1410" w="1462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rect b="b" l="l" r="r" t="t"/>
                <a:pathLst>
                  <a:path extrusionOk="0" h="4997" w="4997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rect b="b" l="l" r="r" t="t"/>
                <a:pathLst>
                  <a:path extrusionOk="0" h="5127" w="5127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rect b="b" l="l" r="r" t="t"/>
                <a:pathLst>
                  <a:path extrusionOk="0" h="2944" w="2949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rect b="b" l="l" r="r" t="t"/>
                <a:pathLst>
                  <a:path extrusionOk="0" h="3080" w="3075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2</a:t>
            </a:r>
            <a:endParaRPr/>
          </a:p>
        </p:txBody>
      </p:sp>
      <p:sp>
        <p:nvSpPr>
          <p:cNvPr id="1250" name="Google Shape;1250;p10"/>
          <p:cNvSpPr txBox="1"/>
          <p:nvPr/>
        </p:nvSpPr>
        <p:spPr>
          <a:xfrm>
            <a:off x="6708595" y="3192837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Scénario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1" name="Google Shape;1251;p10"/>
          <p:cNvGrpSpPr/>
          <p:nvPr/>
        </p:nvGrpSpPr>
        <p:grpSpPr>
          <a:xfrm>
            <a:off x="7383673" y="2239510"/>
            <a:ext cx="1040327" cy="783250"/>
            <a:chOff x="5822432" y="1996038"/>
            <a:chExt cx="379802" cy="326913"/>
          </a:xfrm>
        </p:grpSpPr>
        <p:sp>
          <p:nvSpPr>
            <p:cNvPr id="1252" name="Google Shape;1252;p10"/>
            <p:cNvSpPr/>
            <p:nvPr/>
          </p:nvSpPr>
          <p:spPr>
            <a:xfrm>
              <a:off x="5827692" y="2211758"/>
              <a:ext cx="368815" cy="47648"/>
            </a:xfrm>
            <a:custGeom>
              <a:rect b="b" l="l" r="r" t="t"/>
              <a:pathLst>
                <a:path extrusionOk="0" h="2446" w="18933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82" y="2445"/>
                  </a:cubicBezTo>
                  <a:lnTo>
                    <a:pt x="17975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0"/>
            <p:cNvSpPr/>
            <p:nvPr/>
          </p:nvSpPr>
          <p:spPr>
            <a:xfrm>
              <a:off x="5827692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0"/>
            <p:cNvSpPr/>
            <p:nvPr/>
          </p:nvSpPr>
          <p:spPr>
            <a:xfrm>
              <a:off x="5827692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"/>
            <p:cNvSpPr/>
            <p:nvPr/>
          </p:nvSpPr>
          <p:spPr>
            <a:xfrm>
              <a:off x="6163056" y="2001298"/>
              <a:ext cx="33447" cy="210481"/>
            </a:xfrm>
            <a:custGeom>
              <a:rect b="b" l="l" r="r" t="t"/>
              <a:pathLst>
                <a:path extrusionOk="0" h="10805" w="1717">
                  <a:moveTo>
                    <a:pt x="1" y="1"/>
                  </a:moveTo>
                  <a:cubicBezTo>
                    <a:pt x="518" y="1"/>
                    <a:pt x="959" y="442"/>
                    <a:pt x="959" y="982"/>
                  </a:cubicBezTo>
                  <a:lnTo>
                    <a:pt x="959" y="10804"/>
                  </a:lnTo>
                  <a:lnTo>
                    <a:pt x="1717" y="10804"/>
                  </a:lnTo>
                  <a:lnTo>
                    <a:pt x="1717" y="982"/>
                  </a:lnTo>
                  <a:cubicBezTo>
                    <a:pt x="1717" y="442"/>
                    <a:pt x="1276" y="1"/>
                    <a:pt x="759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"/>
            <p:cNvSpPr/>
            <p:nvPr/>
          </p:nvSpPr>
          <p:spPr>
            <a:xfrm>
              <a:off x="6163056" y="2211758"/>
              <a:ext cx="33447" cy="47648"/>
            </a:xfrm>
            <a:custGeom>
              <a:rect b="b" l="l" r="r" t="t"/>
              <a:pathLst>
                <a:path extrusionOk="0" h="2446" w="1717">
                  <a:moveTo>
                    <a:pt x="959" y="0"/>
                  </a:moveTo>
                  <a:lnTo>
                    <a:pt x="959" y="1470"/>
                  </a:lnTo>
                  <a:cubicBezTo>
                    <a:pt x="959" y="2005"/>
                    <a:pt x="518" y="2445"/>
                    <a:pt x="1" y="2445"/>
                  </a:cubicBezTo>
                  <a:lnTo>
                    <a:pt x="759" y="2445"/>
                  </a:lnTo>
                  <a:cubicBezTo>
                    <a:pt x="1276" y="2445"/>
                    <a:pt x="1717" y="2005"/>
                    <a:pt x="1717" y="1470"/>
                  </a:cubicBezTo>
                  <a:lnTo>
                    <a:pt x="1717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0"/>
            <p:cNvSpPr/>
            <p:nvPr/>
          </p:nvSpPr>
          <p:spPr>
            <a:xfrm>
              <a:off x="5970362" y="2259386"/>
              <a:ext cx="83939" cy="57836"/>
            </a:xfrm>
            <a:custGeom>
              <a:rect b="b" l="l" r="r" t="t"/>
              <a:pathLst>
                <a:path extrusionOk="0" h="2969" w="4309">
                  <a:moveTo>
                    <a:pt x="294" y="0"/>
                  </a:moveTo>
                  <a:cubicBezTo>
                    <a:pt x="294" y="0"/>
                    <a:pt x="271" y="2158"/>
                    <a:pt x="0" y="2969"/>
                  </a:cubicBezTo>
                  <a:lnTo>
                    <a:pt x="4309" y="2969"/>
                  </a:lnTo>
                  <a:cubicBezTo>
                    <a:pt x="4038" y="2158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0"/>
            <p:cNvSpPr/>
            <p:nvPr/>
          </p:nvSpPr>
          <p:spPr>
            <a:xfrm>
              <a:off x="5975621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0"/>
            <p:cNvSpPr/>
            <p:nvPr/>
          </p:nvSpPr>
          <p:spPr>
            <a:xfrm>
              <a:off x="5975621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0"/>
            <p:cNvSpPr/>
            <p:nvPr/>
          </p:nvSpPr>
          <p:spPr>
            <a:xfrm>
              <a:off x="5851048" y="2027069"/>
              <a:ext cx="322102" cy="184709"/>
            </a:xfrm>
            <a:custGeom>
              <a:rect b="b" l="l" r="r" t="t"/>
              <a:pathLst>
                <a:path extrusionOk="0" h="9482" w="16535">
                  <a:moveTo>
                    <a:pt x="418" y="0"/>
                  </a:moveTo>
                  <a:cubicBezTo>
                    <a:pt x="194" y="0"/>
                    <a:pt x="1" y="200"/>
                    <a:pt x="1" y="418"/>
                  </a:cubicBezTo>
                  <a:lnTo>
                    <a:pt x="1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58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0"/>
            <p:cNvSpPr/>
            <p:nvPr/>
          </p:nvSpPr>
          <p:spPr>
            <a:xfrm>
              <a:off x="6150239" y="2027069"/>
              <a:ext cx="22908" cy="184709"/>
            </a:xfrm>
            <a:custGeom>
              <a:rect b="b" l="l" r="r" t="t"/>
              <a:pathLst>
                <a:path extrusionOk="0" h="9482" w="1176">
                  <a:moveTo>
                    <a:pt x="0" y="0"/>
                  </a:moveTo>
                  <a:cubicBezTo>
                    <a:pt x="241" y="0"/>
                    <a:pt x="412" y="200"/>
                    <a:pt x="412" y="418"/>
                  </a:cubicBezTo>
                  <a:lnTo>
                    <a:pt x="412" y="9481"/>
                  </a:lnTo>
                  <a:lnTo>
                    <a:pt x="1176" y="9481"/>
                  </a:lnTo>
                  <a:lnTo>
                    <a:pt x="1176" y="418"/>
                  </a:lnTo>
                  <a:cubicBezTo>
                    <a:pt x="1176" y="200"/>
                    <a:pt x="999" y="0"/>
                    <a:pt x="75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0"/>
            <p:cNvSpPr/>
            <p:nvPr/>
          </p:nvSpPr>
          <p:spPr>
            <a:xfrm>
              <a:off x="5965083" y="2051906"/>
              <a:ext cx="94030" cy="41473"/>
            </a:xfrm>
            <a:custGeom>
              <a:rect b="b" l="l" r="r" t="t"/>
              <a:pathLst>
                <a:path extrusionOk="0" h="2129" w="4827">
                  <a:moveTo>
                    <a:pt x="248" y="1"/>
                  </a:moveTo>
                  <a:cubicBezTo>
                    <a:pt x="101" y="1"/>
                    <a:pt x="1" y="101"/>
                    <a:pt x="1" y="218"/>
                  </a:cubicBezTo>
                  <a:lnTo>
                    <a:pt x="1" y="1911"/>
                  </a:lnTo>
                  <a:cubicBezTo>
                    <a:pt x="1" y="2035"/>
                    <a:pt x="101" y="2129"/>
                    <a:pt x="248" y="2129"/>
                  </a:cubicBezTo>
                  <a:lnTo>
                    <a:pt x="4603" y="2129"/>
                  </a:lnTo>
                  <a:cubicBezTo>
                    <a:pt x="4727" y="2129"/>
                    <a:pt x="4827" y="2035"/>
                    <a:pt x="4827" y="1911"/>
                  </a:cubicBezTo>
                  <a:lnTo>
                    <a:pt x="4827" y="218"/>
                  </a:lnTo>
                  <a:cubicBezTo>
                    <a:pt x="4827" y="101"/>
                    <a:pt x="4727" y="1"/>
                    <a:pt x="4603" y="1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0"/>
            <p:cNvSpPr/>
            <p:nvPr/>
          </p:nvSpPr>
          <p:spPr>
            <a:xfrm>
              <a:off x="5901656" y="2141572"/>
              <a:ext cx="94030" cy="42038"/>
            </a:xfrm>
            <a:custGeom>
              <a:rect b="b" l="l" r="r" t="t"/>
              <a:pathLst>
                <a:path extrusionOk="0" h="2158" w="4827">
                  <a:moveTo>
                    <a:pt x="241" y="0"/>
                  </a:moveTo>
                  <a:cubicBezTo>
                    <a:pt x="95" y="0"/>
                    <a:pt x="1" y="124"/>
                    <a:pt x="1" y="247"/>
                  </a:cubicBezTo>
                  <a:lnTo>
                    <a:pt x="1" y="1910"/>
                  </a:lnTo>
                  <a:cubicBezTo>
                    <a:pt x="1" y="2034"/>
                    <a:pt x="95" y="2157"/>
                    <a:pt x="241" y="2157"/>
                  </a:cubicBezTo>
                  <a:lnTo>
                    <a:pt x="4603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0"/>
            <p:cNvSpPr/>
            <p:nvPr/>
          </p:nvSpPr>
          <p:spPr>
            <a:xfrm>
              <a:off x="6028529" y="2141572"/>
              <a:ext cx="94010" cy="42038"/>
            </a:xfrm>
            <a:custGeom>
              <a:rect b="b" l="l" r="r" t="t"/>
              <a:pathLst>
                <a:path extrusionOk="0" h="2158" w="4826">
                  <a:moveTo>
                    <a:pt x="247" y="0"/>
                  </a:moveTo>
                  <a:cubicBezTo>
                    <a:pt x="100" y="0"/>
                    <a:pt x="0" y="124"/>
                    <a:pt x="0" y="247"/>
                  </a:cubicBezTo>
                  <a:lnTo>
                    <a:pt x="0" y="1910"/>
                  </a:lnTo>
                  <a:cubicBezTo>
                    <a:pt x="0" y="2034"/>
                    <a:pt x="100" y="2157"/>
                    <a:pt x="247" y="2157"/>
                  </a:cubicBezTo>
                  <a:lnTo>
                    <a:pt x="4602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0"/>
            <p:cNvSpPr/>
            <p:nvPr/>
          </p:nvSpPr>
          <p:spPr>
            <a:xfrm>
              <a:off x="5994166" y="2229835"/>
              <a:ext cx="36330" cy="11026"/>
            </a:xfrm>
            <a:custGeom>
              <a:rect b="b" l="l" r="r" t="t"/>
              <a:pathLst>
                <a:path extrusionOk="0" h="566" w="1865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71" y="565"/>
                  </a:cubicBezTo>
                  <a:lnTo>
                    <a:pt x="1570" y="565"/>
                  </a:lnTo>
                  <a:cubicBezTo>
                    <a:pt x="1741" y="565"/>
                    <a:pt x="1864" y="442"/>
                    <a:pt x="1864" y="295"/>
                  </a:cubicBezTo>
                  <a:cubicBezTo>
                    <a:pt x="1864" y="124"/>
                    <a:pt x="1741" y="1"/>
                    <a:pt x="15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0"/>
            <p:cNvSpPr/>
            <p:nvPr/>
          </p:nvSpPr>
          <p:spPr>
            <a:xfrm>
              <a:off x="5822432" y="1996038"/>
              <a:ext cx="379802" cy="326913"/>
            </a:xfrm>
            <a:custGeom>
              <a:rect b="b" l="l" r="r" t="t"/>
              <a:pathLst>
                <a:path extrusionOk="0" h="16782" w="19497">
                  <a:moveTo>
                    <a:pt x="18245" y="565"/>
                  </a:moveTo>
                  <a:cubicBezTo>
                    <a:pt x="18615" y="565"/>
                    <a:pt x="18909" y="882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1"/>
                  </a:lnTo>
                  <a:cubicBezTo>
                    <a:pt x="18298" y="1617"/>
                    <a:pt x="17974" y="1299"/>
                    <a:pt x="17586" y="1299"/>
                  </a:cubicBezTo>
                  <a:lnTo>
                    <a:pt x="6836" y="1299"/>
                  </a:lnTo>
                  <a:cubicBezTo>
                    <a:pt x="6660" y="1299"/>
                    <a:pt x="6542" y="1446"/>
                    <a:pt x="6542" y="1593"/>
                  </a:cubicBezTo>
                  <a:cubicBezTo>
                    <a:pt x="6542" y="1740"/>
                    <a:pt x="6660" y="1887"/>
                    <a:pt x="6836" y="1887"/>
                  </a:cubicBezTo>
                  <a:lnTo>
                    <a:pt x="17586" y="1887"/>
                  </a:lnTo>
                  <a:cubicBezTo>
                    <a:pt x="17657" y="1887"/>
                    <a:pt x="17733" y="1940"/>
                    <a:pt x="17733" y="2011"/>
                  </a:cubicBezTo>
                  <a:lnTo>
                    <a:pt x="17733" y="10780"/>
                  </a:lnTo>
                  <a:lnTo>
                    <a:pt x="1763" y="10780"/>
                  </a:lnTo>
                  <a:lnTo>
                    <a:pt x="1763" y="2011"/>
                  </a:lnTo>
                  <a:cubicBezTo>
                    <a:pt x="1763" y="1940"/>
                    <a:pt x="1810" y="1887"/>
                    <a:pt x="1887" y="1887"/>
                  </a:cubicBezTo>
                  <a:lnTo>
                    <a:pt x="5484" y="1887"/>
                  </a:lnTo>
                  <a:cubicBezTo>
                    <a:pt x="5660" y="1887"/>
                    <a:pt x="5778" y="1740"/>
                    <a:pt x="5778" y="1593"/>
                  </a:cubicBezTo>
                  <a:cubicBezTo>
                    <a:pt x="5778" y="1446"/>
                    <a:pt x="5660" y="1299"/>
                    <a:pt x="5484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1"/>
                  </a:cubicBezTo>
                  <a:lnTo>
                    <a:pt x="1176" y="10780"/>
                  </a:lnTo>
                  <a:lnTo>
                    <a:pt x="564" y="10780"/>
                  </a:lnTo>
                  <a:lnTo>
                    <a:pt x="564" y="1252"/>
                  </a:lnTo>
                  <a:cubicBezTo>
                    <a:pt x="564" y="882"/>
                    <a:pt x="882" y="565"/>
                    <a:pt x="1252" y="565"/>
                  </a:cubicBezTo>
                  <a:close/>
                  <a:moveTo>
                    <a:pt x="18909" y="11345"/>
                  </a:moveTo>
                  <a:lnTo>
                    <a:pt x="18909" y="12544"/>
                  </a:lnTo>
                  <a:cubicBezTo>
                    <a:pt x="18909" y="12932"/>
                    <a:pt x="18615" y="13225"/>
                    <a:pt x="18245" y="13225"/>
                  </a:cubicBezTo>
                  <a:lnTo>
                    <a:pt x="1252" y="13225"/>
                  </a:lnTo>
                  <a:cubicBezTo>
                    <a:pt x="882" y="13225"/>
                    <a:pt x="564" y="12932"/>
                    <a:pt x="564" y="12544"/>
                  </a:cubicBezTo>
                  <a:lnTo>
                    <a:pt x="564" y="11345"/>
                  </a:lnTo>
                  <a:close/>
                  <a:moveTo>
                    <a:pt x="11315" y="13790"/>
                  </a:moveTo>
                  <a:cubicBezTo>
                    <a:pt x="11315" y="14331"/>
                    <a:pt x="11391" y="15459"/>
                    <a:pt x="11538" y="16194"/>
                  </a:cubicBezTo>
                  <a:lnTo>
                    <a:pt x="7959" y="16194"/>
                  </a:lnTo>
                  <a:cubicBezTo>
                    <a:pt x="8106" y="15459"/>
                    <a:pt x="8158" y="14331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4" y="0"/>
                    <a:pt x="0" y="565"/>
                    <a:pt x="0" y="1252"/>
                  </a:cubicBezTo>
                  <a:lnTo>
                    <a:pt x="0" y="12544"/>
                  </a:lnTo>
                  <a:cubicBezTo>
                    <a:pt x="0" y="13255"/>
                    <a:pt x="564" y="13790"/>
                    <a:pt x="1252" y="13790"/>
                  </a:cubicBezTo>
                  <a:lnTo>
                    <a:pt x="7594" y="13790"/>
                  </a:lnTo>
                  <a:cubicBezTo>
                    <a:pt x="7594" y="14454"/>
                    <a:pt x="7518" y="15577"/>
                    <a:pt x="7371" y="16194"/>
                  </a:cubicBezTo>
                  <a:lnTo>
                    <a:pt x="6366" y="16194"/>
                  </a:lnTo>
                  <a:cubicBezTo>
                    <a:pt x="6219" y="16194"/>
                    <a:pt x="6101" y="16311"/>
                    <a:pt x="6101" y="16488"/>
                  </a:cubicBezTo>
                  <a:cubicBezTo>
                    <a:pt x="6101" y="16635"/>
                    <a:pt x="6219" y="16782"/>
                    <a:pt x="6366" y="16782"/>
                  </a:cubicBezTo>
                  <a:lnTo>
                    <a:pt x="13102" y="16782"/>
                  </a:lnTo>
                  <a:cubicBezTo>
                    <a:pt x="13249" y="16782"/>
                    <a:pt x="13396" y="16635"/>
                    <a:pt x="13396" y="16488"/>
                  </a:cubicBezTo>
                  <a:cubicBezTo>
                    <a:pt x="13396" y="16311"/>
                    <a:pt x="13249" y="16194"/>
                    <a:pt x="13102" y="16194"/>
                  </a:cubicBezTo>
                  <a:lnTo>
                    <a:pt x="12126" y="16194"/>
                  </a:lnTo>
                  <a:cubicBezTo>
                    <a:pt x="11979" y="15577"/>
                    <a:pt x="11903" y="14454"/>
                    <a:pt x="11879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0"/>
            <p:cNvSpPr/>
            <p:nvPr/>
          </p:nvSpPr>
          <p:spPr>
            <a:xfrm>
              <a:off x="5896397" y="2046179"/>
              <a:ext cx="231870" cy="142691"/>
            </a:xfrm>
            <a:custGeom>
              <a:rect b="b" l="l" r="r" t="t"/>
              <a:pathLst>
                <a:path extrusionOk="0" h="7325" w="11903">
                  <a:moveTo>
                    <a:pt x="8082" y="589"/>
                  </a:moveTo>
                  <a:lnTo>
                    <a:pt x="8082" y="2129"/>
                  </a:lnTo>
                  <a:lnTo>
                    <a:pt x="3821" y="2129"/>
                  </a:lnTo>
                  <a:lnTo>
                    <a:pt x="3821" y="589"/>
                  </a:lnTo>
                  <a:close/>
                  <a:moveTo>
                    <a:pt x="4826" y="5191"/>
                  </a:moveTo>
                  <a:lnTo>
                    <a:pt x="4826" y="6760"/>
                  </a:lnTo>
                  <a:lnTo>
                    <a:pt x="564" y="6760"/>
                  </a:lnTo>
                  <a:lnTo>
                    <a:pt x="564" y="5191"/>
                  </a:lnTo>
                  <a:close/>
                  <a:moveTo>
                    <a:pt x="3774" y="1"/>
                  </a:moveTo>
                  <a:cubicBezTo>
                    <a:pt x="3480" y="1"/>
                    <a:pt x="3233" y="248"/>
                    <a:pt x="3233" y="512"/>
                  </a:cubicBezTo>
                  <a:lnTo>
                    <a:pt x="3233" y="2205"/>
                  </a:lnTo>
                  <a:cubicBezTo>
                    <a:pt x="3233" y="2475"/>
                    <a:pt x="3480" y="2716"/>
                    <a:pt x="3774" y="2716"/>
                  </a:cubicBezTo>
                  <a:lnTo>
                    <a:pt x="5655" y="2716"/>
                  </a:lnTo>
                  <a:lnTo>
                    <a:pt x="5655" y="3504"/>
                  </a:lnTo>
                  <a:lnTo>
                    <a:pt x="2916" y="3504"/>
                  </a:lnTo>
                  <a:cubicBezTo>
                    <a:pt x="2645" y="3504"/>
                    <a:pt x="2398" y="3722"/>
                    <a:pt x="2398" y="4015"/>
                  </a:cubicBezTo>
                  <a:lnTo>
                    <a:pt x="2398" y="4627"/>
                  </a:lnTo>
                  <a:lnTo>
                    <a:pt x="511" y="4627"/>
                  </a:lnTo>
                  <a:cubicBezTo>
                    <a:pt x="218" y="4627"/>
                    <a:pt x="0" y="4850"/>
                    <a:pt x="0" y="5144"/>
                  </a:cubicBezTo>
                  <a:lnTo>
                    <a:pt x="0" y="6807"/>
                  </a:lnTo>
                  <a:cubicBezTo>
                    <a:pt x="0" y="7101"/>
                    <a:pt x="218" y="7325"/>
                    <a:pt x="511" y="7325"/>
                  </a:cubicBezTo>
                  <a:lnTo>
                    <a:pt x="4873" y="7325"/>
                  </a:lnTo>
                  <a:cubicBezTo>
                    <a:pt x="5167" y="7325"/>
                    <a:pt x="5390" y="7101"/>
                    <a:pt x="5390" y="6807"/>
                  </a:cubicBezTo>
                  <a:lnTo>
                    <a:pt x="5390" y="5144"/>
                  </a:lnTo>
                  <a:cubicBezTo>
                    <a:pt x="5390" y="4850"/>
                    <a:pt x="5167" y="4627"/>
                    <a:pt x="4873" y="4627"/>
                  </a:cubicBezTo>
                  <a:lnTo>
                    <a:pt x="2963" y="4627"/>
                  </a:lnTo>
                  <a:lnTo>
                    <a:pt x="2963" y="4068"/>
                  </a:lnTo>
                  <a:lnTo>
                    <a:pt x="8917" y="4068"/>
                  </a:lnTo>
                  <a:lnTo>
                    <a:pt x="8917" y="4627"/>
                  </a:lnTo>
                  <a:lnTo>
                    <a:pt x="7030" y="4627"/>
                  </a:lnTo>
                  <a:cubicBezTo>
                    <a:pt x="6736" y="4627"/>
                    <a:pt x="6489" y="4850"/>
                    <a:pt x="6489" y="5144"/>
                  </a:cubicBezTo>
                  <a:lnTo>
                    <a:pt x="6489" y="6807"/>
                  </a:lnTo>
                  <a:cubicBezTo>
                    <a:pt x="6489" y="7101"/>
                    <a:pt x="6736" y="7325"/>
                    <a:pt x="7030" y="7325"/>
                  </a:cubicBezTo>
                  <a:lnTo>
                    <a:pt x="7741" y="7325"/>
                  </a:lnTo>
                  <a:cubicBezTo>
                    <a:pt x="7912" y="7325"/>
                    <a:pt x="8035" y="7201"/>
                    <a:pt x="8035" y="7054"/>
                  </a:cubicBezTo>
                  <a:cubicBezTo>
                    <a:pt x="8035" y="6884"/>
                    <a:pt x="7912" y="6760"/>
                    <a:pt x="7741" y="6760"/>
                  </a:cubicBezTo>
                  <a:lnTo>
                    <a:pt x="7077" y="6760"/>
                  </a:lnTo>
                  <a:lnTo>
                    <a:pt x="7077" y="5191"/>
                  </a:lnTo>
                  <a:lnTo>
                    <a:pt x="11338" y="5191"/>
                  </a:lnTo>
                  <a:lnTo>
                    <a:pt x="11338" y="6760"/>
                  </a:lnTo>
                  <a:lnTo>
                    <a:pt x="9087" y="6760"/>
                  </a:lnTo>
                  <a:cubicBezTo>
                    <a:pt x="8917" y="6760"/>
                    <a:pt x="8793" y="6884"/>
                    <a:pt x="8793" y="7054"/>
                  </a:cubicBezTo>
                  <a:cubicBezTo>
                    <a:pt x="8793" y="7201"/>
                    <a:pt x="8917" y="7325"/>
                    <a:pt x="9087" y="7325"/>
                  </a:cubicBezTo>
                  <a:lnTo>
                    <a:pt x="11385" y="7325"/>
                  </a:lnTo>
                  <a:cubicBezTo>
                    <a:pt x="11656" y="7325"/>
                    <a:pt x="11903" y="7101"/>
                    <a:pt x="11903" y="6807"/>
                  </a:cubicBezTo>
                  <a:lnTo>
                    <a:pt x="11903" y="5144"/>
                  </a:lnTo>
                  <a:cubicBezTo>
                    <a:pt x="11903" y="4850"/>
                    <a:pt x="11656" y="4627"/>
                    <a:pt x="11385" y="4627"/>
                  </a:cubicBezTo>
                  <a:lnTo>
                    <a:pt x="9475" y="4627"/>
                  </a:lnTo>
                  <a:lnTo>
                    <a:pt x="9475" y="4015"/>
                  </a:lnTo>
                  <a:cubicBezTo>
                    <a:pt x="9475" y="3722"/>
                    <a:pt x="9258" y="3504"/>
                    <a:pt x="8964" y="3504"/>
                  </a:cubicBezTo>
                  <a:lnTo>
                    <a:pt x="6219" y="3504"/>
                  </a:lnTo>
                  <a:lnTo>
                    <a:pt x="6219" y="2716"/>
                  </a:lnTo>
                  <a:lnTo>
                    <a:pt x="8129" y="2716"/>
                  </a:lnTo>
                  <a:cubicBezTo>
                    <a:pt x="8423" y="2716"/>
                    <a:pt x="8646" y="2475"/>
                    <a:pt x="8646" y="2205"/>
                  </a:cubicBezTo>
                  <a:lnTo>
                    <a:pt x="8646" y="512"/>
                  </a:lnTo>
                  <a:cubicBezTo>
                    <a:pt x="8646" y="248"/>
                    <a:pt x="8423" y="1"/>
                    <a:pt x="81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8" name="Google Shape;1268;p10"/>
          <p:cNvSpPr txBox="1"/>
          <p:nvPr/>
        </p:nvSpPr>
        <p:spPr>
          <a:xfrm>
            <a:off x="59714" y="2686290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9" name="Google Shape;12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143350"/>
            <a:ext cx="4175025" cy="35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1"/>
          <p:cNvSpPr txBox="1"/>
          <p:nvPr>
            <p:ph type="title"/>
          </p:nvPr>
        </p:nvSpPr>
        <p:spPr>
          <a:xfrm>
            <a:off x="677336" y="2716332"/>
            <a:ext cx="482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000"/>
              <a:t>Livrables partie 3</a:t>
            </a:r>
            <a:endParaRPr/>
          </a:p>
        </p:txBody>
      </p:sp>
      <p:sp>
        <p:nvSpPr>
          <p:cNvPr id="1275" name="Google Shape;1275;p11"/>
          <p:cNvSpPr txBox="1"/>
          <p:nvPr>
            <p:ph idx="2" type="title"/>
          </p:nvPr>
        </p:nvSpPr>
        <p:spPr>
          <a:xfrm>
            <a:off x="747842" y="1963799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03</a:t>
            </a:r>
            <a:endParaRPr/>
          </a:p>
        </p:txBody>
      </p:sp>
      <p:grpSp>
        <p:nvGrpSpPr>
          <p:cNvPr id="1276" name="Google Shape;1276;p11"/>
          <p:cNvGrpSpPr/>
          <p:nvPr/>
        </p:nvGrpSpPr>
        <p:grpSpPr>
          <a:xfrm>
            <a:off x="5575842" y="1223253"/>
            <a:ext cx="3170700" cy="2696994"/>
            <a:chOff x="674425" y="2051931"/>
            <a:chExt cx="3170700" cy="2696994"/>
          </a:xfrm>
        </p:grpSpPr>
        <p:sp>
          <p:nvSpPr>
            <p:cNvPr id="1277" name="Google Shape;1277;p11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8" name="Google Shape;1278;p11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1279" name="Google Shape;1279;p11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1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11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11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11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11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11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11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11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11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11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11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11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11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11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11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11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11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11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11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11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11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11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11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11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11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11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11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11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11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11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11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11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11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11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11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11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11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11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11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11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11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11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11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1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11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1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11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1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1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1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11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1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11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11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1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11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11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11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11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1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1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1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11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11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11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11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11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11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11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11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11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11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11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11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11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11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11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11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11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11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1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11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11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11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11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11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11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11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11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11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11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11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11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11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11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11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11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11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11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11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11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11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11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11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11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11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11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11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11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11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11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11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11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11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11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11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11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11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11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11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11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11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11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11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11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11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11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11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11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11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11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11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11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11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11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11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11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11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11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11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11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11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11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11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11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11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11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11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11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11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11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11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11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11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11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11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11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11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11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11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11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11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11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11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11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11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11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11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11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11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11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11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11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11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11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11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11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11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11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11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11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11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11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11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11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11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11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11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11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11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11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11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11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11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11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11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11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11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11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11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11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11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11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11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11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11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11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11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11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11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11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11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11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11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11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11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11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11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11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11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11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11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11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11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11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11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11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11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11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11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11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11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11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11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11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11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11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11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11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11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11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11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11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11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11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11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11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11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11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11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11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11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11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11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11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11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11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3</a:t>
            </a:r>
            <a:endParaRPr/>
          </a:p>
        </p:txBody>
      </p:sp>
      <p:sp>
        <p:nvSpPr>
          <p:cNvPr id="1565" name="Google Shape;1565;p12"/>
          <p:cNvSpPr txBox="1"/>
          <p:nvPr/>
        </p:nvSpPr>
        <p:spPr>
          <a:xfrm>
            <a:off x="-78891" y="2928264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6" name="Google Shape;1566;p12"/>
          <p:cNvGrpSpPr/>
          <p:nvPr/>
        </p:nvGrpSpPr>
        <p:grpSpPr>
          <a:xfrm>
            <a:off x="683967" y="1851366"/>
            <a:ext cx="953489" cy="989813"/>
            <a:chOff x="4690829" y="3480284"/>
            <a:chExt cx="338251" cy="379819"/>
          </a:xfrm>
        </p:grpSpPr>
        <p:sp>
          <p:nvSpPr>
            <p:cNvPr id="1567" name="Google Shape;1567;p12"/>
            <p:cNvSpPr/>
            <p:nvPr/>
          </p:nvSpPr>
          <p:spPr>
            <a:xfrm>
              <a:off x="4708926" y="3788981"/>
              <a:ext cx="302057" cy="65842"/>
            </a:xfrm>
            <a:custGeom>
              <a:rect b="b" l="l" r="r" t="t"/>
              <a:pathLst>
                <a:path extrusionOk="0" h="3380" w="15506">
                  <a:moveTo>
                    <a:pt x="1252" y="0"/>
                  </a:moveTo>
                  <a:cubicBezTo>
                    <a:pt x="1105" y="0"/>
                    <a:pt x="982" y="71"/>
                    <a:pt x="958" y="194"/>
                  </a:cubicBezTo>
                  <a:lnTo>
                    <a:pt x="77" y="2986"/>
                  </a:lnTo>
                  <a:cubicBezTo>
                    <a:pt x="0" y="3180"/>
                    <a:pt x="147" y="3380"/>
                    <a:pt x="371" y="3380"/>
                  </a:cubicBezTo>
                  <a:lnTo>
                    <a:pt x="15159" y="3380"/>
                  </a:lnTo>
                  <a:cubicBezTo>
                    <a:pt x="15359" y="3380"/>
                    <a:pt x="15506" y="3180"/>
                    <a:pt x="15430" y="2986"/>
                  </a:cubicBezTo>
                  <a:lnTo>
                    <a:pt x="14548" y="194"/>
                  </a:lnTo>
                  <a:cubicBezTo>
                    <a:pt x="14524" y="71"/>
                    <a:pt x="14401" y="0"/>
                    <a:pt x="142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2"/>
            <p:cNvSpPr/>
            <p:nvPr/>
          </p:nvSpPr>
          <p:spPr>
            <a:xfrm>
              <a:off x="4970891" y="3788981"/>
              <a:ext cx="40090" cy="65842"/>
            </a:xfrm>
            <a:custGeom>
              <a:rect b="b" l="l" r="r" t="t"/>
              <a:pathLst>
                <a:path extrusionOk="0" h="3380" w="2058">
                  <a:moveTo>
                    <a:pt x="1" y="0"/>
                  </a:moveTo>
                  <a:cubicBezTo>
                    <a:pt x="118" y="0"/>
                    <a:pt x="242" y="71"/>
                    <a:pt x="295" y="194"/>
                  </a:cubicBezTo>
                  <a:lnTo>
                    <a:pt x="1176" y="2986"/>
                  </a:lnTo>
                  <a:cubicBezTo>
                    <a:pt x="1223" y="3180"/>
                    <a:pt x="1076" y="3380"/>
                    <a:pt x="882" y="3380"/>
                  </a:cubicBezTo>
                  <a:lnTo>
                    <a:pt x="1711" y="3380"/>
                  </a:lnTo>
                  <a:cubicBezTo>
                    <a:pt x="1911" y="3380"/>
                    <a:pt x="2058" y="3180"/>
                    <a:pt x="1982" y="2986"/>
                  </a:cubicBezTo>
                  <a:lnTo>
                    <a:pt x="1100" y="194"/>
                  </a:lnTo>
                  <a:cubicBezTo>
                    <a:pt x="1076" y="71"/>
                    <a:pt x="953" y="0"/>
                    <a:pt x="830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2"/>
            <p:cNvSpPr/>
            <p:nvPr/>
          </p:nvSpPr>
          <p:spPr>
            <a:xfrm>
              <a:off x="4822513" y="3707789"/>
              <a:ext cx="74901" cy="51544"/>
            </a:xfrm>
            <a:custGeom>
              <a:rect b="b" l="l" r="r" t="t"/>
              <a:pathLst>
                <a:path extrusionOk="0" h="2646" w="3845">
                  <a:moveTo>
                    <a:pt x="294" y="1"/>
                  </a:moveTo>
                  <a:cubicBezTo>
                    <a:pt x="294" y="1"/>
                    <a:pt x="241" y="1940"/>
                    <a:pt x="0" y="2646"/>
                  </a:cubicBezTo>
                  <a:lnTo>
                    <a:pt x="3844" y="2646"/>
                  </a:lnTo>
                  <a:cubicBezTo>
                    <a:pt x="3597" y="1940"/>
                    <a:pt x="3550" y="1"/>
                    <a:pt x="3550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2"/>
            <p:cNvSpPr/>
            <p:nvPr/>
          </p:nvSpPr>
          <p:spPr>
            <a:xfrm>
              <a:off x="4827773" y="3707789"/>
              <a:ext cx="64829" cy="14902"/>
            </a:xfrm>
            <a:custGeom>
              <a:rect b="b" l="l" r="r" t="t"/>
              <a:pathLst>
                <a:path extrusionOk="0" h="765" w="3328">
                  <a:moveTo>
                    <a:pt x="24" y="1"/>
                  </a:moveTo>
                  <a:cubicBezTo>
                    <a:pt x="24" y="1"/>
                    <a:pt x="0" y="348"/>
                    <a:pt x="0" y="765"/>
                  </a:cubicBezTo>
                  <a:lnTo>
                    <a:pt x="3327" y="765"/>
                  </a:lnTo>
                  <a:cubicBezTo>
                    <a:pt x="3304" y="348"/>
                    <a:pt x="3280" y="1"/>
                    <a:pt x="328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2"/>
            <p:cNvSpPr/>
            <p:nvPr/>
          </p:nvSpPr>
          <p:spPr>
            <a:xfrm>
              <a:off x="4696556" y="3486011"/>
              <a:ext cx="327264" cy="221799"/>
            </a:xfrm>
            <a:custGeom>
              <a:rect b="b" l="l" r="r" t="t"/>
              <a:pathLst>
                <a:path extrusionOk="0" h="11386" w="16800">
                  <a:moveTo>
                    <a:pt x="859" y="0"/>
                  </a:moveTo>
                  <a:cubicBezTo>
                    <a:pt x="365" y="0"/>
                    <a:pt x="0" y="394"/>
                    <a:pt x="0" y="859"/>
                  </a:cubicBezTo>
                  <a:lnTo>
                    <a:pt x="0" y="10533"/>
                  </a:lnTo>
                  <a:cubicBezTo>
                    <a:pt x="0" y="11021"/>
                    <a:pt x="365" y="11386"/>
                    <a:pt x="859" y="11386"/>
                  </a:cubicBezTo>
                  <a:lnTo>
                    <a:pt x="15941" y="11386"/>
                  </a:lnTo>
                  <a:cubicBezTo>
                    <a:pt x="16405" y="11386"/>
                    <a:pt x="16799" y="11021"/>
                    <a:pt x="16799" y="10533"/>
                  </a:cubicBezTo>
                  <a:lnTo>
                    <a:pt x="16799" y="859"/>
                  </a:lnTo>
                  <a:cubicBezTo>
                    <a:pt x="16799" y="394"/>
                    <a:pt x="16405" y="0"/>
                    <a:pt x="1594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2"/>
            <p:cNvSpPr/>
            <p:nvPr/>
          </p:nvSpPr>
          <p:spPr>
            <a:xfrm>
              <a:off x="4991851" y="3486011"/>
              <a:ext cx="31967" cy="221799"/>
            </a:xfrm>
            <a:custGeom>
              <a:rect b="b" l="l" r="r" t="t"/>
              <a:pathLst>
                <a:path extrusionOk="0" h="11386" w="1641">
                  <a:moveTo>
                    <a:pt x="0" y="0"/>
                  </a:moveTo>
                  <a:cubicBezTo>
                    <a:pt x="465" y="0"/>
                    <a:pt x="859" y="394"/>
                    <a:pt x="859" y="859"/>
                  </a:cubicBezTo>
                  <a:lnTo>
                    <a:pt x="859" y="10533"/>
                  </a:lnTo>
                  <a:cubicBezTo>
                    <a:pt x="859" y="11021"/>
                    <a:pt x="465" y="11386"/>
                    <a:pt x="0" y="11386"/>
                  </a:cubicBezTo>
                  <a:lnTo>
                    <a:pt x="782" y="11386"/>
                  </a:lnTo>
                  <a:cubicBezTo>
                    <a:pt x="1246" y="11386"/>
                    <a:pt x="1640" y="11021"/>
                    <a:pt x="1640" y="10533"/>
                  </a:cubicBezTo>
                  <a:lnTo>
                    <a:pt x="1640" y="859"/>
                  </a:lnTo>
                  <a:cubicBezTo>
                    <a:pt x="1640" y="394"/>
                    <a:pt x="1246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2"/>
            <p:cNvSpPr/>
            <p:nvPr/>
          </p:nvSpPr>
          <p:spPr>
            <a:xfrm>
              <a:off x="4696556" y="3665420"/>
              <a:ext cx="327264" cy="42388"/>
            </a:xfrm>
            <a:custGeom>
              <a:rect b="b" l="l" r="r" t="t"/>
              <a:pathLst>
                <a:path extrusionOk="0" h="2176" w="16800">
                  <a:moveTo>
                    <a:pt x="0" y="1"/>
                  </a:moveTo>
                  <a:lnTo>
                    <a:pt x="0" y="1323"/>
                  </a:lnTo>
                  <a:cubicBezTo>
                    <a:pt x="0" y="1811"/>
                    <a:pt x="365" y="2176"/>
                    <a:pt x="859" y="2176"/>
                  </a:cubicBezTo>
                  <a:lnTo>
                    <a:pt x="15941" y="2176"/>
                  </a:lnTo>
                  <a:cubicBezTo>
                    <a:pt x="16405" y="2176"/>
                    <a:pt x="16799" y="1811"/>
                    <a:pt x="16799" y="1323"/>
                  </a:cubicBezTo>
                  <a:lnTo>
                    <a:pt x="1679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2"/>
            <p:cNvSpPr/>
            <p:nvPr/>
          </p:nvSpPr>
          <p:spPr>
            <a:xfrm>
              <a:off x="4991851" y="3665420"/>
              <a:ext cx="31967" cy="42388"/>
            </a:xfrm>
            <a:custGeom>
              <a:rect b="b" l="l" r="r" t="t"/>
              <a:pathLst>
                <a:path extrusionOk="0" h="2176" w="1641">
                  <a:moveTo>
                    <a:pt x="859" y="1"/>
                  </a:moveTo>
                  <a:lnTo>
                    <a:pt x="859" y="1323"/>
                  </a:lnTo>
                  <a:cubicBezTo>
                    <a:pt x="859" y="1811"/>
                    <a:pt x="465" y="2176"/>
                    <a:pt x="0" y="2176"/>
                  </a:cubicBezTo>
                  <a:lnTo>
                    <a:pt x="782" y="2176"/>
                  </a:lnTo>
                  <a:cubicBezTo>
                    <a:pt x="1246" y="2176"/>
                    <a:pt x="1640" y="1811"/>
                    <a:pt x="1640" y="132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2"/>
            <p:cNvSpPr/>
            <p:nvPr/>
          </p:nvSpPr>
          <p:spPr>
            <a:xfrm>
              <a:off x="4722328" y="3511315"/>
              <a:ext cx="275720" cy="154126"/>
            </a:xfrm>
            <a:custGeom>
              <a:rect b="b" l="l" r="r" t="t"/>
              <a:pathLst>
                <a:path extrusionOk="0" h="7912" w="14154">
                  <a:moveTo>
                    <a:pt x="341" y="0"/>
                  </a:moveTo>
                  <a:cubicBezTo>
                    <a:pt x="147" y="0"/>
                    <a:pt x="0" y="147"/>
                    <a:pt x="0" y="365"/>
                  </a:cubicBezTo>
                  <a:lnTo>
                    <a:pt x="0" y="7912"/>
                  </a:lnTo>
                  <a:lnTo>
                    <a:pt x="14154" y="7912"/>
                  </a:lnTo>
                  <a:lnTo>
                    <a:pt x="14154" y="365"/>
                  </a:lnTo>
                  <a:cubicBezTo>
                    <a:pt x="14154" y="147"/>
                    <a:pt x="13983" y="0"/>
                    <a:pt x="1378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2"/>
            <p:cNvSpPr/>
            <p:nvPr/>
          </p:nvSpPr>
          <p:spPr>
            <a:xfrm>
              <a:off x="4976053" y="3511315"/>
              <a:ext cx="21993" cy="154126"/>
            </a:xfrm>
            <a:custGeom>
              <a:rect b="b" l="l" r="r" t="t"/>
              <a:pathLst>
                <a:path extrusionOk="0" h="7912" w="1129">
                  <a:moveTo>
                    <a:pt x="0" y="0"/>
                  </a:moveTo>
                  <a:cubicBezTo>
                    <a:pt x="200" y="0"/>
                    <a:pt x="347" y="147"/>
                    <a:pt x="347" y="365"/>
                  </a:cubicBezTo>
                  <a:lnTo>
                    <a:pt x="347" y="7912"/>
                  </a:lnTo>
                  <a:lnTo>
                    <a:pt x="1129" y="7912"/>
                  </a:lnTo>
                  <a:lnTo>
                    <a:pt x="1129" y="365"/>
                  </a:lnTo>
                  <a:cubicBezTo>
                    <a:pt x="1129" y="147"/>
                    <a:pt x="958" y="0"/>
                    <a:pt x="76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2"/>
            <p:cNvSpPr/>
            <p:nvPr/>
          </p:nvSpPr>
          <p:spPr>
            <a:xfrm>
              <a:off x="4843006" y="3681121"/>
              <a:ext cx="33915" cy="11006"/>
            </a:xfrm>
            <a:custGeom>
              <a:rect b="b" l="l" r="r" t="t"/>
              <a:pathLst>
                <a:path extrusionOk="0" h="565" w="1741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4"/>
                    <a:pt x="294" y="564"/>
                  </a:cubicBezTo>
                  <a:lnTo>
                    <a:pt x="1446" y="564"/>
                  </a:lnTo>
                  <a:cubicBezTo>
                    <a:pt x="1617" y="564"/>
                    <a:pt x="1740" y="441"/>
                    <a:pt x="1740" y="294"/>
                  </a:cubicBezTo>
                  <a:cubicBezTo>
                    <a:pt x="1740" y="124"/>
                    <a:pt x="1617" y="0"/>
                    <a:pt x="14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2"/>
            <p:cNvSpPr/>
            <p:nvPr/>
          </p:nvSpPr>
          <p:spPr>
            <a:xfrm>
              <a:off x="4767093" y="3549048"/>
              <a:ext cx="70206" cy="78621"/>
            </a:xfrm>
            <a:custGeom>
              <a:rect b="b" l="l" r="r" t="t"/>
              <a:pathLst>
                <a:path extrusionOk="0" h="4036" w="3604">
                  <a:moveTo>
                    <a:pt x="3265" y="1"/>
                  </a:moveTo>
                  <a:cubicBezTo>
                    <a:pt x="3189" y="1"/>
                    <a:pt x="3116" y="31"/>
                    <a:pt x="3063" y="97"/>
                  </a:cubicBezTo>
                  <a:lnTo>
                    <a:pt x="100" y="3571"/>
                  </a:lnTo>
                  <a:cubicBezTo>
                    <a:pt x="0" y="3694"/>
                    <a:pt x="0" y="3865"/>
                    <a:pt x="124" y="3965"/>
                  </a:cubicBezTo>
                  <a:cubicBezTo>
                    <a:pt x="177" y="4012"/>
                    <a:pt x="247" y="4035"/>
                    <a:pt x="324" y="4035"/>
                  </a:cubicBezTo>
                  <a:cubicBezTo>
                    <a:pt x="394" y="4035"/>
                    <a:pt x="470" y="4012"/>
                    <a:pt x="517" y="3941"/>
                  </a:cubicBezTo>
                  <a:lnTo>
                    <a:pt x="3503" y="462"/>
                  </a:lnTo>
                  <a:cubicBezTo>
                    <a:pt x="3603" y="338"/>
                    <a:pt x="3580" y="168"/>
                    <a:pt x="3456" y="68"/>
                  </a:cubicBezTo>
                  <a:cubicBezTo>
                    <a:pt x="3399" y="24"/>
                    <a:pt x="3331" y="1"/>
                    <a:pt x="3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2"/>
            <p:cNvSpPr/>
            <p:nvPr/>
          </p:nvSpPr>
          <p:spPr>
            <a:xfrm>
              <a:off x="4767093" y="3563365"/>
              <a:ext cx="27720" cy="28577"/>
            </a:xfrm>
            <a:custGeom>
              <a:rect b="b" l="l" r="r" t="t"/>
              <a:pathLst>
                <a:path extrusionOk="0" h="1467" w="1423">
                  <a:moveTo>
                    <a:pt x="1109" y="0"/>
                  </a:moveTo>
                  <a:cubicBezTo>
                    <a:pt x="1034" y="0"/>
                    <a:pt x="962" y="31"/>
                    <a:pt x="911" y="97"/>
                  </a:cubicBezTo>
                  <a:lnTo>
                    <a:pt x="100" y="1002"/>
                  </a:lnTo>
                  <a:cubicBezTo>
                    <a:pt x="0" y="1125"/>
                    <a:pt x="0" y="1296"/>
                    <a:pt x="124" y="1419"/>
                  </a:cubicBezTo>
                  <a:cubicBezTo>
                    <a:pt x="177" y="1443"/>
                    <a:pt x="247" y="1466"/>
                    <a:pt x="324" y="1466"/>
                  </a:cubicBezTo>
                  <a:cubicBezTo>
                    <a:pt x="394" y="1466"/>
                    <a:pt x="470" y="1443"/>
                    <a:pt x="517" y="1390"/>
                  </a:cubicBezTo>
                  <a:lnTo>
                    <a:pt x="1323" y="485"/>
                  </a:lnTo>
                  <a:cubicBezTo>
                    <a:pt x="1423" y="361"/>
                    <a:pt x="1423" y="191"/>
                    <a:pt x="1299" y="67"/>
                  </a:cubicBezTo>
                  <a:cubicBezTo>
                    <a:pt x="1242" y="24"/>
                    <a:pt x="1174" y="0"/>
                    <a:pt x="110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2"/>
            <p:cNvSpPr/>
            <p:nvPr/>
          </p:nvSpPr>
          <p:spPr>
            <a:xfrm>
              <a:off x="4703647" y="3783254"/>
              <a:ext cx="312498" cy="76849"/>
            </a:xfrm>
            <a:custGeom>
              <a:rect b="b" l="l" r="r" t="t"/>
              <a:pathLst>
                <a:path extrusionOk="0" h="3945" w="16042">
                  <a:moveTo>
                    <a:pt x="1523" y="0"/>
                  </a:moveTo>
                  <a:cubicBezTo>
                    <a:pt x="1253" y="0"/>
                    <a:pt x="1030" y="171"/>
                    <a:pt x="959" y="418"/>
                  </a:cubicBezTo>
                  <a:lnTo>
                    <a:pt x="77" y="3180"/>
                  </a:lnTo>
                  <a:cubicBezTo>
                    <a:pt x="1" y="3380"/>
                    <a:pt x="54" y="3550"/>
                    <a:pt x="148" y="3721"/>
                  </a:cubicBezTo>
                  <a:cubicBezTo>
                    <a:pt x="271" y="3868"/>
                    <a:pt x="442" y="3944"/>
                    <a:pt x="642" y="3944"/>
                  </a:cubicBezTo>
                  <a:lnTo>
                    <a:pt x="15430" y="3944"/>
                  </a:lnTo>
                  <a:cubicBezTo>
                    <a:pt x="15601" y="3944"/>
                    <a:pt x="15777" y="3868"/>
                    <a:pt x="15895" y="3721"/>
                  </a:cubicBezTo>
                  <a:cubicBezTo>
                    <a:pt x="15994" y="3550"/>
                    <a:pt x="16041" y="3380"/>
                    <a:pt x="15971" y="3180"/>
                  </a:cubicBezTo>
                  <a:lnTo>
                    <a:pt x="15089" y="418"/>
                  </a:lnTo>
                  <a:cubicBezTo>
                    <a:pt x="15013" y="171"/>
                    <a:pt x="14795" y="0"/>
                    <a:pt x="14549" y="0"/>
                  </a:cubicBezTo>
                  <a:lnTo>
                    <a:pt x="4874" y="0"/>
                  </a:lnTo>
                  <a:cubicBezTo>
                    <a:pt x="4703" y="0"/>
                    <a:pt x="4580" y="124"/>
                    <a:pt x="4580" y="294"/>
                  </a:cubicBezTo>
                  <a:cubicBezTo>
                    <a:pt x="4580" y="441"/>
                    <a:pt x="4703" y="564"/>
                    <a:pt x="4874" y="564"/>
                  </a:cubicBezTo>
                  <a:lnTo>
                    <a:pt x="14549" y="564"/>
                  </a:lnTo>
                  <a:lnTo>
                    <a:pt x="14549" y="588"/>
                  </a:lnTo>
                  <a:lnTo>
                    <a:pt x="15430" y="3356"/>
                  </a:lnTo>
                  <a:lnTo>
                    <a:pt x="15430" y="3380"/>
                  </a:lnTo>
                  <a:lnTo>
                    <a:pt x="612" y="3380"/>
                  </a:lnTo>
                  <a:lnTo>
                    <a:pt x="612" y="3356"/>
                  </a:lnTo>
                  <a:lnTo>
                    <a:pt x="1494" y="588"/>
                  </a:lnTo>
                  <a:cubicBezTo>
                    <a:pt x="1494" y="588"/>
                    <a:pt x="1494" y="564"/>
                    <a:pt x="1523" y="564"/>
                  </a:cubicBezTo>
                  <a:lnTo>
                    <a:pt x="3581" y="564"/>
                  </a:lnTo>
                  <a:cubicBezTo>
                    <a:pt x="3751" y="564"/>
                    <a:pt x="3874" y="441"/>
                    <a:pt x="3874" y="294"/>
                  </a:cubicBezTo>
                  <a:cubicBezTo>
                    <a:pt x="3874" y="124"/>
                    <a:pt x="3751" y="0"/>
                    <a:pt x="358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2"/>
            <p:cNvSpPr/>
            <p:nvPr/>
          </p:nvSpPr>
          <p:spPr>
            <a:xfrm>
              <a:off x="4690829" y="3480284"/>
              <a:ext cx="338251" cy="284330"/>
            </a:xfrm>
            <a:custGeom>
              <a:rect b="b" l="l" r="r" t="t"/>
              <a:pathLst>
                <a:path extrusionOk="0" h="14596" w="17364">
                  <a:moveTo>
                    <a:pt x="16235" y="588"/>
                  </a:moveTo>
                  <a:cubicBezTo>
                    <a:pt x="16529" y="588"/>
                    <a:pt x="16799" y="835"/>
                    <a:pt x="16799" y="1153"/>
                  </a:cubicBezTo>
                  <a:lnTo>
                    <a:pt x="16799" y="9235"/>
                  </a:lnTo>
                  <a:lnTo>
                    <a:pt x="16041" y="9235"/>
                  </a:lnTo>
                  <a:lnTo>
                    <a:pt x="16041" y="4997"/>
                  </a:lnTo>
                  <a:cubicBezTo>
                    <a:pt x="16041" y="4850"/>
                    <a:pt x="15918" y="4726"/>
                    <a:pt x="15771" y="4726"/>
                  </a:cubicBezTo>
                  <a:cubicBezTo>
                    <a:pt x="15600" y="4726"/>
                    <a:pt x="15477" y="4850"/>
                    <a:pt x="15477" y="4997"/>
                  </a:cubicBezTo>
                  <a:lnTo>
                    <a:pt x="15477" y="9235"/>
                  </a:lnTo>
                  <a:lnTo>
                    <a:pt x="1887" y="9235"/>
                  </a:lnTo>
                  <a:lnTo>
                    <a:pt x="1887" y="1958"/>
                  </a:lnTo>
                  <a:cubicBezTo>
                    <a:pt x="1887" y="1911"/>
                    <a:pt x="1934" y="1864"/>
                    <a:pt x="1958" y="1864"/>
                  </a:cubicBezTo>
                  <a:lnTo>
                    <a:pt x="15406" y="1864"/>
                  </a:lnTo>
                  <a:cubicBezTo>
                    <a:pt x="15430" y="1864"/>
                    <a:pt x="15477" y="1911"/>
                    <a:pt x="15477" y="1958"/>
                  </a:cubicBezTo>
                  <a:lnTo>
                    <a:pt x="15477" y="3698"/>
                  </a:lnTo>
                  <a:cubicBezTo>
                    <a:pt x="15477" y="3868"/>
                    <a:pt x="15600" y="3992"/>
                    <a:pt x="15771" y="3992"/>
                  </a:cubicBezTo>
                  <a:cubicBezTo>
                    <a:pt x="15918" y="3992"/>
                    <a:pt x="16041" y="3868"/>
                    <a:pt x="16041" y="3698"/>
                  </a:cubicBezTo>
                  <a:lnTo>
                    <a:pt x="16041" y="1958"/>
                  </a:lnTo>
                  <a:cubicBezTo>
                    <a:pt x="16041" y="1593"/>
                    <a:pt x="15747" y="1300"/>
                    <a:pt x="15406" y="1300"/>
                  </a:cubicBezTo>
                  <a:lnTo>
                    <a:pt x="1958" y="1300"/>
                  </a:lnTo>
                  <a:cubicBezTo>
                    <a:pt x="1617" y="1300"/>
                    <a:pt x="1323" y="1593"/>
                    <a:pt x="1323" y="1958"/>
                  </a:cubicBezTo>
                  <a:lnTo>
                    <a:pt x="1323" y="9235"/>
                  </a:lnTo>
                  <a:lnTo>
                    <a:pt x="565" y="9235"/>
                  </a:lnTo>
                  <a:lnTo>
                    <a:pt x="565" y="1153"/>
                  </a:lnTo>
                  <a:cubicBezTo>
                    <a:pt x="565" y="835"/>
                    <a:pt x="829" y="588"/>
                    <a:pt x="1153" y="588"/>
                  </a:cubicBezTo>
                  <a:close/>
                  <a:moveTo>
                    <a:pt x="16799" y="9799"/>
                  </a:moveTo>
                  <a:lnTo>
                    <a:pt x="16799" y="10827"/>
                  </a:lnTo>
                  <a:cubicBezTo>
                    <a:pt x="16799" y="11145"/>
                    <a:pt x="16529" y="11415"/>
                    <a:pt x="16235" y="11415"/>
                  </a:cubicBezTo>
                  <a:lnTo>
                    <a:pt x="1153" y="11415"/>
                  </a:lnTo>
                  <a:cubicBezTo>
                    <a:pt x="829" y="11415"/>
                    <a:pt x="565" y="11145"/>
                    <a:pt x="565" y="10827"/>
                  </a:cubicBezTo>
                  <a:lnTo>
                    <a:pt x="565" y="9799"/>
                  </a:lnTo>
                  <a:close/>
                  <a:moveTo>
                    <a:pt x="10040" y="11974"/>
                  </a:moveTo>
                  <a:cubicBezTo>
                    <a:pt x="10063" y="12444"/>
                    <a:pt x="10116" y="13396"/>
                    <a:pt x="10234" y="14031"/>
                  </a:cubicBezTo>
                  <a:lnTo>
                    <a:pt x="7125" y="14031"/>
                  </a:lnTo>
                  <a:cubicBezTo>
                    <a:pt x="7271" y="13396"/>
                    <a:pt x="7295" y="12444"/>
                    <a:pt x="7324" y="11974"/>
                  </a:cubicBezTo>
                  <a:close/>
                  <a:moveTo>
                    <a:pt x="1153" y="1"/>
                  </a:moveTo>
                  <a:cubicBezTo>
                    <a:pt x="512" y="1"/>
                    <a:pt x="1" y="512"/>
                    <a:pt x="1" y="1153"/>
                  </a:cubicBezTo>
                  <a:lnTo>
                    <a:pt x="1" y="10827"/>
                  </a:lnTo>
                  <a:cubicBezTo>
                    <a:pt x="1" y="11462"/>
                    <a:pt x="512" y="11974"/>
                    <a:pt x="1153" y="11974"/>
                  </a:cubicBezTo>
                  <a:lnTo>
                    <a:pt x="6760" y="11974"/>
                  </a:lnTo>
                  <a:cubicBezTo>
                    <a:pt x="6737" y="12538"/>
                    <a:pt x="6684" y="13496"/>
                    <a:pt x="6560" y="14031"/>
                  </a:cubicBezTo>
                  <a:lnTo>
                    <a:pt x="5314" y="14031"/>
                  </a:lnTo>
                  <a:cubicBezTo>
                    <a:pt x="5167" y="14031"/>
                    <a:pt x="5044" y="14154"/>
                    <a:pt x="5044" y="14325"/>
                  </a:cubicBezTo>
                  <a:cubicBezTo>
                    <a:pt x="5044" y="14472"/>
                    <a:pt x="5167" y="14595"/>
                    <a:pt x="5314" y="14595"/>
                  </a:cubicBezTo>
                  <a:lnTo>
                    <a:pt x="12050" y="14595"/>
                  </a:lnTo>
                  <a:cubicBezTo>
                    <a:pt x="12197" y="14595"/>
                    <a:pt x="12321" y="14472"/>
                    <a:pt x="12321" y="14325"/>
                  </a:cubicBezTo>
                  <a:cubicBezTo>
                    <a:pt x="12321" y="14154"/>
                    <a:pt x="12197" y="14031"/>
                    <a:pt x="12050" y="14031"/>
                  </a:cubicBezTo>
                  <a:lnTo>
                    <a:pt x="10822" y="14031"/>
                  </a:lnTo>
                  <a:cubicBezTo>
                    <a:pt x="10704" y="13496"/>
                    <a:pt x="10628" y="12538"/>
                    <a:pt x="10604" y="11974"/>
                  </a:cubicBezTo>
                  <a:lnTo>
                    <a:pt x="16235" y="11974"/>
                  </a:lnTo>
                  <a:cubicBezTo>
                    <a:pt x="16846" y="11974"/>
                    <a:pt x="17364" y="11462"/>
                    <a:pt x="17364" y="10827"/>
                  </a:cubicBezTo>
                  <a:lnTo>
                    <a:pt x="17364" y="1153"/>
                  </a:lnTo>
                  <a:cubicBezTo>
                    <a:pt x="17364" y="512"/>
                    <a:pt x="16846" y="1"/>
                    <a:pt x="162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2"/>
            <p:cNvSpPr/>
            <p:nvPr/>
          </p:nvSpPr>
          <p:spPr>
            <a:xfrm>
              <a:off x="4760450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5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2"/>
            <p:cNvSpPr/>
            <p:nvPr/>
          </p:nvSpPr>
          <p:spPr>
            <a:xfrm>
              <a:off x="4790566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18" y="1"/>
                    <a:pt x="0" y="124"/>
                    <a:pt x="0" y="295"/>
                  </a:cubicBezTo>
                  <a:cubicBezTo>
                    <a:pt x="0" y="442"/>
                    <a:pt x="118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2"/>
            <p:cNvSpPr/>
            <p:nvPr/>
          </p:nvSpPr>
          <p:spPr>
            <a:xfrm>
              <a:off x="4820565" y="3806142"/>
              <a:ext cx="19129" cy="11474"/>
            </a:xfrm>
            <a:custGeom>
              <a:rect b="b" l="l" r="r" t="t"/>
              <a:pathLst>
                <a:path extrusionOk="0" h="589" w="982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2"/>
            <p:cNvSpPr/>
            <p:nvPr/>
          </p:nvSpPr>
          <p:spPr>
            <a:xfrm>
              <a:off x="4851129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3" y="442"/>
                    <a:pt x="953" y="295"/>
                  </a:cubicBezTo>
                  <a:cubicBezTo>
                    <a:pt x="953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2"/>
            <p:cNvSpPr/>
            <p:nvPr/>
          </p:nvSpPr>
          <p:spPr>
            <a:xfrm>
              <a:off x="4881128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9" y="442"/>
                    <a:pt x="959" y="295"/>
                  </a:cubicBezTo>
                  <a:cubicBezTo>
                    <a:pt x="959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2"/>
            <p:cNvSpPr/>
            <p:nvPr/>
          </p:nvSpPr>
          <p:spPr>
            <a:xfrm>
              <a:off x="4911244" y="3806142"/>
              <a:ext cx="19032" cy="11474"/>
            </a:xfrm>
            <a:custGeom>
              <a:rect b="b" l="l" r="r" t="t"/>
              <a:pathLst>
                <a:path extrusionOk="0" h="589" w="977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76" y="442"/>
                    <a:pt x="976" y="295"/>
                  </a:cubicBezTo>
                  <a:cubicBezTo>
                    <a:pt x="976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2"/>
            <p:cNvSpPr/>
            <p:nvPr/>
          </p:nvSpPr>
          <p:spPr>
            <a:xfrm>
              <a:off x="4940775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2"/>
            <p:cNvSpPr/>
            <p:nvPr/>
          </p:nvSpPr>
          <p:spPr>
            <a:xfrm>
              <a:off x="4760450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5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2"/>
            <p:cNvSpPr/>
            <p:nvPr/>
          </p:nvSpPr>
          <p:spPr>
            <a:xfrm>
              <a:off x="4790566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52" y="441"/>
                    <a:pt x="952" y="294"/>
                  </a:cubicBezTo>
                  <a:cubicBezTo>
                    <a:pt x="952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2"/>
            <p:cNvSpPr/>
            <p:nvPr/>
          </p:nvSpPr>
          <p:spPr>
            <a:xfrm>
              <a:off x="4820565" y="3826187"/>
              <a:ext cx="19129" cy="11006"/>
            </a:xfrm>
            <a:custGeom>
              <a:rect b="b" l="l" r="r" t="t"/>
              <a:pathLst>
                <a:path extrusionOk="0" h="565" w="982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2"/>
            <p:cNvSpPr/>
            <p:nvPr/>
          </p:nvSpPr>
          <p:spPr>
            <a:xfrm>
              <a:off x="4851129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3" y="441"/>
                    <a:pt x="953" y="294"/>
                  </a:cubicBezTo>
                  <a:cubicBezTo>
                    <a:pt x="953" y="124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2"/>
            <p:cNvSpPr/>
            <p:nvPr/>
          </p:nvSpPr>
          <p:spPr>
            <a:xfrm>
              <a:off x="4881128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9" y="441"/>
                    <a:pt x="959" y="294"/>
                  </a:cubicBezTo>
                  <a:cubicBezTo>
                    <a:pt x="959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2"/>
            <p:cNvSpPr/>
            <p:nvPr/>
          </p:nvSpPr>
          <p:spPr>
            <a:xfrm>
              <a:off x="4911244" y="3826187"/>
              <a:ext cx="19032" cy="11006"/>
            </a:xfrm>
            <a:custGeom>
              <a:rect b="b" l="l" r="r" t="t"/>
              <a:pathLst>
                <a:path extrusionOk="0" h="565" w="977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76" y="441"/>
                    <a:pt x="976" y="294"/>
                  </a:cubicBezTo>
                  <a:cubicBezTo>
                    <a:pt x="976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2"/>
            <p:cNvSpPr/>
            <p:nvPr/>
          </p:nvSpPr>
          <p:spPr>
            <a:xfrm>
              <a:off x="4940775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Affichage de image_2024-03-11_131608563.png en cours..." id="1596" name="Google Shape;1596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ffichage de image_2024-03-11_131608563.png en cours..." id="1597" name="Google Shape;1597;p1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8" name="Google Shape;15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290" y="1461800"/>
            <a:ext cx="6989055" cy="247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3</a:t>
            </a:r>
            <a:endParaRPr/>
          </a:p>
        </p:txBody>
      </p:sp>
      <p:sp>
        <p:nvSpPr>
          <p:cNvPr id="1604" name="Google Shape;1604;p13"/>
          <p:cNvSpPr txBox="1"/>
          <p:nvPr/>
        </p:nvSpPr>
        <p:spPr>
          <a:xfrm>
            <a:off x="474409" y="3140986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Classe 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5" name="Google Shape;1605;p13"/>
          <p:cNvGrpSpPr/>
          <p:nvPr/>
        </p:nvGrpSpPr>
        <p:grpSpPr>
          <a:xfrm>
            <a:off x="1177583" y="2024249"/>
            <a:ext cx="953489" cy="989813"/>
            <a:chOff x="4690829" y="3480284"/>
            <a:chExt cx="338251" cy="379819"/>
          </a:xfrm>
        </p:grpSpPr>
        <p:sp>
          <p:nvSpPr>
            <p:cNvPr id="1606" name="Google Shape;1606;p13"/>
            <p:cNvSpPr/>
            <p:nvPr/>
          </p:nvSpPr>
          <p:spPr>
            <a:xfrm>
              <a:off x="4708926" y="3788981"/>
              <a:ext cx="302057" cy="65842"/>
            </a:xfrm>
            <a:custGeom>
              <a:rect b="b" l="l" r="r" t="t"/>
              <a:pathLst>
                <a:path extrusionOk="0" h="3380" w="15506">
                  <a:moveTo>
                    <a:pt x="1252" y="0"/>
                  </a:moveTo>
                  <a:cubicBezTo>
                    <a:pt x="1105" y="0"/>
                    <a:pt x="982" y="71"/>
                    <a:pt x="958" y="194"/>
                  </a:cubicBezTo>
                  <a:lnTo>
                    <a:pt x="77" y="2986"/>
                  </a:lnTo>
                  <a:cubicBezTo>
                    <a:pt x="0" y="3180"/>
                    <a:pt x="147" y="3380"/>
                    <a:pt x="371" y="3380"/>
                  </a:cubicBezTo>
                  <a:lnTo>
                    <a:pt x="15159" y="3380"/>
                  </a:lnTo>
                  <a:cubicBezTo>
                    <a:pt x="15359" y="3380"/>
                    <a:pt x="15506" y="3180"/>
                    <a:pt x="15430" y="2986"/>
                  </a:cubicBezTo>
                  <a:lnTo>
                    <a:pt x="14548" y="194"/>
                  </a:lnTo>
                  <a:cubicBezTo>
                    <a:pt x="14524" y="71"/>
                    <a:pt x="14401" y="0"/>
                    <a:pt x="142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4970891" y="3788981"/>
              <a:ext cx="40090" cy="65842"/>
            </a:xfrm>
            <a:custGeom>
              <a:rect b="b" l="l" r="r" t="t"/>
              <a:pathLst>
                <a:path extrusionOk="0" h="3380" w="2058">
                  <a:moveTo>
                    <a:pt x="1" y="0"/>
                  </a:moveTo>
                  <a:cubicBezTo>
                    <a:pt x="118" y="0"/>
                    <a:pt x="242" y="71"/>
                    <a:pt x="295" y="194"/>
                  </a:cubicBezTo>
                  <a:lnTo>
                    <a:pt x="1176" y="2986"/>
                  </a:lnTo>
                  <a:cubicBezTo>
                    <a:pt x="1223" y="3180"/>
                    <a:pt x="1076" y="3380"/>
                    <a:pt x="882" y="3380"/>
                  </a:cubicBezTo>
                  <a:lnTo>
                    <a:pt x="1711" y="3380"/>
                  </a:lnTo>
                  <a:cubicBezTo>
                    <a:pt x="1911" y="3380"/>
                    <a:pt x="2058" y="3180"/>
                    <a:pt x="1982" y="2986"/>
                  </a:cubicBezTo>
                  <a:lnTo>
                    <a:pt x="1100" y="194"/>
                  </a:lnTo>
                  <a:cubicBezTo>
                    <a:pt x="1076" y="71"/>
                    <a:pt x="953" y="0"/>
                    <a:pt x="830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4822513" y="3707789"/>
              <a:ext cx="74901" cy="51544"/>
            </a:xfrm>
            <a:custGeom>
              <a:rect b="b" l="l" r="r" t="t"/>
              <a:pathLst>
                <a:path extrusionOk="0" h="2646" w="3845">
                  <a:moveTo>
                    <a:pt x="294" y="1"/>
                  </a:moveTo>
                  <a:cubicBezTo>
                    <a:pt x="294" y="1"/>
                    <a:pt x="241" y="1940"/>
                    <a:pt x="0" y="2646"/>
                  </a:cubicBezTo>
                  <a:lnTo>
                    <a:pt x="3844" y="2646"/>
                  </a:lnTo>
                  <a:cubicBezTo>
                    <a:pt x="3597" y="1940"/>
                    <a:pt x="3550" y="1"/>
                    <a:pt x="3550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4827773" y="3707789"/>
              <a:ext cx="64829" cy="14902"/>
            </a:xfrm>
            <a:custGeom>
              <a:rect b="b" l="l" r="r" t="t"/>
              <a:pathLst>
                <a:path extrusionOk="0" h="765" w="3328">
                  <a:moveTo>
                    <a:pt x="24" y="1"/>
                  </a:moveTo>
                  <a:cubicBezTo>
                    <a:pt x="24" y="1"/>
                    <a:pt x="0" y="348"/>
                    <a:pt x="0" y="765"/>
                  </a:cubicBezTo>
                  <a:lnTo>
                    <a:pt x="3327" y="765"/>
                  </a:lnTo>
                  <a:cubicBezTo>
                    <a:pt x="3304" y="348"/>
                    <a:pt x="3280" y="1"/>
                    <a:pt x="328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4696556" y="3486011"/>
              <a:ext cx="327264" cy="221799"/>
            </a:xfrm>
            <a:custGeom>
              <a:rect b="b" l="l" r="r" t="t"/>
              <a:pathLst>
                <a:path extrusionOk="0" h="11386" w="16800">
                  <a:moveTo>
                    <a:pt x="859" y="0"/>
                  </a:moveTo>
                  <a:cubicBezTo>
                    <a:pt x="365" y="0"/>
                    <a:pt x="0" y="394"/>
                    <a:pt x="0" y="859"/>
                  </a:cubicBezTo>
                  <a:lnTo>
                    <a:pt x="0" y="10533"/>
                  </a:lnTo>
                  <a:cubicBezTo>
                    <a:pt x="0" y="11021"/>
                    <a:pt x="365" y="11386"/>
                    <a:pt x="859" y="11386"/>
                  </a:cubicBezTo>
                  <a:lnTo>
                    <a:pt x="15941" y="11386"/>
                  </a:lnTo>
                  <a:cubicBezTo>
                    <a:pt x="16405" y="11386"/>
                    <a:pt x="16799" y="11021"/>
                    <a:pt x="16799" y="10533"/>
                  </a:cubicBezTo>
                  <a:lnTo>
                    <a:pt x="16799" y="859"/>
                  </a:lnTo>
                  <a:cubicBezTo>
                    <a:pt x="16799" y="394"/>
                    <a:pt x="16405" y="0"/>
                    <a:pt x="1594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4991851" y="3486011"/>
              <a:ext cx="31967" cy="221799"/>
            </a:xfrm>
            <a:custGeom>
              <a:rect b="b" l="l" r="r" t="t"/>
              <a:pathLst>
                <a:path extrusionOk="0" h="11386" w="1641">
                  <a:moveTo>
                    <a:pt x="0" y="0"/>
                  </a:moveTo>
                  <a:cubicBezTo>
                    <a:pt x="465" y="0"/>
                    <a:pt x="859" y="394"/>
                    <a:pt x="859" y="859"/>
                  </a:cubicBezTo>
                  <a:lnTo>
                    <a:pt x="859" y="10533"/>
                  </a:lnTo>
                  <a:cubicBezTo>
                    <a:pt x="859" y="11021"/>
                    <a:pt x="465" y="11386"/>
                    <a:pt x="0" y="11386"/>
                  </a:cubicBezTo>
                  <a:lnTo>
                    <a:pt x="782" y="11386"/>
                  </a:lnTo>
                  <a:cubicBezTo>
                    <a:pt x="1246" y="11386"/>
                    <a:pt x="1640" y="11021"/>
                    <a:pt x="1640" y="10533"/>
                  </a:cubicBezTo>
                  <a:lnTo>
                    <a:pt x="1640" y="859"/>
                  </a:lnTo>
                  <a:cubicBezTo>
                    <a:pt x="1640" y="394"/>
                    <a:pt x="1246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4696556" y="3665420"/>
              <a:ext cx="327264" cy="42388"/>
            </a:xfrm>
            <a:custGeom>
              <a:rect b="b" l="l" r="r" t="t"/>
              <a:pathLst>
                <a:path extrusionOk="0" h="2176" w="16800">
                  <a:moveTo>
                    <a:pt x="0" y="1"/>
                  </a:moveTo>
                  <a:lnTo>
                    <a:pt x="0" y="1323"/>
                  </a:lnTo>
                  <a:cubicBezTo>
                    <a:pt x="0" y="1811"/>
                    <a:pt x="365" y="2176"/>
                    <a:pt x="859" y="2176"/>
                  </a:cubicBezTo>
                  <a:lnTo>
                    <a:pt x="15941" y="2176"/>
                  </a:lnTo>
                  <a:cubicBezTo>
                    <a:pt x="16405" y="2176"/>
                    <a:pt x="16799" y="1811"/>
                    <a:pt x="16799" y="1323"/>
                  </a:cubicBezTo>
                  <a:lnTo>
                    <a:pt x="1679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4991851" y="3665420"/>
              <a:ext cx="31967" cy="42388"/>
            </a:xfrm>
            <a:custGeom>
              <a:rect b="b" l="l" r="r" t="t"/>
              <a:pathLst>
                <a:path extrusionOk="0" h="2176" w="1641">
                  <a:moveTo>
                    <a:pt x="859" y="1"/>
                  </a:moveTo>
                  <a:lnTo>
                    <a:pt x="859" y="1323"/>
                  </a:lnTo>
                  <a:cubicBezTo>
                    <a:pt x="859" y="1811"/>
                    <a:pt x="465" y="2176"/>
                    <a:pt x="0" y="2176"/>
                  </a:cubicBezTo>
                  <a:lnTo>
                    <a:pt x="782" y="2176"/>
                  </a:lnTo>
                  <a:cubicBezTo>
                    <a:pt x="1246" y="2176"/>
                    <a:pt x="1640" y="1811"/>
                    <a:pt x="1640" y="132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4722328" y="3511315"/>
              <a:ext cx="275720" cy="154126"/>
            </a:xfrm>
            <a:custGeom>
              <a:rect b="b" l="l" r="r" t="t"/>
              <a:pathLst>
                <a:path extrusionOk="0" h="7912" w="14154">
                  <a:moveTo>
                    <a:pt x="341" y="0"/>
                  </a:moveTo>
                  <a:cubicBezTo>
                    <a:pt x="147" y="0"/>
                    <a:pt x="0" y="147"/>
                    <a:pt x="0" y="365"/>
                  </a:cubicBezTo>
                  <a:lnTo>
                    <a:pt x="0" y="7912"/>
                  </a:lnTo>
                  <a:lnTo>
                    <a:pt x="14154" y="7912"/>
                  </a:lnTo>
                  <a:lnTo>
                    <a:pt x="14154" y="365"/>
                  </a:lnTo>
                  <a:cubicBezTo>
                    <a:pt x="14154" y="147"/>
                    <a:pt x="13983" y="0"/>
                    <a:pt x="1378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4976053" y="3511315"/>
              <a:ext cx="21993" cy="154126"/>
            </a:xfrm>
            <a:custGeom>
              <a:rect b="b" l="l" r="r" t="t"/>
              <a:pathLst>
                <a:path extrusionOk="0" h="7912" w="1129">
                  <a:moveTo>
                    <a:pt x="0" y="0"/>
                  </a:moveTo>
                  <a:cubicBezTo>
                    <a:pt x="200" y="0"/>
                    <a:pt x="347" y="147"/>
                    <a:pt x="347" y="365"/>
                  </a:cubicBezTo>
                  <a:lnTo>
                    <a:pt x="347" y="7912"/>
                  </a:lnTo>
                  <a:lnTo>
                    <a:pt x="1129" y="7912"/>
                  </a:lnTo>
                  <a:lnTo>
                    <a:pt x="1129" y="365"/>
                  </a:lnTo>
                  <a:cubicBezTo>
                    <a:pt x="1129" y="147"/>
                    <a:pt x="958" y="0"/>
                    <a:pt x="76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4843006" y="3681121"/>
              <a:ext cx="33915" cy="11006"/>
            </a:xfrm>
            <a:custGeom>
              <a:rect b="b" l="l" r="r" t="t"/>
              <a:pathLst>
                <a:path extrusionOk="0" h="565" w="1741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4"/>
                    <a:pt x="294" y="564"/>
                  </a:cubicBezTo>
                  <a:lnTo>
                    <a:pt x="1446" y="564"/>
                  </a:lnTo>
                  <a:cubicBezTo>
                    <a:pt x="1617" y="564"/>
                    <a:pt x="1740" y="441"/>
                    <a:pt x="1740" y="294"/>
                  </a:cubicBezTo>
                  <a:cubicBezTo>
                    <a:pt x="1740" y="124"/>
                    <a:pt x="1617" y="0"/>
                    <a:pt x="14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4767093" y="3549048"/>
              <a:ext cx="70206" cy="78621"/>
            </a:xfrm>
            <a:custGeom>
              <a:rect b="b" l="l" r="r" t="t"/>
              <a:pathLst>
                <a:path extrusionOk="0" h="4036" w="3604">
                  <a:moveTo>
                    <a:pt x="3265" y="1"/>
                  </a:moveTo>
                  <a:cubicBezTo>
                    <a:pt x="3189" y="1"/>
                    <a:pt x="3116" y="31"/>
                    <a:pt x="3063" y="97"/>
                  </a:cubicBezTo>
                  <a:lnTo>
                    <a:pt x="100" y="3571"/>
                  </a:lnTo>
                  <a:cubicBezTo>
                    <a:pt x="0" y="3694"/>
                    <a:pt x="0" y="3865"/>
                    <a:pt x="124" y="3965"/>
                  </a:cubicBezTo>
                  <a:cubicBezTo>
                    <a:pt x="177" y="4012"/>
                    <a:pt x="247" y="4035"/>
                    <a:pt x="324" y="4035"/>
                  </a:cubicBezTo>
                  <a:cubicBezTo>
                    <a:pt x="394" y="4035"/>
                    <a:pt x="470" y="4012"/>
                    <a:pt x="517" y="3941"/>
                  </a:cubicBezTo>
                  <a:lnTo>
                    <a:pt x="3503" y="462"/>
                  </a:lnTo>
                  <a:cubicBezTo>
                    <a:pt x="3603" y="338"/>
                    <a:pt x="3580" y="168"/>
                    <a:pt x="3456" y="68"/>
                  </a:cubicBezTo>
                  <a:cubicBezTo>
                    <a:pt x="3399" y="24"/>
                    <a:pt x="3331" y="1"/>
                    <a:pt x="3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4767093" y="3563365"/>
              <a:ext cx="27720" cy="28577"/>
            </a:xfrm>
            <a:custGeom>
              <a:rect b="b" l="l" r="r" t="t"/>
              <a:pathLst>
                <a:path extrusionOk="0" h="1467" w="1423">
                  <a:moveTo>
                    <a:pt x="1109" y="0"/>
                  </a:moveTo>
                  <a:cubicBezTo>
                    <a:pt x="1034" y="0"/>
                    <a:pt x="962" y="31"/>
                    <a:pt x="911" y="97"/>
                  </a:cubicBezTo>
                  <a:lnTo>
                    <a:pt x="100" y="1002"/>
                  </a:lnTo>
                  <a:cubicBezTo>
                    <a:pt x="0" y="1125"/>
                    <a:pt x="0" y="1296"/>
                    <a:pt x="124" y="1419"/>
                  </a:cubicBezTo>
                  <a:cubicBezTo>
                    <a:pt x="177" y="1443"/>
                    <a:pt x="247" y="1466"/>
                    <a:pt x="324" y="1466"/>
                  </a:cubicBezTo>
                  <a:cubicBezTo>
                    <a:pt x="394" y="1466"/>
                    <a:pt x="470" y="1443"/>
                    <a:pt x="517" y="1390"/>
                  </a:cubicBezTo>
                  <a:lnTo>
                    <a:pt x="1323" y="485"/>
                  </a:lnTo>
                  <a:cubicBezTo>
                    <a:pt x="1423" y="361"/>
                    <a:pt x="1423" y="191"/>
                    <a:pt x="1299" y="67"/>
                  </a:cubicBezTo>
                  <a:cubicBezTo>
                    <a:pt x="1242" y="24"/>
                    <a:pt x="1174" y="0"/>
                    <a:pt x="110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4703647" y="3783254"/>
              <a:ext cx="312498" cy="76849"/>
            </a:xfrm>
            <a:custGeom>
              <a:rect b="b" l="l" r="r" t="t"/>
              <a:pathLst>
                <a:path extrusionOk="0" h="3945" w="16042">
                  <a:moveTo>
                    <a:pt x="1523" y="0"/>
                  </a:moveTo>
                  <a:cubicBezTo>
                    <a:pt x="1253" y="0"/>
                    <a:pt x="1030" y="171"/>
                    <a:pt x="959" y="418"/>
                  </a:cubicBezTo>
                  <a:lnTo>
                    <a:pt x="77" y="3180"/>
                  </a:lnTo>
                  <a:cubicBezTo>
                    <a:pt x="1" y="3380"/>
                    <a:pt x="54" y="3550"/>
                    <a:pt x="148" y="3721"/>
                  </a:cubicBezTo>
                  <a:cubicBezTo>
                    <a:pt x="271" y="3868"/>
                    <a:pt x="442" y="3944"/>
                    <a:pt x="642" y="3944"/>
                  </a:cubicBezTo>
                  <a:lnTo>
                    <a:pt x="15430" y="3944"/>
                  </a:lnTo>
                  <a:cubicBezTo>
                    <a:pt x="15601" y="3944"/>
                    <a:pt x="15777" y="3868"/>
                    <a:pt x="15895" y="3721"/>
                  </a:cubicBezTo>
                  <a:cubicBezTo>
                    <a:pt x="15994" y="3550"/>
                    <a:pt x="16041" y="3380"/>
                    <a:pt x="15971" y="3180"/>
                  </a:cubicBezTo>
                  <a:lnTo>
                    <a:pt x="15089" y="418"/>
                  </a:lnTo>
                  <a:cubicBezTo>
                    <a:pt x="15013" y="171"/>
                    <a:pt x="14795" y="0"/>
                    <a:pt x="14549" y="0"/>
                  </a:cubicBezTo>
                  <a:lnTo>
                    <a:pt x="4874" y="0"/>
                  </a:lnTo>
                  <a:cubicBezTo>
                    <a:pt x="4703" y="0"/>
                    <a:pt x="4580" y="124"/>
                    <a:pt x="4580" y="294"/>
                  </a:cubicBezTo>
                  <a:cubicBezTo>
                    <a:pt x="4580" y="441"/>
                    <a:pt x="4703" y="564"/>
                    <a:pt x="4874" y="564"/>
                  </a:cubicBezTo>
                  <a:lnTo>
                    <a:pt x="14549" y="564"/>
                  </a:lnTo>
                  <a:lnTo>
                    <a:pt x="14549" y="588"/>
                  </a:lnTo>
                  <a:lnTo>
                    <a:pt x="15430" y="3356"/>
                  </a:lnTo>
                  <a:lnTo>
                    <a:pt x="15430" y="3380"/>
                  </a:lnTo>
                  <a:lnTo>
                    <a:pt x="612" y="3380"/>
                  </a:lnTo>
                  <a:lnTo>
                    <a:pt x="612" y="3356"/>
                  </a:lnTo>
                  <a:lnTo>
                    <a:pt x="1494" y="588"/>
                  </a:lnTo>
                  <a:cubicBezTo>
                    <a:pt x="1494" y="588"/>
                    <a:pt x="1494" y="564"/>
                    <a:pt x="1523" y="564"/>
                  </a:cubicBezTo>
                  <a:lnTo>
                    <a:pt x="3581" y="564"/>
                  </a:lnTo>
                  <a:cubicBezTo>
                    <a:pt x="3751" y="564"/>
                    <a:pt x="3874" y="441"/>
                    <a:pt x="3874" y="294"/>
                  </a:cubicBezTo>
                  <a:cubicBezTo>
                    <a:pt x="3874" y="124"/>
                    <a:pt x="3751" y="0"/>
                    <a:pt x="358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4690829" y="3480284"/>
              <a:ext cx="338251" cy="284330"/>
            </a:xfrm>
            <a:custGeom>
              <a:rect b="b" l="l" r="r" t="t"/>
              <a:pathLst>
                <a:path extrusionOk="0" h="14596" w="17364">
                  <a:moveTo>
                    <a:pt x="16235" y="588"/>
                  </a:moveTo>
                  <a:cubicBezTo>
                    <a:pt x="16529" y="588"/>
                    <a:pt x="16799" y="835"/>
                    <a:pt x="16799" y="1153"/>
                  </a:cubicBezTo>
                  <a:lnTo>
                    <a:pt x="16799" y="9235"/>
                  </a:lnTo>
                  <a:lnTo>
                    <a:pt x="16041" y="9235"/>
                  </a:lnTo>
                  <a:lnTo>
                    <a:pt x="16041" y="4997"/>
                  </a:lnTo>
                  <a:cubicBezTo>
                    <a:pt x="16041" y="4850"/>
                    <a:pt x="15918" y="4726"/>
                    <a:pt x="15771" y="4726"/>
                  </a:cubicBezTo>
                  <a:cubicBezTo>
                    <a:pt x="15600" y="4726"/>
                    <a:pt x="15477" y="4850"/>
                    <a:pt x="15477" y="4997"/>
                  </a:cubicBezTo>
                  <a:lnTo>
                    <a:pt x="15477" y="9235"/>
                  </a:lnTo>
                  <a:lnTo>
                    <a:pt x="1887" y="9235"/>
                  </a:lnTo>
                  <a:lnTo>
                    <a:pt x="1887" y="1958"/>
                  </a:lnTo>
                  <a:cubicBezTo>
                    <a:pt x="1887" y="1911"/>
                    <a:pt x="1934" y="1864"/>
                    <a:pt x="1958" y="1864"/>
                  </a:cubicBezTo>
                  <a:lnTo>
                    <a:pt x="15406" y="1864"/>
                  </a:lnTo>
                  <a:cubicBezTo>
                    <a:pt x="15430" y="1864"/>
                    <a:pt x="15477" y="1911"/>
                    <a:pt x="15477" y="1958"/>
                  </a:cubicBezTo>
                  <a:lnTo>
                    <a:pt x="15477" y="3698"/>
                  </a:lnTo>
                  <a:cubicBezTo>
                    <a:pt x="15477" y="3868"/>
                    <a:pt x="15600" y="3992"/>
                    <a:pt x="15771" y="3992"/>
                  </a:cubicBezTo>
                  <a:cubicBezTo>
                    <a:pt x="15918" y="3992"/>
                    <a:pt x="16041" y="3868"/>
                    <a:pt x="16041" y="3698"/>
                  </a:cubicBezTo>
                  <a:lnTo>
                    <a:pt x="16041" y="1958"/>
                  </a:lnTo>
                  <a:cubicBezTo>
                    <a:pt x="16041" y="1593"/>
                    <a:pt x="15747" y="1300"/>
                    <a:pt x="15406" y="1300"/>
                  </a:cubicBezTo>
                  <a:lnTo>
                    <a:pt x="1958" y="1300"/>
                  </a:lnTo>
                  <a:cubicBezTo>
                    <a:pt x="1617" y="1300"/>
                    <a:pt x="1323" y="1593"/>
                    <a:pt x="1323" y="1958"/>
                  </a:cubicBezTo>
                  <a:lnTo>
                    <a:pt x="1323" y="9235"/>
                  </a:lnTo>
                  <a:lnTo>
                    <a:pt x="565" y="9235"/>
                  </a:lnTo>
                  <a:lnTo>
                    <a:pt x="565" y="1153"/>
                  </a:lnTo>
                  <a:cubicBezTo>
                    <a:pt x="565" y="835"/>
                    <a:pt x="829" y="588"/>
                    <a:pt x="1153" y="588"/>
                  </a:cubicBezTo>
                  <a:close/>
                  <a:moveTo>
                    <a:pt x="16799" y="9799"/>
                  </a:moveTo>
                  <a:lnTo>
                    <a:pt x="16799" y="10827"/>
                  </a:lnTo>
                  <a:cubicBezTo>
                    <a:pt x="16799" y="11145"/>
                    <a:pt x="16529" y="11415"/>
                    <a:pt x="16235" y="11415"/>
                  </a:cubicBezTo>
                  <a:lnTo>
                    <a:pt x="1153" y="11415"/>
                  </a:lnTo>
                  <a:cubicBezTo>
                    <a:pt x="829" y="11415"/>
                    <a:pt x="565" y="11145"/>
                    <a:pt x="565" y="10827"/>
                  </a:cubicBezTo>
                  <a:lnTo>
                    <a:pt x="565" y="9799"/>
                  </a:lnTo>
                  <a:close/>
                  <a:moveTo>
                    <a:pt x="10040" y="11974"/>
                  </a:moveTo>
                  <a:cubicBezTo>
                    <a:pt x="10063" y="12444"/>
                    <a:pt x="10116" y="13396"/>
                    <a:pt x="10234" y="14031"/>
                  </a:cubicBezTo>
                  <a:lnTo>
                    <a:pt x="7125" y="14031"/>
                  </a:lnTo>
                  <a:cubicBezTo>
                    <a:pt x="7271" y="13396"/>
                    <a:pt x="7295" y="12444"/>
                    <a:pt x="7324" y="11974"/>
                  </a:cubicBezTo>
                  <a:close/>
                  <a:moveTo>
                    <a:pt x="1153" y="1"/>
                  </a:moveTo>
                  <a:cubicBezTo>
                    <a:pt x="512" y="1"/>
                    <a:pt x="1" y="512"/>
                    <a:pt x="1" y="1153"/>
                  </a:cubicBezTo>
                  <a:lnTo>
                    <a:pt x="1" y="10827"/>
                  </a:lnTo>
                  <a:cubicBezTo>
                    <a:pt x="1" y="11462"/>
                    <a:pt x="512" y="11974"/>
                    <a:pt x="1153" y="11974"/>
                  </a:cubicBezTo>
                  <a:lnTo>
                    <a:pt x="6760" y="11974"/>
                  </a:lnTo>
                  <a:cubicBezTo>
                    <a:pt x="6737" y="12538"/>
                    <a:pt x="6684" y="13496"/>
                    <a:pt x="6560" y="14031"/>
                  </a:cubicBezTo>
                  <a:lnTo>
                    <a:pt x="5314" y="14031"/>
                  </a:lnTo>
                  <a:cubicBezTo>
                    <a:pt x="5167" y="14031"/>
                    <a:pt x="5044" y="14154"/>
                    <a:pt x="5044" y="14325"/>
                  </a:cubicBezTo>
                  <a:cubicBezTo>
                    <a:pt x="5044" y="14472"/>
                    <a:pt x="5167" y="14595"/>
                    <a:pt x="5314" y="14595"/>
                  </a:cubicBezTo>
                  <a:lnTo>
                    <a:pt x="12050" y="14595"/>
                  </a:lnTo>
                  <a:cubicBezTo>
                    <a:pt x="12197" y="14595"/>
                    <a:pt x="12321" y="14472"/>
                    <a:pt x="12321" y="14325"/>
                  </a:cubicBezTo>
                  <a:cubicBezTo>
                    <a:pt x="12321" y="14154"/>
                    <a:pt x="12197" y="14031"/>
                    <a:pt x="12050" y="14031"/>
                  </a:cubicBezTo>
                  <a:lnTo>
                    <a:pt x="10822" y="14031"/>
                  </a:lnTo>
                  <a:cubicBezTo>
                    <a:pt x="10704" y="13496"/>
                    <a:pt x="10628" y="12538"/>
                    <a:pt x="10604" y="11974"/>
                  </a:cubicBezTo>
                  <a:lnTo>
                    <a:pt x="16235" y="11974"/>
                  </a:lnTo>
                  <a:cubicBezTo>
                    <a:pt x="16846" y="11974"/>
                    <a:pt x="17364" y="11462"/>
                    <a:pt x="17364" y="10827"/>
                  </a:cubicBezTo>
                  <a:lnTo>
                    <a:pt x="17364" y="1153"/>
                  </a:lnTo>
                  <a:cubicBezTo>
                    <a:pt x="17364" y="512"/>
                    <a:pt x="16846" y="1"/>
                    <a:pt x="162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4760450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5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4790566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18" y="1"/>
                    <a:pt x="0" y="124"/>
                    <a:pt x="0" y="295"/>
                  </a:cubicBezTo>
                  <a:cubicBezTo>
                    <a:pt x="0" y="442"/>
                    <a:pt x="118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4820565" y="3806142"/>
              <a:ext cx="19129" cy="11474"/>
            </a:xfrm>
            <a:custGeom>
              <a:rect b="b" l="l" r="r" t="t"/>
              <a:pathLst>
                <a:path extrusionOk="0" h="589" w="982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4851129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3" y="442"/>
                    <a:pt x="953" y="295"/>
                  </a:cubicBezTo>
                  <a:cubicBezTo>
                    <a:pt x="953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4881128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9" y="442"/>
                    <a:pt x="959" y="295"/>
                  </a:cubicBezTo>
                  <a:cubicBezTo>
                    <a:pt x="959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4911244" y="3806142"/>
              <a:ext cx="19032" cy="11474"/>
            </a:xfrm>
            <a:custGeom>
              <a:rect b="b" l="l" r="r" t="t"/>
              <a:pathLst>
                <a:path extrusionOk="0" h="589" w="977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76" y="442"/>
                    <a:pt x="976" y="295"/>
                  </a:cubicBezTo>
                  <a:cubicBezTo>
                    <a:pt x="976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4940775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4760450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5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3"/>
            <p:cNvSpPr/>
            <p:nvPr/>
          </p:nvSpPr>
          <p:spPr>
            <a:xfrm>
              <a:off x="4790566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52" y="441"/>
                    <a:pt x="952" y="294"/>
                  </a:cubicBezTo>
                  <a:cubicBezTo>
                    <a:pt x="952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3"/>
            <p:cNvSpPr/>
            <p:nvPr/>
          </p:nvSpPr>
          <p:spPr>
            <a:xfrm>
              <a:off x="4820565" y="3826187"/>
              <a:ext cx="19129" cy="11006"/>
            </a:xfrm>
            <a:custGeom>
              <a:rect b="b" l="l" r="r" t="t"/>
              <a:pathLst>
                <a:path extrusionOk="0" h="565" w="982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3"/>
            <p:cNvSpPr/>
            <p:nvPr/>
          </p:nvSpPr>
          <p:spPr>
            <a:xfrm>
              <a:off x="4851129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3" y="441"/>
                    <a:pt x="953" y="294"/>
                  </a:cubicBezTo>
                  <a:cubicBezTo>
                    <a:pt x="953" y="124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4881128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9" y="441"/>
                    <a:pt x="959" y="294"/>
                  </a:cubicBezTo>
                  <a:cubicBezTo>
                    <a:pt x="959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4911244" y="3826187"/>
              <a:ext cx="19032" cy="11006"/>
            </a:xfrm>
            <a:custGeom>
              <a:rect b="b" l="l" r="r" t="t"/>
              <a:pathLst>
                <a:path extrusionOk="0" h="565" w="977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76" y="441"/>
                    <a:pt x="976" y="294"/>
                  </a:cubicBezTo>
                  <a:cubicBezTo>
                    <a:pt x="976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4940775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35" name="Google Shape;16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835" y="1093925"/>
            <a:ext cx="5774871" cy="367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3</a:t>
            </a:r>
            <a:endParaRPr/>
          </a:p>
        </p:txBody>
      </p:sp>
      <p:sp>
        <p:nvSpPr>
          <p:cNvPr id="1641" name="Google Shape;1641;p14"/>
          <p:cNvSpPr txBox="1"/>
          <p:nvPr/>
        </p:nvSpPr>
        <p:spPr>
          <a:xfrm>
            <a:off x="733380" y="3129394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Classe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2" name="Google Shape;1642;p14"/>
          <p:cNvGrpSpPr/>
          <p:nvPr/>
        </p:nvGrpSpPr>
        <p:grpSpPr>
          <a:xfrm>
            <a:off x="1496238" y="2076845"/>
            <a:ext cx="953489" cy="989813"/>
            <a:chOff x="4690829" y="3480284"/>
            <a:chExt cx="338251" cy="379819"/>
          </a:xfrm>
        </p:grpSpPr>
        <p:sp>
          <p:nvSpPr>
            <p:cNvPr id="1643" name="Google Shape;1643;p14"/>
            <p:cNvSpPr/>
            <p:nvPr/>
          </p:nvSpPr>
          <p:spPr>
            <a:xfrm>
              <a:off x="4708926" y="3788981"/>
              <a:ext cx="302057" cy="65842"/>
            </a:xfrm>
            <a:custGeom>
              <a:rect b="b" l="l" r="r" t="t"/>
              <a:pathLst>
                <a:path extrusionOk="0" h="3380" w="15506">
                  <a:moveTo>
                    <a:pt x="1252" y="0"/>
                  </a:moveTo>
                  <a:cubicBezTo>
                    <a:pt x="1105" y="0"/>
                    <a:pt x="982" y="71"/>
                    <a:pt x="958" y="194"/>
                  </a:cubicBezTo>
                  <a:lnTo>
                    <a:pt x="77" y="2986"/>
                  </a:lnTo>
                  <a:cubicBezTo>
                    <a:pt x="0" y="3180"/>
                    <a:pt x="147" y="3380"/>
                    <a:pt x="371" y="3380"/>
                  </a:cubicBezTo>
                  <a:lnTo>
                    <a:pt x="15159" y="3380"/>
                  </a:lnTo>
                  <a:cubicBezTo>
                    <a:pt x="15359" y="3380"/>
                    <a:pt x="15506" y="3180"/>
                    <a:pt x="15430" y="2986"/>
                  </a:cubicBezTo>
                  <a:lnTo>
                    <a:pt x="14548" y="194"/>
                  </a:lnTo>
                  <a:cubicBezTo>
                    <a:pt x="14524" y="71"/>
                    <a:pt x="14401" y="0"/>
                    <a:pt x="142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970891" y="3788981"/>
              <a:ext cx="40090" cy="65842"/>
            </a:xfrm>
            <a:custGeom>
              <a:rect b="b" l="l" r="r" t="t"/>
              <a:pathLst>
                <a:path extrusionOk="0" h="3380" w="2058">
                  <a:moveTo>
                    <a:pt x="1" y="0"/>
                  </a:moveTo>
                  <a:cubicBezTo>
                    <a:pt x="118" y="0"/>
                    <a:pt x="242" y="71"/>
                    <a:pt x="295" y="194"/>
                  </a:cubicBezTo>
                  <a:lnTo>
                    <a:pt x="1176" y="2986"/>
                  </a:lnTo>
                  <a:cubicBezTo>
                    <a:pt x="1223" y="3180"/>
                    <a:pt x="1076" y="3380"/>
                    <a:pt x="882" y="3380"/>
                  </a:cubicBezTo>
                  <a:lnTo>
                    <a:pt x="1711" y="3380"/>
                  </a:lnTo>
                  <a:cubicBezTo>
                    <a:pt x="1911" y="3380"/>
                    <a:pt x="2058" y="3180"/>
                    <a:pt x="1982" y="2986"/>
                  </a:cubicBezTo>
                  <a:lnTo>
                    <a:pt x="1100" y="194"/>
                  </a:lnTo>
                  <a:cubicBezTo>
                    <a:pt x="1076" y="71"/>
                    <a:pt x="953" y="0"/>
                    <a:pt x="830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822513" y="3707789"/>
              <a:ext cx="74901" cy="51544"/>
            </a:xfrm>
            <a:custGeom>
              <a:rect b="b" l="l" r="r" t="t"/>
              <a:pathLst>
                <a:path extrusionOk="0" h="2646" w="3845">
                  <a:moveTo>
                    <a:pt x="294" y="1"/>
                  </a:moveTo>
                  <a:cubicBezTo>
                    <a:pt x="294" y="1"/>
                    <a:pt x="241" y="1940"/>
                    <a:pt x="0" y="2646"/>
                  </a:cubicBezTo>
                  <a:lnTo>
                    <a:pt x="3844" y="2646"/>
                  </a:lnTo>
                  <a:cubicBezTo>
                    <a:pt x="3597" y="1940"/>
                    <a:pt x="3550" y="1"/>
                    <a:pt x="3550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827773" y="3707789"/>
              <a:ext cx="64829" cy="14902"/>
            </a:xfrm>
            <a:custGeom>
              <a:rect b="b" l="l" r="r" t="t"/>
              <a:pathLst>
                <a:path extrusionOk="0" h="765" w="3328">
                  <a:moveTo>
                    <a:pt x="24" y="1"/>
                  </a:moveTo>
                  <a:cubicBezTo>
                    <a:pt x="24" y="1"/>
                    <a:pt x="0" y="348"/>
                    <a:pt x="0" y="765"/>
                  </a:cubicBezTo>
                  <a:lnTo>
                    <a:pt x="3327" y="765"/>
                  </a:lnTo>
                  <a:cubicBezTo>
                    <a:pt x="3304" y="348"/>
                    <a:pt x="3280" y="1"/>
                    <a:pt x="328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696556" y="3486011"/>
              <a:ext cx="327264" cy="221799"/>
            </a:xfrm>
            <a:custGeom>
              <a:rect b="b" l="l" r="r" t="t"/>
              <a:pathLst>
                <a:path extrusionOk="0" h="11386" w="16800">
                  <a:moveTo>
                    <a:pt x="859" y="0"/>
                  </a:moveTo>
                  <a:cubicBezTo>
                    <a:pt x="365" y="0"/>
                    <a:pt x="0" y="394"/>
                    <a:pt x="0" y="859"/>
                  </a:cubicBezTo>
                  <a:lnTo>
                    <a:pt x="0" y="10533"/>
                  </a:lnTo>
                  <a:cubicBezTo>
                    <a:pt x="0" y="11021"/>
                    <a:pt x="365" y="11386"/>
                    <a:pt x="859" y="11386"/>
                  </a:cubicBezTo>
                  <a:lnTo>
                    <a:pt x="15941" y="11386"/>
                  </a:lnTo>
                  <a:cubicBezTo>
                    <a:pt x="16405" y="11386"/>
                    <a:pt x="16799" y="11021"/>
                    <a:pt x="16799" y="10533"/>
                  </a:cubicBezTo>
                  <a:lnTo>
                    <a:pt x="16799" y="859"/>
                  </a:lnTo>
                  <a:cubicBezTo>
                    <a:pt x="16799" y="394"/>
                    <a:pt x="16405" y="0"/>
                    <a:pt x="1594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991851" y="3486011"/>
              <a:ext cx="31967" cy="221799"/>
            </a:xfrm>
            <a:custGeom>
              <a:rect b="b" l="l" r="r" t="t"/>
              <a:pathLst>
                <a:path extrusionOk="0" h="11386" w="1641">
                  <a:moveTo>
                    <a:pt x="0" y="0"/>
                  </a:moveTo>
                  <a:cubicBezTo>
                    <a:pt x="465" y="0"/>
                    <a:pt x="859" y="394"/>
                    <a:pt x="859" y="859"/>
                  </a:cubicBezTo>
                  <a:lnTo>
                    <a:pt x="859" y="10533"/>
                  </a:lnTo>
                  <a:cubicBezTo>
                    <a:pt x="859" y="11021"/>
                    <a:pt x="465" y="11386"/>
                    <a:pt x="0" y="11386"/>
                  </a:cubicBezTo>
                  <a:lnTo>
                    <a:pt x="782" y="11386"/>
                  </a:lnTo>
                  <a:cubicBezTo>
                    <a:pt x="1246" y="11386"/>
                    <a:pt x="1640" y="11021"/>
                    <a:pt x="1640" y="10533"/>
                  </a:cubicBezTo>
                  <a:lnTo>
                    <a:pt x="1640" y="859"/>
                  </a:lnTo>
                  <a:cubicBezTo>
                    <a:pt x="1640" y="394"/>
                    <a:pt x="1246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696556" y="3665420"/>
              <a:ext cx="327264" cy="42388"/>
            </a:xfrm>
            <a:custGeom>
              <a:rect b="b" l="l" r="r" t="t"/>
              <a:pathLst>
                <a:path extrusionOk="0" h="2176" w="16800">
                  <a:moveTo>
                    <a:pt x="0" y="1"/>
                  </a:moveTo>
                  <a:lnTo>
                    <a:pt x="0" y="1323"/>
                  </a:lnTo>
                  <a:cubicBezTo>
                    <a:pt x="0" y="1811"/>
                    <a:pt x="365" y="2176"/>
                    <a:pt x="859" y="2176"/>
                  </a:cubicBezTo>
                  <a:lnTo>
                    <a:pt x="15941" y="2176"/>
                  </a:lnTo>
                  <a:cubicBezTo>
                    <a:pt x="16405" y="2176"/>
                    <a:pt x="16799" y="1811"/>
                    <a:pt x="16799" y="1323"/>
                  </a:cubicBezTo>
                  <a:lnTo>
                    <a:pt x="1679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91851" y="3665420"/>
              <a:ext cx="31967" cy="42388"/>
            </a:xfrm>
            <a:custGeom>
              <a:rect b="b" l="l" r="r" t="t"/>
              <a:pathLst>
                <a:path extrusionOk="0" h="2176" w="1641">
                  <a:moveTo>
                    <a:pt x="859" y="1"/>
                  </a:moveTo>
                  <a:lnTo>
                    <a:pt x="859" y="1323"/>
                  </a:lnTo>
                  <a:cubicBezTo>
                    <a:pt x="859" y="1811"/>
                    <a:pt x="465" y="2176"/>
                    <a:pt x="0" y="2176"/>
                  </a:cubicBezTo>
                  <a:lnTo>
                    <a:pt x="782" y="2176"/>
                  </a:lnTo>
                  <a:cubicBezTo>
                    <a:pt x="1246" y="2176"/>
                    <a:pt x="1640" y="1811"/>
                    <a:pt x="1640" y="132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4722328" y="3511315"/>
              <a:ext cx="275720" cy="154126"/>
            </a:xfrm>
            <a:custGeom>
              <a:rect b="b" l="l" r="r" t="t"/>
              <a:pathLst>
                <a:path extrusionOk="0" h="7912" w="14154">
                  <a:moveTo>
                    <a:pt x="341" y="0"/>
                  </a:moveTo>
                  <a:cubicBezTo>
                    <a:pt x="147" y="0"/>
                    <a:pt x="0" y="147"/>
                    <a:pt x="0" y="365"/>
                  </a:cubicBezTo>
                  <a:lnTo>
                    <a:pt x="0" y="7912"/>
                  </a:lnTo>
                  <a:lnTo>
                    <a:pt x="14154" y="7912"/>
                  </a:lnTo>
                  <a:lnTo>
                    <a:pt x="14154" y="365"/>
                  </a:lnTo>
                  <a:cubicBezTo>
                    <a:pt x="14154" y="147"/>
                    <a:pt x="13983" y="0"/>
                    <a:pt x="1378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4976053" y="3511315"/>
              <a:ext cx="21993" cy="154126"/>
            </a:xfrm>
            <a:custGeom>
              <a:rect b="b" l="l" r="r" t="t"/>
              <a:pathLst>
                <a:path extrusionOk="0" h="7912" w="1129">
                  <a:moveTo>
                    <a:pt x="0" y="0"/>
                  </a:moveTo>
                  <a:cubicBezTo>
                    <a:pt x="200" y="0"/>
                    <a:pt x="347" y="147"/>
                    <a:pt x="347" y="365"/>
                  </a:cubicBezTo>
                  <a:lnTo>
                    <a:pt x="347" y="7912"/>
                  </a:lnTo>
                  <a:lnTo>
                    <a:pt x="1129" y="7912"/>
                  </a:lnTo>
                  <a:lnTo>
                    <a:pt x="1129" y="365"/>
                  </a:lnTo>
                  <a:cubicBezTo>
                    <a:pt x="1129" y="147"/>
                    <a:pt x="958" y="0"/>
                    <a:pt x="76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4843006" y="3681121"/>
              <a:ext cx="33915" cy="11006"/>
            </a:xfrm>
            <a:custGeom>
              <a:rect b="b" l="l" r="r" t="t"/>
              <a:pathLst>
                <a:path extrusionOk="0" h="565" w="1741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4"/>
                    <a:pt x="294" y="564"/>
                  </a:cubicBezTo>
                  <a:lnTo>
                    <a:pt x="1446" y="564"/>
                  </a:lnTo>
                  <a:cubicBezTo>
                    <a:pt x="1617" y="564"/>
                    <a:pt x="1740" y="441"/>
                    <a:pt x="1740" y="294"/>
                  </a:cubicBezTo>
                  <a:cubicBezTo>
                    <a:pt x="1740" y="124"/>
                    <a:pt x="1617" y="0"/>
                    <a:pt x="14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4767093" y="3549048"/>
              <a:ext cx="70206" cy="78621"/>
            </a:xfrm>
            <a:custGeom>
              <a:rect b="b" l="l" r="r" t="t"/>
              <a:pathLst>
                <a:path extrusionOk="0" h="4036" w="3604">
                  <a:moveTo>
                    <a:pt x="3265" y="1"/>
                  </a:moveTo>
                  <a:cubicBezTo>
                    <a:pt x="3189" y="1"/>
                    <a:pt x="3116" y="31"/>
                    <a:pt x="3063" y="97"/>
                  </a:cubicBezTo>
                  <a:lnTo>
                    <a:pt x="100" y="3571"/>
                  </a:lnTo>
                  <a:cubicBezTo>
                    <a:pt x="0" y="3694"/>
                    <a:pt x="0" y="3865"/>
                    <a:pt x="124" y="3965"/>
                  </a:cubicBezTo>
                  <a:cubicBezTo>
                    <a:pt x="177" y="4012"/>
                    <a:pt x="247" y="4035"/>
                    <a:pt x="324" y="4035"/>
                  </a:cubicBezTo>
                  <a:cubicBezTo>
                    <a:pt x="394" y="4035"/>
                    <a:pt x="470" y="4012"/>
                    <a:pt x="517" y="3941"/>
                  </a:cubicBezTo>
                  <a:lnTo>
                    <a:pt x="3503" y="462"/>
                  </a:lnTo>
                  <a:cubicBezTo>
                    <a:pt x="3603" y="338"/>
                    <a:pt x="3580" y="168"/>
                    <a:pt x="3456" y="68"/>
                  </a:cubicBezTo>
                  <a:cubicBezTo>
                    <a:pt x="3399" y="24"/>
                    <a:pt x="3331" y="1"/>
                    <a:pt x="3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4767093" y="3563365"/>
              <a:ext cx="27720" cy="28577"/>
            </a:xfrm>
            <a:custGeom>
              <a:rect b="b" l="l" r="r" t="t"/>
              <a:pathLst>
                <a:path extrusionOk="0" h="1467" w="1423">
                  <a:moveTo>
                    <a:pt x="1109" y="0"/>
                  </a:moveTo>
                  <a:cubicBezTo>
                    <a:pt x="1034" y="0"/>
                    <a:pt x="962" y="31"/>
                    <a:pt x="911" y="97"/>
                  </a:cubicBezTo>
                  <a:lnTo>
                    <a:pt x="100" y="1002"/>
                  </a:lnTo>
                  <a:cubicBezTo>
                    <a:pt x="0" y="1125"/>
                    <a:pt x="0" y="1296"/>
                    <a:pt x="124" y="1419"/>
                  </a:cubicBezTo>
                  <a:cubicBezTo>
                    <a:pt x="177" y="1443"/>
                    <a:pt x="247" y="1466"/>
                    <a:pt x="324" y="1466"/>
                  </a:cubicBezTo>
                  <a:cubicBezTo>
                    <a:pt x="394" y="1466"/>
                    <a:pt x="470" y="1443"/>
                    <a:pt x="517" y="1390"/>
                  </a:cubicBezTo>
                  <a:lnTo>
                    <a:pt x="1323" y="485"/>
                  </a:lnTo>
                  <a:cubicBezTo>
                    <a:pt x="1423" y="361"/>
                    <a:pt x="1423" y="191"/>
                    <a:pt x="1299" y="67"/>
                  </a:cubicBezTo>
                  <a:cubicBezTo>
                    <a:pt x="1242" y="24"/>
                    <a:pt x="1174" y="0"/>
                    <a:pt x="110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703647" y="3783254"/>
              <a:ext cx="312498" cy="76849"/>
            </a:xfrm>
            <a:custGeom>
              <a:rect b="b" l="l" r="r" t="t"/>
              <a:pathLst>
                <a:path extrusionOk="0" h="3945" w="16042">
                  <a:moveTo>
                    <a:pt x="1523" y="0"/>
                  </a:moveTo>
                  <a:cubicBezTo>
                    <a:pt x="1253" y="0"/>
                    <a:pt x="1030" y="171"/>
                    <a:pt x="959" y="418"/>
                  </a:cubicBezTo>
                  <a:lnTo>
                    <a:pt x="77" y="3180"/>
                  </a:lnTo>
                  <a:cubicBezTo>
                    <a:pt x="1" y="3380"/>
                    <a:pt x="54" y="3550"/>
                    <a:pt x="148" y="3721"/>
                  </a:cubicBezTo>
                  <a:cubicBezTo>
                    <a:pt x="271" y="3868"/>
                    <a:pt x="442" y="3944"/>
                    <a:pt x="642" y="3944"/>
                  </a:cubicBezTo>
                  <a:lnTo>
                    <a:pt x="15430" y="3944"/>
                  </a:lnTo>
                  <a:cubicBezTo>
                    <a:pt x="15601" y="3944"/>
                    <a:pt x="15777" y="3868"/>
                    <a:pt x="15895" y="3721"/>
                  </a:cubicBezTo>
                  <a:cubicBezTo>
                    <a:pt x="15994" y="3550"/>
                    <a:pt x="16041" y="3380"/>
                    <a:pt x="15971" y="3180"/>
                  </a:cubicBezTo>
                  <a:lnTo>
                    <a:pt x="15089" y="418"/>
                  </a:lnTo>
                  <a:cubicBezTo>
                    <a:pt x="15013" y="171"/>
                    <a:pt x="14795" y="0"/>
                    <a:pt x="14549" y="0"/>
                  </a:cubicBezTo>
                  <a:lnTo>
                    <a:pt x="4874" y="0"/>
                  </a:lnTo>
                  <a:cubicBezTo>
                    <a:pt x="4703" y="0"/>
                    <a:pt x="4580" y="124"/>
                    <a:pt x="4580" y="294"/>
                  </a:cubicBezTo>
                  <a:cubicBezTo>
                    <a:pt x="4580" y="441"/>
                    <a:pt x="4703" y="564"/>
                    <a:pt x="4874" y="564"/>
                  </a:cubicBezTo>
                  <a:lnTo>
                    <a:pt x="14549" y="564"/>
                  </a:lnTo>
                  <a:lnTo>
                    <a:pt x="14549" y="588"/>
                  </a:lnTo>
                  <a:lnTo>
                    <a:pt x="15430" y="3356"/>
                  </a:lnTo>
                  <a:lnTo>
                    <a:pt x="15430" y="3380"/>
                  </a:lnTo>
                  <a:lnTo>
                    <a:pt x="612" y="3380"/>
                  </a:lnTo>
                  <a:lnTo>
                    <a:pt x="612" y="3356"/>
                  </a:lnTo>
                  <a:lnTo>
                    <a:pt x="1494" y="588"/>
                  </a:lnTo>
                  <a:cubicBezTo>
                    <a:pt x="1494" y="588"/>
                    <a:pt x="1494" y="564"/>
                    <a:pt x="1523" y="564"/>
                  </a:cubicBezTo>
                  <a:lnTo>
                    <a:pt x="3581" y="564"/>
                  </a:lnTo>
                  <a:cubicBezTo>
                    <a:pt x="3751" y="564"/>
                    <a:pt x="3874" y="441"/>
                    <a:pt x="3874" y="294"/>
                  </a:cubicBezTo>
                  <a:cubicBezTo>
                    <a:pt x="3874" y="124"/>
                    <a:pt x="3751" y="0"/>
                    <a:pt x="358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690829" y="3480284"/>
              <a:ext cx="338251" cy="284330"/>
            </a:xfrm>
            <a:custGeom>
              <a:rect b="b" l="l" r="r" t="t"/>
              <a:pathLst>
                <a:path extrusionOk="0" h="14596" w="17364">
                  <a:moveTo>
                    <a:pt x="16235" y="588"/>
                  </a:moveTo>
                  <a:cubicBezTo>
                    <a:pt x="16529" y="588"/>
                    <a:pt x="16799" y="835"/>
                    <a:pt x="16799" y="1153"/>
                  </a:cubicBezTo>
                  <a:lnTo>
                    <a:pt x="16799" y="9235"/>
                  </a:lnTo>
                  <a:lnTo>
                    <a:pt x="16041" y="9235"/>
                  </a:lnTo>
                  <a:lnTo>
                    <a:pt x="16041" y="4997"/>
                  </a:lnTo>
                  <a:cubicBezTo>
                    <a:pt x="16041" y="4850"/>
                    <a:pt x="15918" y="4726"/>
                    <a:pt x="15771" y="4726"/>
                  </a:cubicBezTo>
                  <a:cubicBezTo>
                    <a:pt x="15600" y="4726"/>
                    <a:pt x="15477" y="4850"/>
                    <a:pt x="15477" y="4997"/>
                  </a:cubicBezTo>
                  <a:lnTo>
                    <a:pt x="15477" y="9235"/>
                  </a:lnTo>
                  <a:lnTo>
                    <a:pt x="1887" y="9235"/>
                  </a:lnTo>
                  <a:lnTo>
                    <a:pt x="1887" y="1958"/>
                  </a:lnTo>
                  <a:cubicBezTo>
                    <a:pt x="1887" y="1911"/>
                    <a:pt x="1934" y="1864"/>
                    <a:pt x="1958" y="1864"/>
                  </a:cubicBezTo>
                  <a:lnTo>
                    <a:pt x="15406" y="1864"/>
                  </a:lnTo>
                  <a:cubicBezTo>
                    <a:pt x="15430" y="1864"/>
                    <a:pt x="15477" y="1911"/>
                    <a:pt x="15477" y="1958"/>
                  </a:cubicBezTo>
                  <a:lnTo>
                    <a:pt x="15477" y="3698"/>
                  </a:lnTo>
                  <a:cubicBezTo>
                    <a:pt x="15477" y="3868"/>
                    <a:pt x="15600" y="3992"/>
                    <a:pt x="15771" y="3992"/>
                  </a:cubicBezTo>
                  <a:cubicBezTo>
                    <a:pt x="15918" y="3992"/>
                    <a:pt x="16041" y="3868"/>
                    <a:pt x="16041" y="3698"/>
                  </a:cubicBezTo>
                  <a:lnTo>
                    <a:pt x="16041" y="1958"/>
                  </a:lnTo>
                  <a:cubicBezTo>
                    <a:pt x="16041" y="1593"/>
                    <a:pt x="15747" y="1300"/>
                    <a:pt x="15406" y="1300"/>
                  </a:cubicBezTo>
                  <a:lnTo>
                    <a:pt x="1958" y="1300"/>
                  </a:lnTo>
                  <a:cubicBezTo>
                    <a:pt x="1617" y="1300"/>
                    <a:pt x="1323" y="1593"/>
                    <a:pt x="1323" y="1958"/>
                  </a:cubicBezTo>
                  <a:lnTo>
                    <a:pt x="1323" y="9235"/>
                  </a:lnTo>
                  <a:lnTo>
                    <a:pt x="565" y="9235"/>
                  </a:lnTo>
                  <a:lnTo>
                    <a:pt x="565" y="1153"/>
                  </a:lnTo>
                  <a:cubicBezTo>
                    <a:pt x="565" y="835"/>
                    <a:pt x="829" y="588"/>
                    <a:pt x="1153" y="588"/>
                  </a:cubicBezTo>
                  <a:close/>
                  <a:moveTo>
                    <a:pt x="16799" y="9799"/>
                  </a:moveTo>
                  <a:lnTo>
                    <a:pt x="16799" y="10827"/>
                  </a:lnTo>
                  <a:cubicBezTo>
                    <a:pt x="16799" y="11145"/>
                    <a:pt x="16529" y="11415"/>
                    <a:pt x="16235" y="11415"/>
                  </a:cubicBezTo>
                  <a:lnTo>
                    <a:pt x="1153" y="11415"/>
                  </a:lnTo>
                  <a:cubicBezTo>
                    <a:pt x="829" y="11415"/>
                    <a:pt x="565" y="11145"/>
                    <a:pt x="565" y="10827"/>
                  </a:cubicBezTo>
                  <a:lnTo>
                    <a:pt x="565" y="9799"/>
                  </a:lnTo>
                  <a:close/>
                  <a:moveTo>
                    <a:pt x="10040" y="11974"/>
                  </a:moveTo>
                  <a:cubicBezTo>
                    <a:pt x="10063" y="12444"/>
                    <a:pt x="10116" y="13396"/>
                    <a:pt x="10234" y="14031"/>
                  </a:cubicBezTo>
                  <a:lnTo>
                    <a:pt x="7125" y="14031"/>
                  </a:lnTo>
                  <a:cubicBezTo>
                    <a:pt x="7271" y="13396"/>
                    <a:pt x="7295" y="12444"/>
                    <a:pt x="7324" y="11974"/>
                  </a:cubicBezTo>
                  <a:close/>
                  <a:moveTo>
                    <a:pt x="1153" y="1"/>
                  </a:moveTo>
                  <a:cubicBezTo>
                    <a:pt x="512" y="1"/>
                    <a:pt x="1" y="512"/>
                    <a:pt x="1" y="1153"/>
                  </a:cubicBezTo>
                  <a:lnTo>
                    <a:pt x="1" y="10827"/>
                  </a:lnTo>
                  <a:cubicBezTo>
                    <a:pt x="1" y="11462"/>
                    <a:pt x="512" y="11974"/>
                    <a:pt x="1153" y="11974"/>
                  </a:cubicBezTo>
                  <a:lnTo>
                    <a:pt x="6760" y="11974"/>
                  </a:lnTo>
                  <a:cubicBezTo>
                    <a:pt x="6737" y="12538"/>
                    <a:pt x="6684" y="13496"/>
                    <a:pt x="6560" y="14031"/>
                  </a:cubicBezTo>
                  <a:lnTo>
                    <a:pt x="5314" y="14031"/>
                  </a:lnTo>
                  <a:cubicBezTo>
                    <a:pt x="5167" y="14031"/>
                    <a:pt x="5044" y="14154"/>
                    <a:pt x="5044" y="14325"/>
                  </a:cubicBezTo>
                  <a:cubicBezTo>
                    <a:pt x="5044" y="14472"/>
                    <a:pt x="5167" y="14595"/>
                    <a:pt x="5314" y="14595"/>
                  </a:cubicBezTo>
                  <a:lnTo>
                    <a:pt x="12050" y="14595"/>
                  </a:lnTo>
                  <a:cubicBezTo>
                    <a:pt x="12197" y="14595"/>
                    <a:pt x="12321" y="14472"/>
                    <a:pt x="12321" y="14325"/>
                  </a:cubicBezTo>
                  <a:cubicBezTo>
                    <a:pt x="12321" y="14154"/>
                    <a:pt x="12197" y="14031"/>
                    <a:pt x="12050" y="14031"/>
                  </a:cubicBezTo>
                  <a:lnTo>
                    <a:pt x="10822" y="14031"/>
                  </a:lnTo>
                  <a:cubicBezTo>
                    <a:pt x="10704" y="13496"/>
                    <a:pt x="10628" y="12538"/>
                    <a:pt x="10604" y="11974"/>
                  </a:cubicBezTo>
                  <a:lnTo>
                    <a:pt x="16235" y="11974"/>
                  </a:lnTo>
                  <a:cubicBezTo>
                    <a:pt x="16846" y="11974"/>
                    <a:pt x="17364" y="11462"/>
                    <a:pt x="17364" y="10827"/>
                  </a:cubicBezTo>
                  <a:lnTo>
                    <a:pt x="17364" y="1153"/>
                  </a:lnTo>
                  <a:cubicBezTo>
                    <a:pt x="17364" y="512"/>
                    <a:pt x="16846" y="1"/>
                    <a:pt x="162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760450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5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790566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18" y="1"/>
                    <a:pt x="0" y="124"/>
                    <a:pt x="0" y="295"/>
                  </a:cubicBezTo>
                  <a:cubicBezTo>
                    <a:pt x="0" y="442"/>
                    <a:pt x="118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820565" y="3806142"/>
              <a:ext cx="19129" cy="11474"/>
            </a:xfrm>
            <a:custGeom>
              <a:rect b="b" l="l" r="r" t="t"/>
              <a:pathLst>
                <a:path extrusionOk="0" h="589" w="982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851129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3" y="442"/>
                    <a:pt x="953" y="295"/>
                  </a:cubicBezTo>
                  <a:cubicBezTo>
                    <a:pt x="953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4881128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9" y="442"/>
                    <a:pt x="959" y="295"/>
                  </a:cubicBezTo>
                  <a:cubicBezTo>
                    <a:pt x="959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4911244" y="3806142"/>
              <a:ext cx="19032" cy="11474"/>
            </a:xfrm>
            <a:custGeom>
              <a:rect b="b" l="l" r="r" t="t"/>
              <a:pathLst>
                <a:path extrusionOk="0" h="589" w="977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76" y="442"/>
                    <a:pt x="976" y="295"/>
                  </a:cubicBezTo>
                  <a:cubicBezTo>
                    <a:pt x="976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940775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760450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5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790566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52" y="441"/>
                    <a:pt x="952" y="294"/>
                  </a:cubicBezTo>
                  <a:cubicBezTo>
                    <a:pt x="952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820565" y="3826187"/>
              <a:ext cx="19129" cy="11006"/>
            </a:xfrm>
            <a:custGeom>
              <a:rect b="b" l="l" r="r" t="t"/>
              <a:pathLst>
                <a:path extrusionOk="0" h="565" w="982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851129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3" y="441"/>
                    <a:pt x="953" y="294"/>
                  </a:cubicBezTo>
                  <a:cubicBezTo>
                    <a:pt x="953" y="124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881128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9" y="441"/>
                    <a:pt x="959" y="294"/>
                  </a:cubicBezTo>
                  <a:cubicBezTo>
                    <a:pt x="959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911244" y="3826187"/>
              <a:ext cx="19032" cy="11006"/>
            </a:xfrm>
            <a:custGeom>
              <a:rect b="b" l="l" r="r" t="t"/>
              <a:pathLst>
                <a:path extrusionOk="0" h="565" w="977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76" y="441"/>
                    <a:pt x="976" y="294"/>
                  </a:cubicBezTo>
                  <a:cubicBezTo>
                    <a:pt x="976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940775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2" name="Google Shape;16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7294" y="1116708"/>
            <a:ext cx="4574379" cy="365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3</a:t>
            </a:r>
            <a:endParaRPr/>
          </a:p>
        </p:txBody>
      </p:sp>
      <p:sp>
        <p:nvSpPr>
          <p:cNvPr id="1678" name="Google Shape;1678;p15"/>
          <p:cNvSpPr txBox="1"/>
          <p:nvPr/>
        </p:nvSpPr>
        <p:spPr>
          <a:xfrm>
            <a:off x="733380" y="3129394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Séquence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9" name="Google Shape;1679;p15"/>
          <p:cNvGrpSpPr/>
          <p:nvPr/>
        </p:nvGrpSpPr>
        <p:grpSpPr>
          <a:xfrm>
            <a:off x="1489311" y="2076845"/>
            <a:ext cx="953489" cy="989813"/>
            <a:chOff x="4690829" y="3480284"/>
            <a:chExt cx="338251" cy="379819"/>
          </a:xfrm>
        </p:grpSpPr>
        <p:sp>
          <p:nvSpPr>
            <p:cNvPr id="1680" name="Google Shape;1680;p15"/>
            <p:cNvSpPr/>
            <p:nvPr/>
          </p:nvSpPr>
          <p:spPr>
            <a:xfrm>
              <a:off x="4708926" y="3788981"/>
              <a:ext cx="302057" cy="65842"/>
            </a:xfrm>
            <a:custGeom>
              <a:rect b="b" l="l" r="r" t="t"/>
              <a:pathLst>
                <a:path extrusionOk="0" h="3380" w="15506">
                  <a:moveTo>
                    <a:pt x="1252" y="0"/>
                  </a:moveTo>
                  <a:cubicBezTo>
                    <a:pt x="1105" y="0"/>
                    <a:pt x="982" y="71"/>
                    <a:pt x="958" y="194"/>
                  </a:cubicBezTo>
                  <a:lnTo>
                    <a:pt x="77" y="2986"/>
                  </a:lnTo>
                  <a:cubicBezTo>
                    <a:pt x="0" y="3180"/>
                    <a:pt x="147" y="3380"/>
                    <a:pt x="371" y="3380"/>
                  </a:cubicBezTo>
                  <a:lnTo>
                    <a:pt x="15159" y="3380"/>
                  </a:lnTo>
                  <a:cubicBezTo>
                    <a:pt x="15359" y="3380"/>
                    <a:pt x="15506" y="3180"/>
                    <a:pt x="15430" y="2986"/>
                  </a:cubicBezTo>
                  <a:lnTo>
                    <a:pt x="14548" y="194"/>
                  </a:lnTo>
                  <a:cubicBezTo>
                    <a:pt x="14524" y="71"/>
                    <a:pt x="14401" y="0"/>
                    <a:pt x="1427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4970891" y="3788981"/>
              <a:ext cx="40090" cy="65842"/>
            </a:xfrm>
            <a:custGeom>
              <a:rect b="b" l="l" r="r" t="t"/>
              <a:pathLst>
                <a:path extrusionOk="0" h="3380" w="2058">
                  <a:moveTo>
                    <a:pt x="1" y="0"/>
                  </a:moveTo>
                  <a:cubicBezTo>
                    <a:pt x="118" y="0"/>
                    <a:pt x="242" y="71"/>
                    <a:pt x="295" y="194"/>
                  </a:cubicBezTo>
                  <a:lnTo>
                    <a:pt x="1176" y="2986"/>
                  </a:lnTo>
                  <a:cubicBezTo>
                    <a:pt x="1223" y="3180"/>
                    <a:pt x="1076" y="3380"/>
                    <a:pt x="882" y="3380"/>
                  </a:cubicBezTo>
                  <a:lnTo>
                    <a:pt x="1711" y="3380"/>
                  </a:lnTo>
                  <a:cubicBezTo>
                    <a:pt x="1911" y="3380"/>
                    <a:pt x="2058" y="3180"/>
                    <a:pt x="1982" y="2986"/>
                  </a:cubicBezTo>
                  <a:lnTo>
                    <a:pt x="1100" y="194"/>
                  </a:lnTo>
                  <a:cubicBezTo>
                    <a:pt x="1076" y="71"/>
                    <a:pt x="953" y="0"/>
                    <a:pt x="830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4822513" y="3707789"/>
              <a:ext cx="74901" cy="51544"/>
            </a:xfrm>
            <a:custGeom>
              <a:rect b="b" l="l" r="r" t="t"/>
              <a:pathLst>
                <a:path extrusionOk="0" h="2646" w="3845">
                  <a:moveTo>
                    <a:pt x="294" y="1"/>
                  </a:moveTo>
                  <a:cubicBezTo>
                    <a:pt x="294" y="1"/>
                    <a:pt x="241" y="1940"/>
                    <a:pt x="0" y="2646"/>
                  </a:cubicBezTo>
                  <a:lnTo>
                    <a:pt x="3844" y="2646"/>
                  </a:lnTo>
                  <a:cubicBezTo>
                    <a:pt x="3597" y="1940"/>
                    <a:pt x="3550" y="1"/>
                    <a:pt x="3550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4827773" y="3707789"/>
              <a:ext cx="64829" cy="14902"/>
            </a:xfrm>
            <a:custGeom>
              <a:rect b="b" l="l" r="r" t="t"/>
              <a:pathLst>
                <a:path extrusionOk="0" h="765" w="3328">
                  <a:moveTo>
                    <a:pt x="24" y="1"/>
                  </a:moveTo>
                  <a:cubicBezTo>
                    <a:pt x="24" y="1"/>
                    <a:pt x="0" y="348"/>
                    <a:pt x="0" y="765"/>
                  </a:cubicBezTo>
                  <a:lnTo>
                    <a:pt x="3327" y="765"/>
                  </a:lnTo>
                  <a:cubicBezTo>
                    <a:pt x="3304" y="348"/>
                    <a:pt x="3280" y="1"/>
                    <a:pt x="328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696556" y="3486011"/>
              <a:ext cx="327264" cy="221799"/>
            </a:xfrm>
            <a:custGeom>
              <a:rect b="b" l="l" r="r" t="t"/>
              <a:pathLst>
                <a:path extrusionOk="0" h="11386" w="16800">
                  <a:moveTo>
                    <a:pt x="859" y="0"/>
                  </a:moveTo>
                  <a:cubicBezTo>
                    <a:pt x="365" y="0"/>
                    <a:pt x="0" y="394"/>
                    <a:pt x="0" y="859"/>
                  </a:cubicBezTo>
                  <a:lnTo>
                    <a:pt x="0" y="10533"/>
                  </a:lnTo>
                  <a:cubicBezTo>
                    <a:pt x="0" y="11021"/>
                    <a:pt x="365" y="11386"/>
                    <a:pt x="859" y="11386"/>
                  </a:cubicBezTo>
                  <a:lnTo>
                    <a:pt x="15941" y="11386"/>
                  </a:lnTo>
                  <a:cubicBezTo>
                    <a:pt x="16405" y="11386"/>
                    <a:pt x="16799" y="11021"/>
                    <a:pt x="16799" y="10533"/>
                  </a:cubicBezTo>
                  <a:lnTo>
                    <a:pt x="16799" y="859"/>
                  </a:lnTo>
                  <a:cubicBezTo>
                    <a:pt x="16799" y="394"/>
                    <a:pt x="16405" y="0"/>
                    <a:pt x="1594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991851" y="3486011"/>
              <a:ext cx="31967" cy="221799"/>
            </a:xfrm>
            <a:custGeom>
              <a:rect b="b" l="l" r="r" t="t"/>
              <a:pathLst>
                <a:path extrusionOk="0" h="11386" w="1641">
                  <a:moveTo>
                    <a:pt x="0" y="0"/>
                  </a:moveTo>
                  <a:cubicBezTo>
                    <a:pt x="465" y="0"/>
                    <a:pt x="859" y="394"/>
                    <a:pt x="859" y="859"/>
                  </a:cubicBezTo>
                  <a:lnTo>
                    <a:pt x="859" y="10533"/>
                  </a:lnTo>
                  <a:cubicBezTo>
                    <a:pt x="859" y="11021"/>
                    <a:pt x="465" y="11386"/>
                    <a:pt x="0" y="11386"/>
                  </a:cubicBezTo>
                  <a:lnTo>
                    <a:pt x="782" y="11386"/>
                  </a:lnTo>
                  <a:cubicBezTo>
                    <a:pt x="1246" y="11386"/>
                    <a:pt x="1640" y="11021"/>
                    <a:pt x="1640" y="10533"/>
                  </a:cubicBezTo>
                  <a:lnTo>
                    <a:pt x="1640" y="859"/>
                  </a:lnTo>
                  <a:cubicBezTo>
                    <a:pt x="1640" y="394"/>
                    <a:pt x="1246" y="0"/>
                    <a:pt x="78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696556" y="3665420"/>
              <a:ext cx="327264" cy="42388"/>
            </a:xfrm>
            <a:custGeom>
              <a:rect b="b" l="l" r="r" t="t"/>
              <a:pathLst>
                <a:path extrusionOk="0" h="2176" w="16800">
                  <a:moveTo>
                    <a:pt x="0" y="1"/>
                  </a:moveTo>
                  <a:lnTo>
                    <a:pt x="0" y="1323"/>
                  </a:lnTo>
                  <a:cubicBezTo>
                    <a:pt x="0" y="1811"/>
                    <a:pt x="365" y="2176"/>
                    <a:pt x="859" y="2176"/>
                  </a:cubicBezTo>
                  <a:lnTo>
                    <a:pt x="15941" y="2176"/>
                  </a:lnTo>
                  <a:cubicBezTo>
                    <a:pt x="16405" y="2176"/>
                    <a:pt x="16799" y="1811"/>
                    <a:pt x="16799" y="1323"/>
                  </a:cubicBezTo>
                  <a:lnTo>
                    <a:pt x="1679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991851" y="3665420"/>
              <a:ext cx="31967" cy="42388"/>
            </a:xfrm>
            <a:custGeom>
              <a:rect b="b" l="l" r="r" t="t"/>
              <a:pathLst>
                <a:path extrusionOk="0" h="2176" w="1641">
                  <a:moveTo>
                    <a:pt x="859" y="1"/>
                  </a:moveTo>
                  <a:lnTo>
                    <a:pt x="859" y="1323"/>
                  </a:lnTo>
                  <a:cubicBezTo>
                    <a:pt x="859" y="1811"/>
                    <a:pt x="465" y="2176"/>
                    <a:pt x="0" y="2176"/>
                  </a:cubicBezTo>
                  <a:lnTo>
                    <a:pt x="782" y="2176"/>
                  </a:lnTo>
                  <a:cubicBezTo>
                    <a:pt x="1246" y="2176"/>
                    <a:pt x="1640" y="1811"/>
                    <a:pt x="1640" y="1323"/>
                  </a:cubicBezTo>
                  <a:lnTo>
                    <a:pt x="16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722328" y="3511315"/>
              <a:ext cx="275720" cy="154126"/>
            </a:xfrm>
            <a:custGeom>
              <a:rect b="b" l="l" r="r" t="t"/>
              <a:pathLst>
                <a:path extrusionOk="0" h="7912" w="14154">
                  <a:moveTo>
                    <a:pt x="341" y="0"/>
                  </a:moveTo>
                  <a:cubicBezTo>
                    <a:pt x="147" y="0"/>
                    <a:pt x="0" y="147"/>
                    <a:pt x="0" y="365"/>
                  </a:cubicBezTo>
                  <a:lnTo>
                    <a:pt x="0" y="7912"/>
                  </a:lnTo>
                  <a:lnTo>
                    <a:pt x="14154" y="7912"/>
                  </a:lnTo>
                  <a:lnTo>
                    <a:pt x="14154" y="365"/>
                  </a:lnTo>
                  <a:cubicBezTo>
                    <a:pt x="14154" y="147"/>
                    <a:pt x="13983" y="0"/>
                    <a:pt x="1378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976053" y="3511315"/>
              <a:ext cx="21993" cy="154126"/>
            </a:xfrm>
            <a:custGeom>
              <a:rect b="b" l="l" r="r" t="t"/>
              <a:pathLst>
                <a:path extrusionOk="0" h="7912" w="1129">
                  <a:moveTo>
                    <a:pt x="0" y="0"/>
                  </a:moveTo>
                  <a:cubicBezTo>
                    <a:pt x="200" y="0"/>
                    <a:pt x="347" y="147"/>
                    <a:pt x="347" y="365"/>
                  </a:cubicBezTo>
                  <a:lnTo>
                    <a:pt x="347" y="7912"/>
                  </a:lnTo>
                  <a:lnTo>
                    <a:pt x="1129" y="7912"/>
                  </a:lnTo>
                  <a:lnTo>
                    <a:pt x="1129" y="365"/>
                  </a:lnTo>
                  <a:cubicBezTo>
                    <a:pt x="1129" y="147"/>
                    <a:pt x="958" y="0"/>
                    <a:pt x="76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843006" y="3681121"/>
              <a:ext cx="33915" cy="11006"/>
            </a:xfrm>
            <a:custGeom>
              <a:rect b="b" l="l" r="r" t="t"/>
              <a:pathLst>
                <a:path extrusionOk="0" h="565" w="1741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4"/>
                    <a:pt x="294" y="564"/>
                  </a:cubicBezTo>
                  <a:lnTo>
                    <a:pt x="1446" y="564"/>
                  </a:lnTo>
                  <a:cubicBezTo>
                    <a:pt x="1617" y="564"/>
                    <a:pt x="1740" y="441"/>
                    <a:pt x="1740" y="294"/>
                  </a:cubicBezTo>
                  <a:cubicBezTo>
                    <a:pt x="1740" y="124"/>
                    <a:pt x="1617" y="0"/>
                    <a:pt x="144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67093" y="3549048"/>
              <a:ext cx="70206" cy="78621"/>
            </a:xfrm>
            <a:custGeom>
              <a:rect b="b" l="l" r="r" t="t"/>
              <a:pathLst>
                <a:path extrusionOk="0" h="4036" w="3604">
                  <a:moveTo>
                    <a:pt x="3265" y="1"/>
                  </a:moveTo>
                  <a:cubicBezTo>
                    <a:pt x="3189" y="1"/>
                    <a:pt x="3116" y="31"/>
                    <a:pt x="3063" y="97"/>
                  </a:cubicBezTo>
                  <a:lnTo>
                    <a:pt x="100" y="3571"/>
                  </a:lnTo>
                  <a:cubicBezTo>
                    <a:pt x="0" y="3694"/>
                    <a:pt x="0" y="3865"/>
                    <a:pt x="124" y="3965"/>
                  </a:cubicBezTo>
                  <a:cubicBezTo>
                    <a:pt x="177" y="4012"/>
                    <a:pt x="247" y="4035"/>
                    <a:pt x="324" y="4035"/>
                  </a:cubicBezTo>
                  <a:cubicBezTo>
                    <a:pt x="394" y="4035"/>
                    <a:pt x="470" y="4012"/>
                    <a:pt x="517" y="3941"/>
                  </a:cubicBezTo>
                  <a:lnTo>
                    <a:pt x="3503" y="462"/>
                  </a:lnTo>
                  <a:cubicBezTo>
                    <a:pt x="3603" y="338"/>
                    <a:pt x="3580" y="168"/>
                    <a:pt x="3456" y="68"/>
                  </a:cubicBezTo>
                  <a:cubicBezTo>
                    <a:pt x="3399" y="24"/>
                    <a:pt x="3331" y="1"/>
                    <a:pt x="3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7093" y="3563365"/>
              <a:ext cx="27720" cy="28577"/>
            </a:xfrm>
            <a:custGeom>
              <a:rect b="b" l="l" r="r" t="t"/>
              <a:pathLst>
                <a:path extrusionOk="0" h="1467" w="1423">
                  <a:moveTo>
                    <a:pt x="1109" y="0"/>
                  </a:moveTo>
                  <a:cubicBezTo>
                    <a:pt x="1034" y="0"/>
                    <a:pt x="962" y="31"/>
                    <a:pt x="911" y="97"/>
                  </a:cubicBezTo>
                  <a:lnTo>
                    <a:pt x="100" y="1002"/>
                  </a:lnTo>
                  <a:cubicBezTo>
                    <a:pt x="0" y="1125"/>
                    <a:pt x="0" y="1296"/>
                    <a:pt x="124" y="1419"/>
                  </a:cubicBezTo>
                  <a:cubicBezTo>
                    <a:pt x="177" y="1443"/>
                    <a:pt x="247" y="1466"/>
                    <a:pt x="324" y="1466"/>
                  </a:cubicBezTo>
                  <a:cubicBezTo>
                    <a:pt x="394" y="1466"/>
                    <a:pt x="470" y="1443"/>
                    <a:pt x="517" y="1390"/>
                  </a:cubicBezTo>
                  <a:lnTo>
                    <a:pt x="1323" y="485"/>
                  </a:lnTo>
                  <a:cubicBezTo>
                    <a:pt x="1423" y="361"/>
                    <a:pt x="1423" y="191"/>
                    <a:pt x="1299" y="67"/>
                  </a:cubicBezTo>
                  <a:cubicBezTo>
                    <a:pt x="1242" y="24"/>
                    <a:pt x="1174" y="0"/>
                    <a:pt x="110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703647" y="3783254"/>
              <a:ext cx="312498" cy="76849"/>
            </a:xfrm>
            <a:custGeom>
              <a:rect b="b" l="l" r="r" t="t"/>
              <a:pathLst>
                <a:path extrusionOk="0" h="3945" w="16042">
                  <a:moveTo>
                    <a:pt x="1523" y="0"/>
                  </a:moveTo>
                  <a:cubicBezTo>
                    <a:pt x="1253" y="0"/>
                    <a:pt x="1030" y="171"/>
                    <a:pt x="959" y="418"/>
                  </a:cubicBezTo>
                  <a:lnTo>
                    <a:pt x="77" y="3180"/>
                  </a:lnTo>
                  <a:cubicBezTo>
                    <a:pt x="1" y="3380"/>
                    <a:pt x="54" y="3550"/>
                    <a:pt x="148" y="3721"/>
                  </a:cubicBezTo>
                  <a:cubicBezTo>
                    <a:pt x="271" y="3868"/>
                    <a:pt x="442" y="3944"/>
                    <a:pt x="642" y="3944"/>
                  </a:cubicBezTo>
                  <a:lnTo>
                    <a:pt x="15430" y="3944"/>
                  </a:lnTo>
                  <a:cubicBezTo>
                    <a:pt x="15601" y="3944"/>
                    <a:pt x="15777" y="3868"/>
                    <a:pt x="15895" y="3721"/>
                  </a:cubicBezTo>
                  <a:cubicBezTo>
                    <a:pt x="15994" y="3550"/>
                    <a:pt x="16041" y="3380"/>
                    <a:pt x="15971" y="3180"/>
                  </a:cubicBezTo>
                  <a:lnTo>
                    <a:pt x="15089" y="418"/>
                  </a:lnTo>
                  <a:cubicBezTo>
                    <a:pt x="15013" y="171"/>
                    <a:pt x="14795" y="0"/>
                    <a:pt x="14549" y="0"/>
                  </a:cubicBezTo>
                  <a:lnTo>
                    <a:pt x="4874" y="0"/>
                  </a:lnTo>
                  <a:cubicBezTo>
                    <a:pt x="4703" y="0"/>
                    <a:pt x="4580" y="124"/>
                    <a:pt x="4580" y="294"/>
                  </a:cubicBezTo>
                  <a:cubicBezTo>
                    <a:pt x="4580" y="441"/>
                    <a:pt x="4703" y="564"/>
                    <a:pt x="4874" y="564"/>
                  </a:cubicBezTo>
                  <a:lnTo>
                    <a:pt x="14549" y="564"/>
                  </a:lnTo>
                  <a:lnTo>
                    <a:pt x="14549" y="588"/>
                  </a:lnTo>
                  <a:lnTo>
                    <a:pt x="15430" y="3356"/>
                  </a:lnTo>
                  <a:lnTo>
                    <a:pt x="15430" y="3380"/>
                  </a:lnTo>
                  <a:lnTo>
                    <a:pt x="612" y="3380"/>
                  </a:lnTo>
                  <a:lnTo>
                    <a:pt x="612" y="3356"/>
                  </a:lnTo>
                  <a:lnTo>
                    <a:pt x="1494" y="588"/>
                  </a:lnTo>
                  <a:cubicBezTo>
                    <a:pt x="1494" y="588"/>
                    <a:pt x="1494" y="564"/>
                    <a:pt x="1523" y="564"/>
                  </a:cubicBezTo>
                  <a:lnTo>
                    <a:pt x="3581" y="564"/>
                  </a:lnTo>
                  <a:cubicBezTo>
                    <a:pt x="3751" y="564"/>
                    <a:pt x="3874" y="441"/>
                    <a:pt x="3874" y="294"/>
                  </a:cubicBezTo>
                  <a:cubicBezTo>
                    <a:pt x="3874" y="124"/>
                    <a:pt x="3751" y="0"/>
                    <a:pt x="358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690829" y="3480284"/>
              <a:ext cx="338251" cy="284330"/>
            </a:xfrm>
            <a:custGeom>
              <a:rect b="b" l="l" r="r" t="t"/>
              <a:pathLst>
                <a:path extrusionOk="0" h="14596" w="17364">
                  <a:moveTo>
                    <a:pt x="16235" y="588"/>
                  </a:moveTo>
                  <a:cubicBezTo>
                    <a:pt x="16529" y="588"/>
                    <a:pt x="16799" y="835"/>
                    <a:pt x="16799" y="1153"/>
                  </a:cubicBezTo>
                  <a:lnTo>
                    <a:pt x="16799" y="9235"/>
                  </a:lnTo>
                  <a:lnTo>
                    <a:pt x="16041" y="9235"/>
                  </a:lnTo>
                  <a:lnTo>
                    <a:pt x="16041" y="4997"/>
                  </a:lnTo>
                  <a:cubicBezTo>
                    <a:pt x="16041" y="4850"/>
                    <a:pt x="15918" y="4726"/>
                    <a:pt x="15771" y="4726"/>
                  </a:cubicBezTo>
                  <a:cubicBezTo>
                    <a:pt x="15600" y="4726"/>
                    <a:pt x="15477" y="4850"/>
                    <a:pt x="15477" y="4997"/>
                  </a:cubicBezTo>
                  <a:lnTo>
                    <a:pt x="15477" y="9235"/>
                  </a:lnTo>
                  <a:lnTo>
                    <a:pt x="1887" y="9235"/>
                  </a:lnTo>
                  <a:lnTo>
                    <a:pt x="1887" y="1958"/>
                  </a:lnTo>
                  <a:cubicBezTo>
                    <a:pt x="1887" y="1911"/>
                    <a:pt x="1934" y="1864"/>
                    <a:pt x="1958" y="1864"/>
                  </a:cubicBezTo>
                  <a:lnTo>
                    <a:pt x="15406" y="1864"/>
                  </a:lnTo>
                  <a:cubicBezTo>
                    <a:pt x="15430" y="1864"/>
                    <a:pt x="15477" y="1911"/>
                    <a:pt x="15477" y="1958"/>
                  </a:cubicBezTo>
                  <a:lnTo>
                    <a:pt x="15477" y="3698"/>
                  </a:lnTo>
                  <a:cubicBezTo>
                    <a:pt x="15477" y="3868"/>
                    <a:pt x="15600" y="3992"/>
                    <a:pt x="15771" y="3992"/>
                  </a:cubicBezTo>
                  <a:cubicBezTo>
                    <a:pt x="15918" y="3992"/>
                    <a:pt x="16041" y="3868"/>
                    <a:pt x="16041" y="3698"/>
                  </a:cubicBezTo>
                  <a:lnTo>
                    <a:pt x="16041" y="1958"/>
                  </a:lnTo>
                  <a:cubicBezTo>
                    <a:pt x="16041" y="1593"/>
                    <a:pt x="15747" y="1300"/>
                    <a:pt x="15406" y="1300"/>
                  </a:cubicBezTo>
                  <a:lnTo>
                    <a:pt x="1958" y="1300"/>
                  </a:lnTo>
                  <a:cubicBezTo>
                    <a:pt x="1617" y="1300"/>
                    <a:pt x="1323" y="1593"/>
                    <a:pt x="1323" y="1958"/>
                  </a:cubicBezTo>
                  <a:lnTo>
                    <a:pt x="1323" y="9235"/>
                  </a:lnTo>
                  <a:lnTo>
                    <a:pt x="565" y="9235"/>
                  </a:lnTo>
                  <a:lnTo>
                    <a:pt x="565" y="1153"/>
                  </a:lnTo>
                  <a:cubicBezTo>
                    <a:pt x="565" y="835"/>
                    <a:pt x="829" y="588"/>
                    <a:pt x="1153" y="588"/>
                  </a:cubicBezTo>
                  <a:close/>
                  <a:moveTo>
                    <a:pt x="16799" y="9799"/>
                  </a:moveTo>
                  <a:lnTo>
                    <a:pt x="16799" y="10827"/>
                  </a:lnTo>
                  <a:cubicBezTo>
                    <a:pt x="16799" y="11145"/>
                    <a:pt x="16529" y="11415"/>
                    <a:pt x="16235" y="11415"/>
                  </a:cubicBezTo>
                  <a:lnTo>
                    <a:pt x="1153" y="11415"/>
                  </a:lnTo>
                  <a:cubicBezTo>
                    <a:pt x="829" y="11415"/>
                    <a:pt x="565" y="11145"/>
                    <a:pt x="565" y="10827"/>
                  </a:cubicBezTo>
                  <a:lnTo>
                    <a:pt x="565" y="9799"/>
                  </a:lnTo>
                  <a:close/>
                  <a:moveTo>
                    <a:pt x="10040" y="11974"/>
                  </a:moveTo>
                  <a:cubicBezTo>
                    <a:pt x="10063" y="12444"/>
                    <a:pt x="10116" y="13396"/>
                    <a:pt x="10234" y="14031"/>
                  </a:cubicBezTo>
                  <a:lnTo>
                    <a:pt x="7125" y="14031"/>
                  </a:lnTo>
                  <a:cubicBezTo>
                    <a:pt x="7271" y="13396"/>
                    <a:pt x="7295" y="12444"/>
                    <a:pt x="7324" y="11974"/>
                  </a:cubicBezTo>
                  <a:close/>
                  <a:moveTo>
                    <a:pt x="1153" y="1"/>
                  </a:moveTo>
                  <a:cubicBezTo>
                    <a:pt x="512" y="1"/>
                    <a:pt x="1" y="512"/>
                    <a:pt x="1" y="1153"/>
                  </a:cubicBezTo>
                  <a:lnTo>
                    <a:pt x="1" y="10827"/>
                  </a:lnTo>
                  <a:cubicBezTo>
                    <a:pt x="1" y="11462"/>
                    <a:pt x="512" y="11974"/>
                    <a:pt x="1153" y="11974"/>
                  </a:cubicBezTo>
                  <a:lnTo>
                    <a:pt x="6760" y="11974"/>
                  </a:lnTo>
                  <a:cubicBezTo>
                    <a:pt x="6737" y="12538"/>
                    <a:pt x="6684" y="13496"/>
                    <a:pt x="6560" y="14031"/>
                  </a:cubicBezTo>
                  <a:lnTo>
                    <a:pt x="5314" y="14031"/>
                  </a:lnTo>
                  <a:cubicBezTo>
                    <a:pt x="5167" y="14031"/>
                    <a:pt x="5044" y="14154"/>
                    <a:pt x="5044" y="14325"/>
                  </a:cubicBezTo>
                  <a:cubicBezTo>
                    <a:pt x="5044" y="14472"/>
                    <a:pt x="5167" y="14595"/>
                    <a:pt x="5314" y="14595"/>
                  </a:cubicBezTo>
                  <a:lnTo>
                    <a:pt x="12050" y="14595"/>
                  </a:lnTo>
                  <a:cubicBezTo>
                    <a:pt x="12197" y="14595"/>
                    <a:pt x="12321" y="14472"/>
                    <a:pt x="12321" y="14325"/>
                  </a:cubicBezTo>
                  <a:cubicBezTo>
                    <a:pt x="12321" y="14154"/>
                    <a:pt x="12197" y="14031"/>
                    <a:pt x="12050" y="14031"/>
                  </a:cubicBezTo>
                  <a:lnTo>
                    <a:pt x="10822" y="14031"/>
                  </a:lnTo>
                  <a:cubicBezTo>
                    <a:pt x="10704" y="13496"/>
                    <a:pt x="10628" y="12538"/>
                    <a:pt x="10604" y="11974"/>
                  </a:cubicBezTo>
                  <a:lnTo>
                    <a:pt x="16235" y="11974"/>
                  </a:lnTo>
                  <a:cubicBezTo>
                    <a:pt x="16846" y="11974"/>
                    <a:pt x="17364" y="11462"/>
                    <a:pt x="17364" y="10827"/>
                  </a:cubicBezTo>
                  <a:lnTo>
                    <a:pt x="17364" y="1153"/>
                  </a:lnTo>
                  <a:cubicBezTo>
                    <a:pt x="17364" y="512"/>
                    <a:pt x="16846" y="1"/>
                    <a:pt x="1623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760450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5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790566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18" y="1"/>
                    <a:pt x="0" y="124"/>
                    <a:pt x="0" y="295"/>
                  </a:cubicBezTo>
                  <a:cubicBezTo>
                    <a:pt x="0" y="442"/>
                    <a:pt x="118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4820565" y="3806142"/>
              <a:ext cx="19129" cy="11474"/>
            </a:xfrm>
            <a:custGeom>
              <a:rect b="b" l="l" r="r" t="t"/>
              <a:pathLst>
                <a:path extrusionOk="0" h="589" w="982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5"/>
            <p:cNvSpPr/>
            <p:nvPr/>
          </p:nvSpPr>
          <p:spPr>
            <a:xfrm>
              <a:off x="4851129" y="3806142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3" y="442"/>
                    <a:pt x="953" y="295"/>
                  </a:cubicBezTo>
                  <a:cubicBezTo>
                    <a:pt x="953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4881128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9" y="442"/>
                    <a:pt x="959" y="295"/>
                  </a:cubicBezTo>
                  <a:cubicBezTo>
                    <a:pt x="959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4911244" y="3806142"/>
              <a:ext cx="19032" cy="11474"/>
            </a:xfrm>
            <a:custGeom>
              <a:rect b="b" l="l" r="r" t="t"/>
              <a:pathLst>
                <a:path extrusionOk="0" h="589" w="977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42"/>
                    <a:pt x="147" y="589"/>
                    <a:pt x="294" y="589"/>
                  </a:cubicBezTo>
                  <a:lnTo>
                    <a:pt x="682" y="589"/>
                  </a:lnTo>
                  <a:cubicBezTo>
                    <a:pt x="829" y="589"/>
                    <a:pt x="976" y="442"/>
                    <a:pt x="976" y="295"/>
                  </a:cubicBezTo>
                  <a:cubicBezTo>
                    <a:pt x="976" y="124"/>
                    <a:pt x="829" y="1"/>
                    <a:pt x="6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5"/>
            <p:cNvSpPr/>
            <p:nvPr/>
          </p:nvSpPr>
          <p:spPr>
            <a:xfrm>
              <a:off x="4940775" y="3806142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4760450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5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4790566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52" y="441"/>
                    <a:pt x="952" y="294"/>
                  </a:cubicBezTo>
                  <a:cubicBezTo>
                    <a:pt x="952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4820565" y="3826187"/>
              <a:ext cx="19129" cy="11006"/>
            </a:xfrm>
            <a:custGeom>
              <a:rect b="b" l="l" r="r" t="t"/>
              <a:pathLst>
                <a:path extrusionOk="0" h="565" w="982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4851129" y="3826187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3" y="441"/>
                    <a:pt x="953" y="294"/>
                  </a:cubicBezTo>
                  <a:cubicBezTo>
                    <a:pt x="953" y="124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4881128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9" y="441"/>
                    <a:pt x="959" y="294"/>
                  </a:cubicBezTo>
                  <a:cubicBezTo>
                    <a:pt x="959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4911244" y="3826187"/>
              <a:ext cx="19032" cy="11006"/>
            </a:xfrm>
            <a:custGeom>
              <a:rect b="b" l="l" r="r" t="t"/>
              <a:pathLst>
                <a:path extrusionOk="0" h="565" w="977">
                  <a:moveTo>
                    <a:pt x="294" y="0"/>
                  </a:moveTo>
                  <a:cubicBezTo>
                    <a:pt x="147" y="0"/>
                    <a:pt x="0" y="124"/>
                    <a:pt x="0" y="294"/>
                  </a:cubicBezTo>
                  <a:cubicBezTo>
                    <a:pt x="0" y="441"/>
                    <a:pt x="147" y="565"/>
                    <a:pt x="294" y="565"/>
                  </a:cubicBezTo>
                  <a:lnTo>
                    <a:pt x="682" y="565"/>
                  </a:lnTo>
                  <a:cubicBezTo>
                    <a:pt x="829" y="565"/>
                    <a:pt x="976" y="441"/>
                    <a:pt x="976" y="294"/>
                  </a:cubicBezTo>
                  <a:cubicBezTo>
                    <a:pt x="976" y="124"/>
                    <a:pt x="829" y="0"/>
                    <a:pt x="6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940775" y="3826187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9" name="Google Shape;17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6291" y="1161001"/>
            <a:ext cx="5455056" cy="355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6"/>
          <p:cNvSpPr txBox="1"/>
          <p:nvPr>
            <p:ph type="title"/>
          </p:nvPr>
        </p:nvSpPr>
        <p:spPr>
          <a:xfrm>
            <a:off x="677336" y="2716332"/>
            <a:ext cx="482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000"/>
              <a:t>Livrables partie 4</a:t>
            </a:r>
            <a:endParaRPr/>
          </a:p>
        </p:txBody>
      </p:sp>
      <p:sp>
        <p:nvSpPr>
          <p:cNvPr id="1715" name="Google Shape;1715;p16"/>
          <p:cNvSpPr txBox="1"/>
          <p:nvPr>
            <p:ph idx="2" type="title"/>
          </p:nvPr>
        </p:nvSpPr>
        <p:spPr>
          <a:xfrm>
            <a:off x="747842" y="1963799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04</a:t>
            </a:r>
            <a:endParaRPr/>
          </a:p>
        </p:txBody>
      </p:sp>
      <p:grpSp>
        <p:nvGrpSpPr>
          <p:cNvPr id="1716" name="Google Shape;1716;p16"/>
          <p:cNvGrpSpPr/>
          <p:nvPr/>
        </p:nvGrpSpPr>
        <p:grpSpPr>
          <a:xfrm>
            <a:off x="5575842" y="1223253"/>
            <a:ext cx="3170700" cy="2696994"/>
            <a:chOff x="674425" y="2051931"/>
            <a:chExt cx="3170700" cy="2696994"/>
          </a:xfrm>
        </p:grpSpPr>
        <p:sp>
          <p:nvSpPr>
            <p:cNvPr id="1717" name="Google Shape;1717;p16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8" name="Google Shape;1718;p16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1719" name="Google Shape;1719;p16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16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16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16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16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16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16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16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16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16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16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16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16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16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16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16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16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16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16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16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16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16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16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16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16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16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16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16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16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16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16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16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16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16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16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16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16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16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16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16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16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16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16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16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16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16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16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16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16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16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16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16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16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6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16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16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16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16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16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16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16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16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16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16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16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16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16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16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16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16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16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16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16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16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16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16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16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16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16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16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16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16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16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16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16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16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16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16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16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16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16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16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16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16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16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16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16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16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16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16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16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16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16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16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16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16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16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16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16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16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16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16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16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16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16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16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16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16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16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16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16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16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16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16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16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16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16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16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16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16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16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16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16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16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16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16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16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16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16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16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16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16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16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16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16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16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16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16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16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16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16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16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16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16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16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16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16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16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16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16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16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16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16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16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16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16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16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16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16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16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16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16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16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16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16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16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16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16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16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16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16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16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16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16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16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16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16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16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16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16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16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16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16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16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16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16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16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16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16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16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16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16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16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16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16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16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16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16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16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16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16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16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16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16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16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16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16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16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16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16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16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16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16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16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16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16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16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16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16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16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16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16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16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16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16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16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16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16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16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16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16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16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16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16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16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16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16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16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16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16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16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16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16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16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16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16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16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16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16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16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16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16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16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16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16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16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16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16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16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16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16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16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16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16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16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16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16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16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16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16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16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7"/>
          <p:cNvSpPr txBox="1"/>
          <p:nvPr>
            <p:ph type="title"/>
          </p:nvPr>
        </p:nvSpPr>
        <p:spPr>
          <a:xfrm>
            <a:off x="-561286" y="817517"/>
            <a:ext cx="609509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4</a:t>
            </a:r>
            <a:endParaRPr/>
          </a:p>
        </p:txBody>
      </p:sp>
      <p:sp>
        <p:nvSpPr>
          <p:cNvPr id="2005" name="Google Shape;2005;p17"/>
          <p:cNvSpPr txBox="1"/>
          <p:nvPr/>
        </p:nvSpPr>
        <p:spPr>
          <a:xfrm>
            <a:off x="6109277" y="1096534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Planning prévisionnel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6" name="Google Shape;2006;p17"/>
          <p:cNvGrpSpPr/>
          <p:nvPr/>
        </p:nvGrpSpPr>
        <p:grpSpPr>
          <a:xfrm>
            <a:off x="5059188" y="647977"/>
            <a:ext cx="1112856" cy="863457"/>
            <a:chOff x="6974625" y="2837605"/>
            <a:chExt cx="379704" cy="291070"/>
          </a:xfrm>
        </p:grpSpPr>
        <p:sp>
          <p:nvSpPr>
            <p:cNvPr id="2007" name="Google Shape;2007;p17"/>
            <p:cNvSpPr/>
            <p:nvPr/>
          </p:nvSpPr>
          <p:spPr>
            <a:xfrm>
              <a:off x="6980352" y="3071870"/>
              <a:ext cx="368250" cy="51077"/>
            </a:xfrm>
            <a:custGeom>
              <a:rect b="b" l="l" r="r" t="t"/>
              <a:pathLst>
                <a:path extrusionOk="0" h="2622" w="18904">
                  <a:moveTo>
                    <a:pt x="465" y="0"/>
                  </a:moveTo>
                  <a:cubicBezTo>
                    <a:pt x="194" y="0"/>
                    <a:pt x="0" y="224"/>
                    <a:pt x="0" y="494"/>
                  </a:cubicBezTo>
                  <a:cubicBezTo>
                    <a:pt x="0" y="1670"/>
                    <a:pt x="953" y="2622"/>
                    <a:pt x="2128" y="2622"/>
                  </a:cubicBezTo>
                  <a:lnTo>
                    <a:pt x="16776" y="2622"/>
                  </a:lnTo>
                  <a:cubicBezTo>
                    <a:pt x="17951" y="2622"/>
                    <a:pt x="18903" y="1670"/>
                    <a:pt x="18903" y="494"/>
                  </a:cubicBezTo>
                  <a:cubicBezTo>
                    <a:pt x="18903" y="224"/>
                    <a:pt x="18686" y="0"/>
                    <a:pt x="1843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7289497" y="3071870"/>
              <a:ext cx="59102" cy="51077"/>
            </a:xfrm>
            <a:custGeom>
              <a:rect b="b" l="l" r="r" t="t"/>
              <a:pathLst>
                <a:path extrusionOk="0" h="2622" w="3034">
                  <a:moveTo>
                    <a:pt x="1664" y="0"/>
                  </a:moveTo>
                  <a:cubicBezTo>
                    <a:pt x="1934" y="0"/>
                    <a:pt x="2128" y="224"/>
                    <a:pt x="2128" y="494"/>
                  </a:cubicBezTo>
                  <a:cubicBezTo>
                    <a:pt x="2128" y="1082"/>
                    <a:pt x="1911" y="1617"/>
                    <a:pt x="1517" y="1987"/>
                  </a:cubicBezTo>
                  <a:cubicBezTo>
                    <a:pt x="1123" y="2375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3" y="2622"/>
                    <a:pt x="2028" y="2375"/>
                    <a:pt x="2422" y="1987"/>
                  </a:cubicBezTo>
                  <a:cubicBezTo>
                    <a:pt x="2792" y="1617"/>
                    <a:pt x="3033" y="1082"/>
                    <a:pt x="3033" y="494"/>
                  </a:cubicBezTo>
                  <a:cubicBezTo>
                    <a:pt x="3033" y="224"/>
                    <a:pt x="2816" y="0"/>
                    <a:pt x="25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7001312" y="2843333"/>
              <a:ext cx="326329" cy="228559"/>
            </a:xfrm>
            <a:custGeom>
              <a:rect b="b" l="l" r="r" t="t"/>
              <a:pathLst>
                <a:path extrusionOk="0" h="11733" w="16752">
                  <a:moveTo>
                    <a:pt x="858" y="0"/>
                  </a:moveTo>
                  <a:cubicBezTo>
                    <a:pt x="394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94" y="11732"/>
                    <a:pt x="858" y="11732"/>
                  </a:cubicBezTo>
                  <a:lnTo>
                    <a:pt x="15894" y="11732"/>
                  </a:lnTo>
                  <a:cubicBezTo>
                    <a:pt x="16358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58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7296139" y="2843333"/>
              <a:ext cx="31499" cy="228559"/>
            </a:xfrm>
            <a:custGeom>
              <a:rect b="b" l="l" r="r" t="t"/>
              <a:pathLst>
                <a:path extrusionOk="0" h="11733" w="1617">
                  <a:moveTo>
                    <a:pt x="0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0" y="11732"/>
                  </a:cubicBezTo>
                  <a:lnTo>
                    <a:pt x="759" y="11732"/>
                  </a:lnTo>
                  <a:cubicBezTo>
                    <a:pt x="1223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7025117" y="2863358"/>
              <a:ext cx="278720" cy="188488"/>
            </a:xfrm>
            <a:custGeom>
              <a:rect b="b" l="l" r="r" t="t"/>
              <a:pathLst>
                <a:path extrusionOk="0" h="967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9358"/>
                  </a:lnTo>
                  <a:cubicBezTo>
                    <a:pt x="1" y="9529"/>
                    <a:pt x="148" y="9676"/>
                    <a:pt x="318" y="9676"/>
                  </a:cubicBezTo>
                  <a:lnTo>
                    <a:pt x="13984" y="9676"/>
                  </a:lnTo>
                  <a:cubicBezTo>
                    <a:pt x="14160" y="9676"/>
                    <a:pt x="14307" y="9529"/>
                    <a:pt x="14307" y="9358"/>
                  </a:cubicBez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7282289" y="2863358"/>
              <a:ext cx="21545" cy="188488"/>
            </a:xfrm>
            <a:custGeom>
              <a:rect b="b" l="l" r="r" t="t"/>
              <a:pathLst>
                <a:path extrusionOk="0" h="967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94" y="9676"/>
                    <a:pt x="0" y="9676"/>
                  </a:cubicBezTo>
                  <a:lnTo>
                    <a:pt x="782" y="9676"/>
                  </a:lnTo>
                  <a:cubicBezTo>
                    <a:pt x="958" y="9676"/>
                    <a:pt x="1105" y="9529"/>
                    <a:pt x="1105" y="9358"/>
                  </a:cubicBez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7025117" y="2863358"/>
              <a:ext cx="278720" cy="42973"/>
            </a:xfrm>
            <a:custGeom>
              <a:rect b="b" l="l" r="r" t="t"/>
              <a:pathLst>
                <a:path extrusionOk="0" h="220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2205"/>
                  </a:lnTo>
                  <a:lnTo>
                    <a:pt x="14307" y="2205"/>
                  </a:ln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7282289" y="2863358"/>
              <a:ext cx="21545" cy="42973"/>
            </a:xfrm>
            <a:custGeom>
              <a:rect b="b" l="l" r="r" t="t"/>
              <a:pathLst>
                <a:path extrusionOk="0" h="220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105" y="2205"/>
                  </a:ln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7130113" y="3071870"/>
              <a:ext cx="68258" cy="21993"/>
            </a:xfrm>
            <a:custGeom>
              <a:rect b="b" l="l" r="r" t="t"/>
              <a:pathLst>
                <a:path extrusionOk="0" h="1129" w="3504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71" y="1129"/>
                    <a:pt x="565" y="1129"/>
                  </a:cubicBezTo>
                  <a:lnTo>
                    <a:pt x="2940" y="1129"/>
                  </a:lnTo>
                  <a:cubicBezTo>
                    <a:pt x="3257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7064271" y="2924972"/>
              <a:ext cx="107880" cy="108328"/>
            </a:xfrm>
            <a:custGeom>
              <a:rect b="b" l="l" r="r" t="t"/>
              <a:pathLst>
                <a:path extrusionOk="0" h="5561" w="5538">
                  <a:moveTo>
                    <a:pt x="2769" y="1346"/>
                  </a:moveTo>
                  <a:cubicBezTo>
                    <a:pt x="3551" y="1346"/>
                    <a:pt x="4186" y="1981"/>
                    <a:pt x="4186" y="2769"/>
                  </a:cubicBezTo>
                  <a:cubicBezTo>
                    <a:pt x="4186" y="3574"/>
                    <a:pt x="3551" y="4215"/>
                    <a:pt x="2769" y="4215"/>
                  </a:cubicBezTo>
                  <a:cubicBezTo>
                    <a:pt x="1982" y="4215"/>
                    <a:pt x="1347" y="3574"/>
                    <a:pt x="1347" y="2769"/>
                  </a:cubicBezTo>
                  <a:cubicBezTo>
                    <a:pt x="1347" y="1981"/>
                    <a:pt x="1982" y="1346"/>
                    <a:pt x="2769" y="1346"/>
                  </a:cubicBezTo>
                  <a:close/>
                  <a:moveTo>
                    <a:pt x="2769" y="0"/>
                  </a:moveTo>
                  <a:cubicBezTo>
                    <a:pt x="1223" y="0"/>
                    <a:pt x="1" y="1246"/>
                    <a:pt x="1" y="2769"/>
                  </a:cubicBezTo>
                  <a:cubicBezTo>
                    <a:pt x="1" y="4309"/>
                    <a:pt x="1223" y="5561"/>
                    <a:pt x="2769" y="5561"/>
                  </a:cubicBezTo>
                  <a:cubicBezTo>
                    <a:pt x="4309" y="5561"/>
                    <a:pt x="5538" y="4309"/>
                    <a:pt x="5538" y="2769"/>
                  </a:cubicBezTo>
                  <a:cubicBezTo>
                    <a:pt x="5538" y="1246"/>
                    <a:pt x="4309" y="0"/>
                    <a:pt x="276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7118211" y="2924972"/>
              <a:ext cx="53940" cy="90114"/>
            </a:xfrm>
            <a:custGeom>
              <a:rect b="b" l="l" r="r" t="t"/>
              <a:pathLst>
                <a:path extrusionOk="0" h="4626" w="2769">
                  <a:moveTo>
                    <a:pt x="0" y="0"/>
                  </a:moveTo>
                  <a:lnTo>
                    <a:pt x="0" y="1346"/>
                  </a:lnTo>
                  <a:cubicBezTo>
                    <a:pt x="465" y="1346"/>
                    <a:pt x="858" y="1569"/>
                    <a:pt x="1123" y="1887"/>
                  </a:cubicBezTo>
                  <a:cubicBezTo>
                    <a:pt x="1323" y="2128"/>
                    <a:pt x="1417" y="2451"/>
                    <a:pt x="1417" y="2769"/>
                  </a:cubicBezTo>
                  <a:cubicBezTo>
                    <a:pt x="1417" y="3233"/>
                    <a:pt x="1199" y="3650"/>
                    <a:pt x="858" y="3921"/>
                  </a:cubicBezTo>
                  <a:lnTo>
                    <a:pt x="2058" y="4626"/>
                  </a:lnTo>
                  <a:cubicBezTo>
                    <a:pt x="2498" y="4138"/>
                    <a:pt x="2769" y="3480"/>
                    <a:pt x="2769" y="2769"/>
                  </a:cubicBezTo>
                  <a:cubicBezTo>
                    <a:pt x="2769" y="2304"/>
                    <a:pt x="2669" y="1863"/>
                    <a:pt x="2445" y="1470"/>
                  </a:cubicBezTo>
                  <a:cubicBezTo>
                    <a:pt x="1981" y="588"/>
                    <a:pt x="1076" y="0"/>
                    <a:pt x="0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6974625" y="2837605"/>
              <a:ext cx="379704" cy="291070"/>
            </a:xfrm>
            <a:custGeom>
              <a:rect b="b" l="l" r="r" t="t"/>
              <a:pathLst>
                <a:path extrusionOk="0" h="14942" w="19492">
                  <a:moveTo>
                    <a:pt x="11215" y="12320"/>
                  </a:moveTo>
                  <a:lnTo>
                    <a:pt x="11215" y="12591"/>
                  </a:lnTo>
                  <a:cubicBezTo>
                    <a:pt x="11215" y="12738"/>
                    <a:pt x="11092" y="12885"/>
                    <a:pt x="10922" y="12885"/>
                  </a:cubicBezTo>
                  <a:lnTo>
                    <a:pt x="8547" y="12885"/>
                  </a:lnTo>
                  <a:cubicBezTo>
                    <a:pt x="8400" y="12885"/>
                    <a:pt x="8276" y="12738"/>
                    <a:pt x="8276" y="12591"/>
                  </a:cubicBezTo>
                  <a:lnTo>
                    <a:pt x="8276" y="12320"/>
                  </a:lnTo>
                  <a:close/>
                  <a:moveTo>
                    <a:pt x="18733" y="12320"/>
                  </a:moveTo>
                  <a:cubicBezTo>
                    <a:pt x="18833" y="12320"/>
                    <a:pt x="18927" y="12397"/>
                    <a:pt x="18927" y="12520"/>
                  </a:cubicBezTo>
                  <a:cubicBezTo>
                    <a:pt x="18927" y="13519"/>
                    <a:pt x="18098" y="14354"/>
                    <a:pt x="17070" y="14354"/>
                  </a:cubicBezTo>
                  <a:lnTo>
                    <a:pt x="2422" y="14354"/>
                  </a:lnTo>
                  <a:cubicBezTo>
                    <a:pt x="1394" y="14354"/>
                    <a:pt x="559" y="13519"/>
                    <a:pt x="559" y="12520"/>
                  </a:cubicBezTo>
                  <a:cubicBezTo>
                    <a:pt x="559" y="12397"/>
                    <a:pt x="659" y="12320"/>
                    <a:pt x="759" y="12320"/>
                  </a:cubicBezTo>
                  <a:lnTo>
                    <a:pt x="7712" y="12320"/>
                  </a:lnTo>
                  <a:lnTo>
                    <a:pt x="7712" y="12591"/>
                  </a:lnTo>
                  <a:cubicBezTo>
                    <a:pt x="7712" y="13055"/>
                    <a:pt x="8083" y="13449"/>
                    <a:pt x="8547" y="13449"/>
                  </a:cubicBezTo>
                  <a:lnTo>
                    <a:pt x="10922" y="13449"/>
                  </a:lnTo>
                  <a:cubicBezTo>
                    <a:pt x="11386" y="13449"/>
                    <a:pt x="11780" y="13055"/>
                    <a:pt x="11780" y="12591"/>
                  </a:cubicBezTo>
                  <a:lnTo>
                    <a:pt x="11780" y="12320"/>
                  </a:lnTo>
                  <a:close/>
                  <a:moveTo>
                    <a:pt x="2228" y="0"/>
                  </a:moveTo>
                  <a:cubicBezTo>
                    <a:pt x="1588" y="0"/>
                    <a:pt x="1076" y="518"/>
                    <a:pt x="1076" y="1152"/>
                  </a:cubicBezTo>
                  <a:lnTo>
                    <a:pt x="1076" y="11168"/>
                  </a:lnTo>
                  <a:cubicBezTo>
                    <a:pt x="1076" y="11392"/>
                    <a:pt x="1147" y="11586"/>
                    <a:pt x="1247" y="11732"/>
                  </a:cubicBezTo>
                  <a:lnTo>
                    <a:pt x="759" y="11732"/>
                  </a:lnTo>
                  <a:cubicBezTo>
                    <a:pt x="341" y="11732"/>
                    <a:pt x="1" y="12079"/>
                    <a:pt x="1" y="12520"/>
                  </a:cubicBezTo>
                  <a:cubicBezTo>
                    <a:pt x="1" y="13843"/>
                    <a:pt x="1076" y="14942"/>
                    <a:pt x="2422" y="14942"/>
                  </a:cubicBezTo>
                  <a:lnTo>
                    <a:pt x="17070" y="14942"/>
                  </a:lnTo>
                  <a:cubicBezTo>
                    <a:pt x="18416" y="14942"/>
                    <a:pt x="19491" y="13843"/>
                    <a:pt x="19491" y="12520"/>
                  </a:cubicBezTo>
                  <a:cubicBezTo>
                    <a:pt x="19491" y="12079"/>
                    <a:pt x="19150" y="11732"/>
                    <a:pt x="18733" y="11732"/>
                  </a:cubicBezTo>
                  <a:lnTo>
                    <a:pt x="18245" y="11732"/>
                  </a:lnTo>
                  <a:cubicBezTo>
                    <a:pt x="18339" y="11586"/>
                    <a:pt x="18392" y="11392"/>
                    <a:pt x="18392" y="11168"/>
                  </a:cubicBezTo>
                  <a:lnTo>
                    <a:pt x="18392" y="10633"/>
                  </a:lnTo>
                  <a:cubicBezTo>
                    <a:pt x="18392" y="10486"/>
                    <a:pt x="18269" y="10339"/>
                    <a:pt x="18122" y="10339"/>
                  </a:cubicBezTo>
                  <a:cubicBezTo>
                    <a:pt x="17951" y="10339"/>
                    <a:pt x="17828" y="10486"/>
                    <a:pt x="17828" y="10633"/>
                  </a:cubicBezTo>
                  <a:lnTo>
                    <a:pt x="17828" y="11168"/>
                  </a:lnTo>
                  <a:cubicBezTo>
                    <a:pt x="17828" y="11491"/>
                    <a:pt x="17581" y="11732"/>
                    <a:pt x="17264" y="11732"/>
                  </a:cubicBezTo>
                  <a:lnTo>
                    <a:pt x="2228" y="11732"/>
                  </a:lnTo>
                  <a:cubicBezTo>
                    <a:pt x="1911" y="11732"/>
                    <a:pt x="1664" y="11491"/>
                    <a:pt x="1664" y="11168"/>
                  </a:cubicBezTo>
                  <a:lnTo>
                    <a:pt x="1664" y="1152"/>
                  </a:lnTo>
                  <a:cubicBezTo>
                    <a:pt x="1664" y="835"/>
                    <a:pt x="1911" y="588"/>
                    <a:pt x="2228" y="588"/>
                  </a:cubicBezTo>
                  <a:lnTo>
                    <a:pt x="17264" y="588"/>
                  </a:lnTo>
                  <a:cubicBezTo>
                    <a:pt x="17581" y="588"/>
                    <a:pt x="17828" y="835"/>
                    <a:pt x="17828" y="1152"/>
                  </a:cubicBezTo>
                  <a:lnTo>
                    <a:pt x="17828" y="9311"/>
                  </a:lnTo>
                  <a:cubicBezTo>
                    <a:pt x="17828" y="9458"/>
                    <a:pt x="17951" y="9581"/>
                    <a:pt x="18122" y="9581"/>
                  </a:cubicBezTo>
                  <a:cubicBezTo>
                    <a:pt x="18269" y="9581"/>
                    <a:pt x="18392" y="9458"/>
                    <a:pt x="18392" y="9311"/>
                  </a:cubicBezTo>
                  <a:lnTo>
                    <a:pt x="18392" y="1152"/>
                  </a:lnTo>
                  <a:cubicBezTo>
                    <a:pt x="18392" y="518"/>
                    <a:pt x="17898" y="0"/>
                    <a:pt x="172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7058544" y="2919343"/>
              <a:ext cx="119334" cy="119218"/>
            </a:xfrm>
            <a:custGeom>
              <a:rect b="b" l="l" r="r" t="t"/>
              <a:pathLst>
                <a:path extrusionOk="0" h="6120" w="6126">
                  <a:moveTo>
                    <a:pt x="3257" y="1929"/>
                  </a:moveTo>
                  <a:cubicBezTo>
                    <a:pt x="3798" y="2029"/>
                    <a:pt x="4215" y="2493"/>
                    <a:pt x="4215" y="3058"/>
                  </a:cubicBezTo>
                  <a:cubicBezTo>
                    <a:pt x="4215" y="3692"/>
                    <a:pt x="3698" y="4210"/>
                    <a:pt x="3063" y="4210"/>
                  </a:cubicBezTo>
                  <a:cubicBezTo>
                    <a:pt x="2423" y="4210"/>
                    <a:pt x="1911" y="3692"/>
                    <a:pt x="1911" y="3058"/>
                  </a:cubicBezTo>
                  <a:cubicBezTo>
                    <a:pt x="1911" y="2446"/>
                    <a:pt x="2423" y="1929"/>
                    <a:pt x="3063" y="1929"/>
                  </a:cubicBezTo>
                  <a:close/>
                  <a:moveTo>
                    <a:pt x="3357" y="583"/>
                  </a:moveTo>
                  <a:cubicBezTo>
                    <a:pt x="3892" y="654"/>
                    <a:pt x="4409" y="900"/>
                    <a:pt x="4803" y="1271"/>
                  </a:cubicBezTo>
                  <a:cubicBezTo>
                    <a:pt x="5168" y="1635"/>
                    <a:pt x="5414" y="2099"/>
                    <a:pt x="5508" y="2593"/>
                  </a:cubicBezTo>
                  <a:cubicBezTo>
                    <a:pt x="5608" y="3152"/>
                    <a:pt x="5538" y="3739"/>
                    <a:pt x="5267" y="4257"/>
                  </a:cubicBezTo>
                  <a:lnTo>
                    <a:pt x="5244" y="4257"/>
                  </a:lnTo>
                  <a:cubicBezTo>
                    <a:pt x="5191" y="4357"/>
                    <a:pt x="5144" y="4451"/>
                    <a:pt x="5068" y="4551"/>
                  </a:cubicBezTo>
                  <a:lnTo>
                    <a:pt x="4386" y="4157"/>
                  </a:lnTo>
                  <a:cubicBezTo>
                    <a:pt x="4480" y="4033"/>
                    <a:pt x="4580" y="3886"/>
                    <a:pt x="4627" y="3739"/>
                  </a:cubicBezTo>
                  <a:cubicBezTo>
                    <a:pt x="4727" y="3545"/>
                    <a:pt x="4774" y="3299"/>
                    <a:pt x="4774" y="3058"/>
                  </a:cubicBezTo>
                  <a:cubicBezTo>
                    <a:pt x="4774" y="2446"/>
                    <a:pt x="4433" y="1882"/>
                    <a:pt x="3945" y="1588"/>
                  </a:cubicBezTo>
                  <a:cubicBezTo>
                    <a:pt x="3775" y="1488"/>
                    <a:pt x="3575" y="1418"/>
                    <a:pt x="3404" y="1388"/>
                  </a:cubicBezTo>
                  <a:cubicBezTo>
                    <a:pt x="3381" y="1388"/>
                    <a:pt x="3357" y="1365"/>
                    <a:pt x="3357" y="1365"/>
                  </a:cubicBezTo>
                  <a:lnTo>
                    <a:pt x="3357" y="583"/>
                  </a:lnTo>
                  <a:close/>
                  <a:moveTo>
                    <a:pt x="3079" y="0"/>
                  </a:moveTo>
                  <a:cubicBezTo>
                    <a:pt x="2716" y="0"/>
                    <a:pt x="2351" y="71"/>
                    <a:pt x="2011" y="189"/>
                  </a:cubicBezTo>
                  <a:cubicBezTo>
                    <a:pt x="1594" y="336"/>
                    <a:pt x="1224" y="583"/>
                    <a:pt x="930" y="877"/>
                  </a:cubicBezTo>
                  <a:cubicBezTo>
                    <a:pt x="806" y="977"/>
                    <a:pt x="806" y="1171"/>
                    <a:pt x="906" y="1271"/>
                  </a:cubicBezTo>
                  <a:cubicBezTo>
                    <a:pt x="971" y="1333"/>
                    <a:pt x="1050" y="1362"/>
                    <a:pt x="1127" y="1362"/>
                  </a:cubicBezTo>
                  <a:cubicBezTo>
                    <a:pt x="1196" y="1362"/>
                    <a:pt x="1265" y="1339"/>
                    <a:pt x="1323" y="1294"/>
                  </a:cubicBezTo>
                  <a:cubicBezTo>
                    <a:pt x="1717" y="900"/>
                    <a:pt x="2229" y="654"/>
                    <a:pt x="2769" y="583"/>
                  </a:cubicBezTo>
                  <a:lnTo>
                    <a:pt x="2769" y="1365"/>
                  </a:lnTo>
                  <a:cubicBezTo>
                    <a:pt x="1958" y="1512"/>
                    <a:pt x="1347" y="2223"/>
                    <a:pt x="1347" y="3058"/>
                  </a:cubicBezTo>
                  <a:cubicBezTo>
                    <a:pt x="1347" y="4010"/>
                    <a:pt x="2105" y="4768"/>
                    <a:pt x="3063" y="4768"/>
                  </a:cubicBezTo>
                  <a:cubicBezTo>
                    <a:pt x="3381" y="4768"/>
                    <a:pt x="3675" y="4697"/>
                    <a:pt x="3945" y="4551"/>
                  </a:cubicBezTo>
                  <a:lnTo>
                    <a:pt x="4656" y="4968"/>
                  </a:lnTo>
                  <a:cubicBezTo>
                    <a:pt x="4239" y="5332"/>
                    <a:pt x="3675" y="5556"/>
                    <a:pt x="3063" y="5556"/>
                  </a:cubicBezTo>
                  <a:cubicBezTo>
                    <a:pt x="1688" y="5556"/>
                    <a:pt x="565" y="4427"/>
                    <a:pt x="565" y="3058"/>
                  </a:cubicBezTo>
                  <a:cubicBezTo>
                    <a:pt x="565" y="2787"/>
                    <a:pt x="612" y="2517"/>
                    <a:pt x="712" y="2270"/>
                  </a:cubicBezTo>
                  <a:cubicBezTo>
                    <a:pt x="759" y="2123"/>
                    <a:pt x="659" y="1953"/>
                    <a:pt x="512" y="1906"/>
                  </a:cubicBezTo>
                  <a:cubicBezTo>
                    <a:pt x="482" y="1896"/>
                    <a:pt x="450" y="1891"/>
                    <a:pt x="419" y="1891"/>
                  </a:cubicBezTo>
                  <a:cubicBezTo>
                    <a:pt x="300" y="1891"/>
                    <a:pt x="185" y="1960"/>
                    <a:pt x="148" y="2076"/>
                  </a:cubicBezTo>
                  <a:cubicBezTo>
                    <a:pt x="48" y="2393"/>
                    <a:pt x="1" y="2740"/>
                    <a:pt x="1" y="3058"/>
                  </a:cubicBezTo>
                  <a:cubicBezTo>
                    <a:pt x="1" y="4745"/>
                    <a:pt x="1370" y="6120"/>
                    <a:pt x="3063" y="6120"/>
                  </a:cubicBezTo>
                  <a:cubicBezTo>
                    <a:pt x="3945" y="6120"/>
                    <a:pt x="4750" y="5750"/>
                    <a:pt x="5315" y="5138"/>
                  </a:cubicBezTo>
                  <a:cubicBezTo>
                    <a:pt x="5832" y="4574"/>
                    <a:pt x="6126" y="3816"/>
                    <a:pt x="6126" y="3058"/>
                  </a:cubicBezTo>
                  <a:cubicBezTo>
                    <a:pt x="6126" y="1588"/>
                    <a:pt x="5021" y="289"/>
                    <a:pt x="3551" y="42"/>
                  </a:cubicBezTo>
                  <a:cubicBezTo>
                    <a:pt x="3396" y="14"/>
                    <a:pt x="3238" y="0"/>
                    <a:pt x="307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7019389" y="2858215"/>
              <a:ext cx="289590" cy="198910"/>
            </a:xfrm>
            <a:custGeom>
              <a:rect b="b" l="l" r="r" t="t"/>
              <a:pathLst>
                <a:path extrusionOk="0" h="10211" w="14866">
                  <a:moveTo>
                    <a:pt x="14278" y="559"/>
                  </a:moveTo>
                  <a:lnTo>
                    <a:pt x="14307" y="588"/>
                  </a:lnTo>
                  <a:lnTo>
                    <a:pt x="14307" y="2175"/>
                  </a:lnTo>
                  <a:lnTo>
                    <a:pt x="589" y="2175"/>
                  </a:lnTo>
                  <a:lnTo>
                    <a:pt x="589" y="588"/>
                  </a:lnTo>
                  <a:cubicBezTo>
                    <a:pt x="589" y="588"/>
                    <a:pt x="589" y="559"/>
                    <a:pt x="612" y="559"/>
                  </a:cubicBezTo>
                  <a:close/>
                  <a:moveTo>
                    <a:pt x="14307" y="2763"/>
                  </a:moveTo>
                  <a:lnTo>
                    <a:pt x="14307" y="9622"/>
                  </a:lnTo>
                  <a:lnTo>
                    <a:pt x="14278" y="9646"/>
                  </a:lnTo>
                  <a:lnTo>
                    <a:pt x="612" y="9646"/>
                  </a:lnTo>
                  <a:cubicBezTo>
                    <a:pt x="589" y="9646"/>
                    <a:pt x="589" y="9622"/>
                    <a:pt x="589" y="9622"/>
                  </a:cubicBezTo>
                  <a:lnTo>
                    <a:pt x="589" y="2763"/>
                  </a:lnTo>
                  <a:close/>
                  <a:moveTo>
                    <a:pt x="612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612" y="10210"/>
                  </a:cubicBezTo>
                  <a:lnTo>
                    <a:pt x="14278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7050888" y="2879623"/>
              <a:ext cx="11454" cy="11006"/>
            </a:xfrm>
            <a:custGeom>
              <a:rect b="b" l="l" r="r" t="t"/>
              <a:pathLst>
                <a:path extrusionOk="0" h="565" w="588">
                  <a:moveTo>
                    <a:pt x="294" y="1"/>
                  </a:moveTo>
                  <a:cubicBezTo>
                    <a:pt x="124" y="1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cubicBezTo>
                    <a:pt x="441" y="565"/>
                    <a:pt x="588" y="441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7072862" y="2879623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cubicBezTo>
                    <a:pt x="465" y="565"/>
                    <a:pt x="588" y="441"/>
                    <a:pt x="588" y="271"/>
                  </a:cubicBezTo>
                  <a:cubicBezTo>
                    <a:pt x="588" y="124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7095302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2" y="565"/>
                    <a:pt x="565" y="441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7177858" y="2922557"/>
              <a:ext cx="92530" cy="11006"/>
            </a:xfrm>
            <a:custGeom>
              <a:rect b="b" l="l" r="r" t="t"/>
              <a:pathLst>
                <a:path extrusionOk="0" h="565" w="4750">
                  <a:moveTo>
                    <a:pt x="295" y="1"/>
                  </a:moveTo>
                  <a:cubicBezTo>
                    <a:pt x="118" y="1"/>
                    <a:pt x="1" y="124"/>
                    <a:pt x="1" y="295"/>
                  </a:cubicBezTo>
                  <a:cubicBezTo>
                    <a:pt x="1" y="442"/>
                    <a:pt x="118" y="565"/>
                    <a:pt x="295" y="565"/>
                  </a:cubicBezTo>
                  <a:lnTo>
                    <a:pt x="4456" y="565"/>
                  </a:lnTo>
                  <a:cubicBezTo>
                    <a:pt x="4626" y="565"/>
                    <a:pt x="4750" y="442"/>
                    <a:pt x="4750" y="295"/>
                  </a:cubicBezTo>
                  <a:cubicBezTo>
                    <a:pt x="4750" y="124"/>
                    <a:pt x="4626" y="1"/>
                    <a:pt x="445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7184500" y="2945465"/>
              <a:ext cx="85887" cy="11006"/>
            </a:xfrm>
            <a:custGeom>
              <a:rect b="b" l="l" r="r" t="t"/>
              <a:pathLst>
                <a:path extrusionOk="0" h="565" w="4409">
                  <a:moveTo>
                    <a:pt x="294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4115" y="565"/>
                  </a:lnTo>
                  <a:cubicBezTo>
                    <a:pt x="4285" y="565"/>
                    <a:pt x="4409" y="441"/>
                    <a:pt x="4409" y="271"/>
                  </a:cubicBezTo>
                  <a:cubicBezTo>
                    <a:pt x="4409" y="124"/>
                    <a:pt x="4285" y="0"/>
                    <a:pt x="411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7191591" y="2967906"/>
              <a:ext cx="78797" cy="11474"/>
            </a:xfrm>
            <a:custGeom>
              <a:rect b="b" l="l" r="r" t="t"/>
              <a:pathLst>
                <a:path extrusionOk="0" h="589" w="4045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3751" y="588"/>
                  </a:lnTo>
                  <a:cubicBezTo>
                    <a:pt x="3921" y="588"/>
                    <a:pt x="4045" y="441"/>
                    <a:pt x="4045" y="294"/>
                  </a:cubicBezTo>
                  <a:cubicBezTo>
                    <a:pt x="4045" y="124"/>
                    <a:pt x="3921" y="0"/>
                    <a:pt x="375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7" name="Google Shape;20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16" y="1697359"/>
            <a:ext cx="8205567" cy="309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18"/>
          <p:cNvSpPr txBox="1"/>
          <p:nvPr>
            <p:ph type="title"/>
          </p:nvPr>
        </p:nvSpPr>
        <p:spPr>
          <a:xfrm>
            <a:off x="13461" y="839331"/>
            <a:ext cx="552147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4</a:t>
            </a:r>
            <a:endParaRPr/>
          </a:p>
        </p:txBody>
      </p:sp>
      <p:sp>
        <p:nvSpPr>
          <p:cNvPr id="2033" name="Google Shape;2033;p18"/>
          <p:cNvSpPr txBox="1"/>
          <p:nvPr/>
        </p:nvSpPr>
        <p:spPr>
          <a:xfrm>
            <a:off x="6295503" y="992409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4" name="Google Shape;2034;p18"/>
          <p:cNvGrpSpPr/>
          <p:nvPr/>
        </p:nvGrpSpPr>
        <p:grpSpPr>
          <a:xfrm>
            <a:off x="5722642" y="710340"/>
            <a:ext cx="1147493" cy="884239"/>
            <a:chOff x="6974625" y="2837605"/>
            <a:chExt cx="379704" cy="291070"/>
          </a:xfrm>
        </p:grpSpPr>
        <p:sp>
          <p:nvSpPr>
            <p:cNvPr id="2035" name="Google Shape;2035;p18"/>
            <p:cNvSpPr/>
            <p:nvPr/>
          </p:nvSpPr>
          <p:spPr>
            <a:xfrm>
              <a:off x="6980352" y="3071870"/>
              <a:ext cx="368250" cy="51077"/>
            </a:xfrm>
            <a:custGeom>
              <a:rect b="b" l="l" r="r" t="t"/>
              <a:pathLst>
                <a:path extrusionOk="0" h="2622" w="18904">
                  <a:moveTo>
                    <a:pt x="465" y="0"/>
                  </a:moveTo>
                  <a:cubicBezTo>
                    <a:pt x="194" y="0"/>
                    <a:pt x="0" y="224"/>
                    <a:pt x="0" y="494"/>
                  </a:cubicBezTo>
                  <a:cubicBezTo>
                    <a:pt x="0" y="1670"/>
                    <a:pt x="953" y="2622"/>
                    <a:pt x="2128" y="2622"/>
                  </a:cubicBezTo>
                  <a:lnTo>
                    <a:pt x="16776" y="2622"/>
                  </a:lnTo>
                  <a:cubicBezTo>
                    <a:pt x="17951" y="2622"/>
                    <a:pt x="18903" y="1670"/>
                    <a:pt x="18903" y="494"/>
                  </a:cubicBezTo>
                  <a:cubicBezTo>
                    <a:pt x="18903" y="224"/>
                    <a:pt x="18686" y="0"/>
                    <a:pt x="1843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7289497" y="3071870"/>
              <a:ext cx="59102" cy="51077"/>
            </a:xfrm>
            <a:custGeom>
              <a:rect b="b" l="l" r="r" t="t"/>
              <a:pathLst>
                <a:path extrusionOk="0" h="2622" w="3034">
                  <a:moveTo>
                    <a:pt x="1664" y="0"/>
                  </a:moveTo>
                  <a:cubicBezTo>
                    <a:pt x="1934" y="0"/>
                    <a:pt x="2128" y="224"/>
                    <a:pt x="2128" y="494"/>
                  </a:cubicBezTo>
                  <a:cubicBezTo>
                    <a:pt x="2128" y="1082"/>
                    <a:pt x="1911" y="1617"/>
                    <a:pt x="1517" y="1987"/>
                  </a:cubicBezTo>
                  <a:cubicBezTo>
                    <a:pt x="1123" y="2375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3" y="2622"/>
                    <a:pt x="2028" y="2375"/>
                    <a:pt x="2422" y="1987"/>
                  </a:cubicBezTo>
                  <a:cubicBezTo>
                    <a:pt x="2792" y="1617"/>
                    <a:pt x="3033" y="1082"/>
                    <a:pt x="3033" y="494"/>
                  </a:cubicBezTo>
                  <a:cubicBezTo>
                    <a:pt x="3033" y="224"/>
                    <a:pt x="2816" y="0"/>
                    <a:pt x="25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7001312" y="2843333"/>
              <a:ext cx="326329" cy="228559"/>
            </a:xfrm>
            <a:custGeom>
              <a:rect b="b" l="l" r="r" t="t"/>
              <a:pathLst>
                <a:path extrusionOk="0" h="11733" w="16752">
                  <a:moveTo>
                    <a:pt x="858" y="0"/>
                  </a:moveTo>
                  <a:cubicBezTo>
                    <a:pt x="394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94" y="11732"/>
                    <a:pt x="858" y="11732"/>
                  </a:cubicBezTo>
                  <a:lnTo>
                    <a:pt x="15894" y="11732"/>
                  </a:lnTo>
                  <a:cubicBezTo>
                    <a:pt x="16358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58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7296139" y="2843333"/>
              <a:ext cx="31499" cy="228559"/>
            </a:xfrm>
            <a:custGeom>
              <a:rect b="b" l="l" r="r" t="t"/>
              <a:pathLst>
                <a:path extrusionOk="0" h="11733" w="1617">
                  <a:moveTo>
                    <a:pt x="0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0" y="11732"/>
                  </a:cubicBezTo>
                  <a:lnTo>
                    <a:pt x="759" y="11732"/>
                  </a:lnTo>
                  <a:cubicBezTo>
                    <a:pt x="1223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7025117" y="2863358"/>
              <a:ext cx="278720" cy="188488"/>
            </a:xfrm>
            <a:custGeom>
              <a:rect b="b" l="l" r="r" t="t"/>
              <a:pathLst>
                <a:path extrusionOk="0" h="967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9358"/>
                  </a:lnTo>
                  <a:cubicBezTo>
                    <a:pt x="1" y="9529"/>
                    <a:pt x="148" y="9676"/>
                    <a:pt x="318" y="9676"/>
                  </a:cubicBezTo>
                  <a:lnTo>
                    <a:pt x="13984" y="9676"/>
                  </a:lnTo>
                  <a:cubicBezTo>
                    <a:pt x="14160" y="9676"/>
                    <a:pt x="14307" y="9529"/>
                    <a:pt x="14307" y="9358"/>
                  </a:cubicBez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7282289" y="2863358"/>
              <a:ext cx="21545" cy="188488"/>
            </a:xfrm>
            <a:custGeom>
              <a:rect b="b" l="l" r="r" t="t"/>
              <a:pathLst>
                <a:path extrusionOk="0" h="967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94" y="9676"/>
                    <a:pt x="0" y="9676"/>
                  </a:cubicBezTo>
                  <a:lnTo>
                    <a:pt x="782" y="9676"/>
                  </a:lnTo>
                  <a:cubicBezTo>
                    <a:pt x="958" y="9676"/>
                    <a:pt x="1105" y="9529"/>
                    <a:pt x="1105" y="9358"/>
                  </a:cubicBez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7025117" y="2863358"/>
              <a:ext cx="278720" cy="42973"/>
            </a:xfrm>
            <a:custGeom>
              <a:rect b="b" l="l" r="r" t="t"/>
              <a:pathLst>
                <a:path extrusionOk="0" h="220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2205"/>
                  </a:lnTo>
                  <a:lnTo>
                    <a:pt x="14307" y="2205"/>
                  </a:ln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7282289" y="2863358"/>
              <a:ext cx="21545" cy="42973"/>
            </a:xfrm>
            <a:custGeom>
              <a:rect b="b" l="l" r="r" t="t"/>
              <a:pathLst>
                <a:path extrusionOk="0" h="220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105" y="2205"/>
                  </a:ln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7130113" y="3071870"/>
              <a:ext cx="68258" cy="21993"/>
            </a:xfrm>
            <a:custGeom>
              <a:rect b="b" l="l" r="r" t="t"/>
              <a:pathLst>
                <a:path extrusionOk="0" h="1129" w="3504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71" y="1129"/>
                    <a:pt x="565" y="1129"/>
                  </a:cubicBezTo>
                  <a:lnTo>
                    <a:pt x="2940" y="1129"/>
                  </a:lnTo>
                  <a:cubicBezTo>
                    <a:pt x="3257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7064271" y="2924972"/>
              <a:ext cx="107880" cy="108328"/>
            </a:xfrm>
            <a:custGeom>
              <a:rect b="b" l="l" r="r" t="t"/>
              <a:pathLst>
                <a:path extrusionOk="0" h="5561" w="5538">
                  <a:moveTo>
                    <a:pt x="2769" y="1346"/>
                  </a:moveTo>
                  <a:cubicBezTo>
                    <a:pt x="3551" y="1346"/>
                    <a:pt x="4186" y="1981"/>
                    <a:pt x="4186" y="2769"/>
                  </a:cubicBezTo>
                  <a:cubicBezTo>
                    <a:pt x="4186" y="3574"/>
                    <a:pt x="3551" y="4215"/>
                    <a:pt x="2769" y="4215"/>
                  </a:cubicBezTo>
                  <a:cubicBezTo>
                    <a:pt x="1982" y="4215"/>
                    <a:pt x="1347" y="3574"/>
                    <a:pt x="1347" y="2769"/>
                  </a:cubicBezTo>
                  <a:cubicBezTo>
                    <a:pt x="1347" y="1981"/>
                    <a:pt x="1982" y="1346"/>
                    <a:pt x="2769" y="1346"/>
                  </a:cubicBezTo>
                  <a:close/>
                  <a:moveTo>
                    <a:pt x="2769" y="0"/>
                  </a:moveTo>
                  <a:cubicBezTo>
                    <a:pt x="1223" y="0"/>
                    <a:pt x="1" y="1246"/>
                    <a:pt x="1" y="2769"/>
                  </a:cubicBezTo>
                  <a:cubicBezTo>
                    <a:pt x="1" y="4309"/>
                    <a:pt x="1223" y="5561"/>
                    <a:pt x="2769" y="5561"/>
                  </a:cubicBezTo>
                  <a:cubicBezTo>
                    <a:pt x="4309" y="5561"/>
                    <a:pt x="5538" y="4309"/>
                    <a:pt x="5538" y="2769"/>
                  </a:cubicBezTo>
                  <a:cubicBezTo>
                    <a:pt x="5538" y="1246"/>
                    <a:pt x="4309" y="0"/>
                    <a:pt x="276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7118211" y="2924972"/>
              <a:ext cx="53940" cy="90114"/>
            </a:xfrm>
            <a:custGeom>
              <a:rect b="b" l="l" r="r" t="t"/>
              <a:pathLst>
                <a:path extrusionOk="0" h="4626" w="2769">
                  <a:moveTo>
                    <a:pt x="0" y="0"/>
                  </a:moveTo>
                  <a:lnTo>
                    <a:pt x="0" y="1346"/>
                  </a:lnTo>
                  <a:cubicBezTo>
                    <a:pt x="465" y="1346"/>
                    <a:pt x="858" y="1569"/>
                    <a:pt x="1123" y="1887"/>
                  </a:cubicBezTo>
                  <a:cubicBezTo>
                    <a:pt x="1323" y="2128"/>
                    <a:pt x="1417" y="2451"/>
                    <a:pt x="1417" y="2769"/>
                  </a:cubicBezTo>
                  <a:cubicBezTo>
                    <a:pt x="1417" y="3233"/>
                    <a:pt x="1199" y="3650"/>
                    <a:pt x="858" y="3921"/>
                  </a:cubicBezTo>
                  <a:lnTo>
                    <a:pt x="2058" y="4626"/>
                  </a:lnTo>
                  <a:cubicBezTo>
                    <a:pt x="2498" y="4138"/>
                    <a:pt x="2769" y="3480"/>
                    <a:pt x="2769" y="2769"/>
                  </a:cubicBezTo>
                  <a:cubicBezTo>
                    <a:pt x="2769" y="2304"/>
                    <a:pt x="2669" y="1863"/>
                    <a:pt x="2445" y="1470"/>
                  </a:cubicBezTo>
                  <a:cubicBezTo>
                    <a:pt x="1981" y="588"/>
                    <a:pt x="1076" y="0"/>
                    <a:pt x="0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6974625" y="2837605"/>
              <a:ext cx="379704" cy="291070"/>
            </a:xfrm>
            <a:custGeom>
              <a:rect b="b" l="l" r="r" t="t"/>
              <a:pathLst>
                <a:path extrusionOk="0" h="14942" w="19492">
                  <a:moveTo>
                    <a:pt x="11215" y="12320"/>
                  </a:moveTo>
                  <a:lnTo>
                    <a:pt x="11215" y="12591"/>
                  </a:lnTo>
                  <a:cubicBezTo>
                    <a:pt x="11215" y="12738"/>
                    <a:pt x="11092" y="12885"/>
                    <a:pt x="10922" y="12885"/>
                  </a:cubicBezTo>
                  <a:lnTo>
                    <a:pt x="8547" y="12885"/>
                  </a:lnTo>
                  <a:cubicBezTo>
                    <a:pt x="8400" y="12885"/>
                    <a:pt x="8276" y="12738"/>
                    <a:pt x="8276" y="12591"/>
                  </a:cubicBezTo>
                  <a:lnTo>
                    <a:pt x="8276" y="12320"/>
                  </a:lnTo>
                  <a:close/>
                  <a:moveTo>
                    <a:pt x="18733" y="12320"/>
                  </a:moveTo>
                  <a:cubicBezTo>
                    <a:pt x="18833" y="12320"/>
                    <a:pt x="18927" y="12397"/>
                    <a:pt x="18927" y="12520"/>
                  </a:cubicBezTo>
                  <a:cubicBezTo>
                    <a:pt x="18927" y="13519"/>
                    <a:pt x="18098" y="14354"/>
                    <a:pt x="17070" y="14354"/>
                  </a:cubicBezTo>
                  <a:lnTo>
                    <a:pt x="2422" y="14354"/>
                  </a:lnTo>
                  <a:cubicBezTo>
                    <a:pt x="1394" y="14354"/>
                    <a:pt x="559" y="13519"/>
                    <a:pt x="559" y="12520"/>
                  </a:cubicBezTo>
                  <a:cubicBezTo>
                    <a:pt x="559" y="12397"/>
                    <a:pt x="659" y="12320"/>
                    <a:pt x="759" y="12320"/>
                  </a:cubicBezTo>
                  <a:lnTo>
                    <a:pt x="7712" y="12320"/>
                  </a:lnTo>
                  <a:lnTo>
                    <a:pt x="7712" y="12591"/>
                  </a:lnTo>
                  <a:cubicBezTo>
                    <a:pt x="7712" y="13055"/>
                    <a:pt x="8083" y="13449"/>
                    <a:pt x="8547" y="13449"/>
                  </a:cubicBezTo>
                  <a:lnTo>
                    <a:pt x="10922" y="13449"/>
                  </a:lnTo>
                  <a:cubicBezTo>
                    <a:pt x="11386" y="13449"/>
                    <a:pt x="11780" y="13055"/>
                    <a:pt x="11780" y="12591"/>
                  </a:cubicBezTo>
                  <a:lnTo>
                    <a:pt x="11780" y="12320"/>
                  </a:lnTo>
                  <a:close/>
                  <a:moveTo>
                    <a:pt x="2228" y="0"/>
                  </a:moveTo>
                  <a:cubicBezTo>
                    <a:pt x="1588" y="0"/>
                    <a:pt x="1076" y="518"/>
                    <a:pt x="1076" y="1152"/>
                  </a:cubicBezTo>
                  <a:lnTo>
                    <a:pt x="1076" y="11168"/>
                  </a:lnTo>
                  <a:cubicBezTo>
                    <a:pt x="1076" y="11392"/>
                    <a:pt x="1147" y="11586"/>
                    <a:pt x="1247" y="11732"/>
                  </a:cubicBezTo>
                  <a:lnTo>
                    <a:pt x="759" y="11732"/>
                  </a:lnTo>
                  <a:cubicBezTo>
                    <a:pt x="341" y="11732"/>
                    <a:pt x="1" y="12079"/>
                    <a:pt x="1" y="12520"/>
                  </a:cubicBezTo>
                  <a:cubicBezTo>
                    <a:pt x="1" y="13843"/>
                    <a:pt x="1076" y="14942"/>
                    <a:pt x="2422" y="14942"/>
                  </a:cubicBezTo>
                  <a:lnTo>
                    <a:pt x="17070" y="14942"/>
                  </a:lnTo>
                  <a:cubicBezTo>
                    <a:pt x="18416" y="14942"/>
                    <a:pt x="19491" y="13843"/>
                    <a:pt x="19491" y="12520"/>
                  </a:cubicBezTo>
                  <a:cubicBezTo>
                    <a:pt x="19491" y="12079"/>
                    <a:pt x="19150" y="11732"/>
                    <a:pt x="18733" y="11732"/>
                  </a:cubicBezTo>
                  <a:lnTo>
                    <a:pt x="18245" y="11732"/>
                  </a:lnTo>
                  <a:cubicBezTo>
                    <a:pt x="18339" y="11586"/>
                    <a:pt x="18392" y="11392"/>
                    <a:pt x="18392" y="11168"/>
                  </a:cubicBezTo>
                  <a:lnTo>
                    <a:pt x="18392" y="10633"/>
                  </a:lnTo>
                  <a:cubicBezTo>
                    <a:pt x="18392" y="10486"/>
                    <a:pt x="18269" y="10339"/>
                    <a:pt x="18122" y="10339"/>
                  </a:cubicBezTo>
                  <a:cubicBezTo>
                    <a:pt x="17951" y="10339"/>
                    <a:pt x="17828" y="10486"/>
                    <a:pt x="17828" y="10633"/>
                  </a:cubicBezTo>
                  <a:lnTo>
                    <a:pt x="17828" y="11168"/>
                  </a:lnTo>
                  <a:cubicBezTo>
                    <a:pt x="17828" y="11491"/>
                    <a:pt x="17581" y="11732"/>
                    <a:pt x="17264" y="11732"/>
                  </a:cubicBezTo>
                  <a:lnTo>
                    <a:pt x="2228" y="11732"/>
                  </a:lnTo>
                  <a:cubicBezTo>
                    <a:pt x="1911" y="11732"/>
                    <a:pt x="1664" y="11491"/>
                    <a:pt x="1664" y="11168"/>
                  </a:cubicBezTo>
                  <a:lnTo>
                    <a:pt x="1664" y="1152"/>
                  </a:lnTo>
                  <a:cubicBezTo>
                    <a:pt x="1664" y="835"/>
                    <a:pt x="1911" y="588"/>
                    <a:pt x="2228" y="588"/>
                  </a:cubicBezTo>
                  <a:lnTo>
                    <a:pt x="17264" y="588"/>
                  </a:lnTo>
                  <a:cubicBezTo>
                    <a:pt x="17581" y="588"/>
                    <a:pt x="17828" y="835"/>
                    <a:pt x="17828" y="1152"/>
                  </a:cubicBezTo>
                  <a:lnTo>
                    <a:pt x="17828" y="9311"/>
                  </a:lnTo>
                  <a:cubicBezTo>
                    <a:pt x="17828" y="9458"/>
                    <a:pt x="17951" y="9581"/>
                    <a:pt x="18122" y="9581"/>
                  </a:cubicBezTo>
                  <a:cubicBezTo>
                    <a:pt x="18269" y="9581"/>
                    <a:pt x="18392" y="9458"/>
                    <a:pt x="18392" y="9311"/>
                  </a:cubicBezTo>
                  <a:lnTo>
                    <a:pt x="18392" y="1152"/>
                  </a:lnTo>
                  <a:cubicBezTo>
                    <a:pt x="18392" y="518"/>
                    <a:pt x="17898" y="0"/>
                    <a:pt x="172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7058544" y="2919343"/>
              <a:ext cx="119334" cy="119218"/>
            </a:xfrm>
            <a:custGeom>
              <a:rect b="b" l="l" r="r" t="t"/>
              <a:pathLst>
                <a:path extrusionOk="0" h="6120" w="6126">
                  <a:moveTo>
                    <a:pt x="3257" y="1929"/>
                  </a:moveTo>
                  <a:cubicBezTo>
                    <a:pt x="3798" y="2029"/>
                    <a:pt x="4215" y="2493"/>
                    <a:pt x="4215" y="3058"/>
                  </a:cubicBezTo>
                  <a:cubicBezTo>
                    <a:pt x="4215" y="3692"/>
                    <a:pt x="3698" y="4210"/>
                    <a:pt x="3063" y="4210"/>
                  </a:cubicBezTo>
                  <a:cubicBezTo>
                    <a:pt x="2423" y="4210"/>
                    <a:pt x="1911" y="3692"/>
                    <a:pt x="1911" y="3058"/>
                  </a:cubicBezTo>
                  <a:cubicBezTo>
                    <a:pt x="1911" y="2446"/>
                    <a:pt x="2423" y="1929"/>
                    <a:pt x="3063" y="1929"/>
                  </a:cubicBezTo>
                  <a:close/>
                  <a:moveTo>
                    <a:pt x="3357" y="583"/>
                  </a:moveTo>
                  <a:cubicBezTo>
                    <a:pt x="3892" y="654"/>
                    <a:pt x="4409" y="900"/>
                    <a:pt x="4803" y="1271"/>
                  </a:cubicBezTo>
                  <a:cubicBezTo>
                    <a:pt x="5168" y="1635"/>
                    <a:pt x="5414" y="2099"/>
                    <a:pt x="5508" y="2593"/>
                  </a:cubicBezTo>
                  <a:cubicBezTo>
                    <a:pt x="5608" y="3152"/>
                    <a:pt x="5538" y="3739"/>
                    <a:pt x="5267" y="4257"/>
                  </a:cubicBezTo>
                  <a:lnTo>
                    <a:pt x="5244" y="4257"/>
                  </a:lnTo>
                  <a:cubicBezTo>
                    <a:pt x="5191" y="4357"/>
                    <a:pt x="5144" y="4451"/>
                    <a:pt x="5068" y="4551"/>
                  </a:cubicBezTo>
                  <a:lnTo>
                    <a:pt x="4386" y="4157"/>
                  </a:lnTo>
                  <a:cubicBezTo>
                    <a:pt x="4480" y="4033"/>
                    <a:pt x="4580" y="3886"/>
                    <a:pt x="4627" y="3739"/>
                  </a:cubicBezTo>
                  <a:cubicBezTo>
                    <a:pt x="4727" y="3545"/>
                    <a:pt x="4774" y="3299"/>
                    <a:pt x="4774" y="3058"/>
                  </a:cubicBezTo>
                  <a:cubicBezTo>
                    <a:pt x="4774" y="2446"/>
                    <a:pt x="4433" y="1882"/>
                    <a:pt x="3945" y="1588"/>
                  </a:cubicBezTo>
                  <a:cubicBezTo>
                    <a:pt x="3775" y="1488"/>
                    <a:pt x="3575" y="1418"/>
                    <a:pt x="3404" y="1388"/>
                  </a:cubicBezTo>
                  <a:cubicBezTo>
                    <a:pt x="3381" y="1388"/>
                    <a:pt x="3357" y="1365"/>
                    <a:pt x="3357" y="1365"/>
                  </a:cubicBezTo>
                  <a:lnTo>
                    <a:pt x="3357" y="583"/>
                  </a:lnTo>
                  <a:close/>
                  <a:moveTo>
                    <a:pt x="3079" y="0"/>
                  </a:moveTo>
                  <a:cubicBezTo>
                    <a:pt x="2716" y="0"/>
                    <a:pt x="2351" y="71"/>
                    <a:pt x="2011" y="189"/>
                  </a:cubicBezTo>
                  <a:cubicBezTo>
                    <a:pt x="1594" y="336"/>
                    <a:pt x="1224" y="583"/>
                    <a:pt x="930" y="877"/>
                  </a:cubicBezTo>
                  <a:cubicBezTo>
                    <a:pt x="806" y="977"/>
                    <a:pt x="806" y="1171"/>
                    <a:pt x="906" y="1271"/>
                  </a:cubicBezTo>
                  <a:cubicBezTo>
                    <a:pt x="971" y="1333"/>
                    <a:pt x="1050" y="1362"/>
                    <a:pt x="1127" y="1362"/>
                  </a:cubicBezTo>
                  <a:cubicBezTo>
                    <a:pt x="1196" y="1362"/>
                    <a:pt x="1265" y="1339"/>
                    <a:pt x="1323" y="1294"/>
                  </a:cubicBezTo>
                  <a:cubicBezTo>
                    <a:pt x="1717" y="900"/>
                    <a:pt x="2229" y="654"/>
                    <a:pt x="2769" y="583"/>
                  </a:cubicBezTo>
                  <a:lnTo>
                    <a:pt x="2769" y="1365"/>
                  </a:lnTo>
                  <a:cubicBezTo>
                    <a:pt x="1958" y="1512"/>
                    <a:pt x="1347" y="2223"/>
                    <a:pt x="1347" y="3058"/>
                  </a:cubicBezTo>
                  <a:cubicBezTo>
                    <a:pt x="1347" y="4010"/>
                    <a:pt x="2105" y="4768"/>
                    <a:pt x="3063" y="4768"/>
                  </a:cubicBezTo>
                  <a:cubicBezTo>
                    <a:pt x="3381" y="4768"/>
                    <a:pt x="3675" y="4697"/>
                    <a:pt x="3945" y="4551"/>
                  </a:cubicBezTo>
                  <a:lnTo>
                    <a:pt x="4656" y="4968"/>
                  </a:lnTo>
                  <a:cubicBezTo>
                    <a:pt x="4239" y="5332"/>
                    <a:pt x="3675" y="5556"/>
                    <a:pt x="3063" y="5556"/>
                  </a:cubicBezTo>
                  <a:cubicBezTo>
                    <a:pt x="1688" y="5556"/>
                    <a:pt x="565" y="4427"/>
                    <a:pt x="565" y="3058"/>
                  </a:cubicBezTo>
                  <a:cubicBezTo>
                    <a:pt x="565" y="2787"/>
                    <a:pt x="612" y="2517"/>
                    <a:pt x="712" y="2270"/>
                  </a:cubicBezTo>
                  <a:cubicBezTo>
                    <a:pt x="759" y="2123"/>
                    <a:pt x="659" y="1953"/>
                    <a:pt x="512" y="1906"/>
                  </a:cubicBezTo>
                  <a:cubicBezTo>
                    <a:pt x="482" y="1896"/>
                    <a:pt x="450" y="1891"/>
                    <a:pt x="419" y="1891"/>
                  </a:cubicBezTo>
                  <a:cubicBezTo>
                    <a:pt x="300" y="1891"/>
                    <a:pt x="185" y="1960"/>
                    <a:pt x="148" y="2076"/>
                  </a:cubicBezTo>
                  <a:cubicBezTo>
                    <a:pt x="48" y="2393"/>
                    <a:pt x="1" y="2740"/>
                    <a:pt x="1" y="3058"/>
                  </a:cubicBezTo>
                  <a:cubicBezTo>
                    <a:pt x="1" y="4745"/>
                    <a:pt x="1370" y="6120"/>
                    <a:pt x="3063" y="6120"/>
                  </a:cubicBezTo>
                  <a:cubicBezTo>
                    <a:pt x="3945" y="6120"/>
                    <a:pt x="4750" y="5750"/>
                    <a:pt x="5315" y="5138"/>
                  </a:cubicBezTo>
                  <a:cubicBezTo>
                    <a:pt x="5832" y="4574"/>
                    <a:pt x="6126" y="3816"/>
                    <a:pt x="6126" y="3058"/>
                  </a:cubicBezTo>
                  <a:cubicBezTo>
                    <a:pt x="6126" y="1588"/>
                    <a:pt x="5021" y="289"/>
                    <a:pt x="3551" y="42"/>
                  </a:cubicBezTo>
                  <a:cubicBezTo>
                    <a:pt x="3396" y="14"/>
                    <a:pt x="3238" y="0"/>
                    <a:pt x="307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7019389" y="2858215"/>
              <a:ext cx="289590" cy="198910"/>
            </a:xfrm>
            <a:custGeom>
              <a:rect b="b" l="l" r="r" t="t"/>
              <a:pathLst>
                <a:path extrusionOk="0" h="10211" w="14866">
                  <a:moveTo>
                    <a:pt x="14278" y="559"/>
                  </a:moveTo>
                  <a:lnTo>
                    <a:pt x="14307" y="588"/>
                  </a:lnTo>
                  <a:lnTo>
                    <a:pt x="14307" y="2175"/>
                  </a:lnTo>
                  <a:lnTo>
                    <a:pt x="589" y="2175"/>
                  </a:lnTo>
                  <a:lnTo>
                    <a:pt x="589" y="588"/>
                  </a:lnTo>
                  <a:cubicBezTo>
                    <a:pt x="589" y="588"/>
                    <a:pt x="589" y="559"/>
                    <a:pt x="612" y="559"/>
                  </a:cubicBezTo>
                  <a:close/>
                  <a:moveTo>
                    <a:pt x="14307" y="2763"/>
                  </a:moveTo>
                  <a:lnTo>
                    <a:pt x="14307" y="9622"/>
                  </a:lnTo>
                  <a:lnTo>
                    <a:pt x="14278" y="9646"/>
                  </a:lnTo>
                  <a:lnTo>
                    <a:pt x="612" y="9646"/>
                  </a:lnTo>
                  <a:cubicBezTo>
                    <a:pt x="589" y="9646"/>
                    <a:pt x="589" y="9622"/>
                    <a:pt x="589" y="9622"/>
                  </a:cubicBezTo>
                  <a:lnTo>
                    <a:pt x="589" y="2763"/>
                  </a:lnTo>
                  <a:close/>
                  <a:moveTo>
                    <a:pt x="612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612" y="10210"/>
                  </a:cubicBezTo>
                  <a:lnTo>
                    <a:pt x="14278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7050888" y="2879623"/>
              <a:ext cx="11454" cy="11006"/>
            </a:xfrm>
            <a:custGeom>
              <a:rect b="b" l="l" r="r" t="t"/>
              <a:pathLst>
                <a:path extrusionOk="0" h="565" w="588">
                  <a:moveTo>
                    <a:pt x="294" y="1"/>
                  </a:moveTo>
                  <a:cubicBezTo>
                    <a:pt x="124" y="1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cubicBezTo>
                    <a:pt x="441" y="565"/>
                    <a:pt x="588" y="441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7072862" y="2879623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cubicBezTo>
                    <a:pt x="465" y="565"/>
                    <a:pt x="588" y="441"/>
                    <a:pt x="588" y="271"/>
                  </a:cubicBezTo>
                  <a:cubicBezTo>
                    <a:pt x="588" y="124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7095302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2" y="565"/>
                    <a:pt x="565" y="441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7177858" y="2922557"/>
              <a:ext cx="92530" cy="11006"/>
            </a:xfrm>
            <a:custGeom>
              <a:rect b="b" l="l" r="r" t="t"/>
              <a:pathLst>
                <a:path extrusionOk="0" h="565" w="4750">
                  <a:moveTo>
                    <a:pt x="295" y="1"/>
                  </a:moveTo>
                  <a:cubicBezTo>
                    <a:pt x="118" y="1"/>
                    <a:pt x="1" y="124"/>
                    <a:pt x="1" y="295"/>
                  </a:cubicBezTo>
                  <a:cubicBezTo>
                    <a:pt x="1" y="442"/>
                    <a:pt x="118" y="565"/>
                    <a:pt x="295" y="565"/>
                  </a:cubicBezTo>
                  <a:lnTo>
                    <a:pt x="4456" y="565"/>
                  </a:lnTo>
                  <a:cubicBezTo>
                    <a:pt x="4626" y="565"/>
                    <a:pt x="4750" y="442"/>
                    <a:pt x="4750" y="295"/>
                  </a:cubicBezTo>
                  <a:cubicBezTo>
                    <a:pt x="4750" y="124"/>
                    <a:pt x="4626" y="1"/>
                    <a:pt x="445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7184500" y="2945465"/>
              <a:ext cx="85887" cy="11006"/>
            </a:xfrm>
            <a:custGeom>
              <a:rect b="b" l="l" r="r" t="t"/>
              <a:pathLst>
                <a:path extrusionOk="0" h="565" w="4409">
                  <a:moveTo>
                    <a:pt x="294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4115" y="565"/>
                  </a:lnTo>
                  <a:cubicBezTo>
                    <a:pt x="4285" y="565"/>
                    <a:pt x="4409" y="441"/>
                    <a:pt x="4409" y="271"/>
                  </a:cubicBezTo>
                  <a:cubicBezTo>
                    <a:pt x="4409" y="124"/>
                    <a:pt x="4285" y="0"/>
                    <a:pt x="411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7191591" y="2967906"/>
              <a:ext cx="78797" cy="11474"/>
            </a:xfrm>
            <a:custGeom>
              <a:rect b="b" l="l" r="r" t="t"/>
              <a:pathLst>
                <a:path extrusionOk="0" h="589" w="4045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3751" y="588"/>
                  </a:lnTo>
                  <a:cubicBezTo>
                    <a:pt x="3921" y="588"/>
                    <a:pt x="4045" y="441"/>
                    <a:pt x="4045" y="294"/>
                  </a:cubicBezTo>
                  <a:cubicBezTo>
                    <a:pt x="4045" y="124"/>
                    <a:pt x="3921" y="0"/>
                    <a:pt x="375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5" name="Google Shape;20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815" y="1817715"/>
            <a:ext cx="8532370" cy="285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9"/>
          <p:cNvSpPr txBox="1"/>
          <p:nvPr/>
        </p:nvSpPr>
        <p:spPr>
          <a:xfrm>
            <a:off x="5961488" y="4126882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Outils organisationnels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1" name="Google Shape;2061;p19"/>
          <p:cNvGrpSpPr/>
          <p:nvPr/>
        </p:nvGrpSpPr>
        <p:grpSpPr>
          <a:xfrm>
            <a:off x="6763043" y="2885619"/>
            <a:ext cx="986931" cy="742384"/>
            <a:chOff x="6974625" y="2837605"/>
            <a:chExt cx="379704" cy="291070"/>
          </a:xfrm>
        </p:grpSpPr>
        <p:sp>
          <p:nvSpPr>
            <p:cNvPr id="2062" name="Google Shape;2062;p19"/>
            <p:cNvSpPr/>
            <p:nvPr/>
          </p:nvSpPr>
          <p:spPr>
            <a:xfrm>
              <a:off x="6980352" y="3071870"/>
              <a:ext cx="368250" cy="51077"/>
            </a:xfrm>
            <a:custGeom>
              <a:rect b="b" l="l" r="r" t="t"/>
              <a:pathLst>
                <a:path extrusionOk="0" h="2622" w="18904">
                  <a:moveTo>
                    <a:pt x="465" y="0"/>
                  </a:moveTo>
                  <a:cubicBezTo>
                    <a:pt x="194" y="0"/>
                    <a:pt x="0" y="224"/>
                    <a:pt x="0" y="494"/>
                  </a:cubicBezTo>
                  <a:cubicBezTo>
                    <a:pt x="0" y="1670"/>
                    <a:pt x="953" y="2622"/>
                    <a:pt x="2128" y="2622"/>
                  </a:cubicBezTo>
                  <a:lnTo>
                    <a:pt x="16776" y="2622"/>
                  </a:lnTo>
                  <a:cubicBezTo>
                    <a:pt x="17951" y="2622"/>
                    <a:pt x="18903" y="1670"/>
                    <a:pt x="18903" y="494"/>
                  </a:cubicBezTo>
                  <a:cubicBezTo>
                    <a:pt x="18903" y="224"/>
                    <a:pt x="18686" y="0"/>
                    <a:pt x="1843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9"/>
            <p:cNvSpPr/>
            <p:nvPr/>
          </p:nvSpPr>
          <p:spPr>
            <a:xfrm>
              <a:off x="7289497" y="3071870"/>
              <a:ext cx="59102" cy="51077"/>
            </a:xfrm>
            <a:custGeom>
              <a:rect b="b" l="l" r="r" t="t"/>
              <a:pathLst>
                <a:path extrusionOk="0" h="2622" w="3034">
                  <a:moveTo>
                    <a:pt x="1664" y="0"/>
                  </a:moveTo>
                  <a:cubicBezTo>
                    <a:pt x="1934" y="0"/>
                    <a:pt x="2128" y="224"/>
                    <a:pt x="2128" y="494"/>
                  </a:cubicBezTo>
                  <a:cubicBezTo>
                    <a:pt x="2128" y="1082"/>
                    <a:pt x="1911" y="1617"/>
                    <a:pt x="1517" y="1987"/>
                  </a:cubicBezTo>
                  <a:cubicBezTo>
                    <a:pt x="1123" y="2375"/>
                    <a:pt x="588" y="2622"/>
                    <a:pt x="1" y="2622"/>
                  </a:cubicBezTo>
                  <a:lnTo>
                    <a:pt x="906" y="2622"/>
                  </a:lnTo>
                  <a:cubicBezTo>
                    <a:pt x="1493" y="2622"/>
                    <a:pt x="2028" y="2375"/>
                    <a:pt x="2422" y="1987"/>
                  </a:cubicBezTo>
                  <a:cubicBezTo>
                    <a:pt x="2792" y="1617"/>
                    <a:pt x="3033" y="1082"/>
                    <a:pt x="3033" y="494"/>
                  </a:cubicBezTo>
                  <a:cubicBezTo>
                    <a:pt x="3033" y="224"/>
                    <a:pt x="2816" y="0"/>
                    <a:pt x="25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7001312" y="2843333"/>
              <a:ext cx="326329" cy="228559"/>
            </a:xfrm>
            <a:custGeom>
              <a:rect b="b" l="l" r="r" t="t"/>
              <a:pathLst>
                <a:path extrusionOk="0" h="11733" w="16752">
                  <a:moveTo>
                    <a:pt x="858" y="0"/>
                  </a:moveTo>
                  <a:cubicBezTo>
                    <a:pt x="394" y="0"/>
                    <a:pt x="0" y="371"/>
                    <a:pt x="0" y="858"/>
                  </a:cubicBezTo>
                  <a:lnTo>
                    <a:pt x="0" y="10874"/>
                  </a:lnTo>
                  <a:cubicBezTo>
                    <a:pt x="0" y="11368"/>
                    <a:pt x="394" y="11732"/>
                    <a:pt x="858" y="11732"/>
                  </a:cubicBezTo>
                  <a:lnTo>
                    <a:pt x="15894" y="11732"/>
                  </a:lnTo>
                  <a:cubicBezTo>
                    <a:pt x="16358" y="11732"/>
                    <a:pt x="16752" y="11368"/>
                    <a:pt x="16752" y="10874"/>
                  </a:cubicBezTo>
                  <a:lnTo>
                    <a:pt x="16752" y="858"/>
                  </a:lnTo>
                  <a:cubicBezTo>
                    <a:pt x="16752" y="371"/>
                    <a:pt x="16358" y="0"/>
                    <a:pt x="1589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9"/>
            <p:cNvSpPr/>
            <p:nvPr/>
          </p:nvSpPr>
          <p:spPr>
            <a:xfrm>
              <a:off x="7296139" y="2843333"/>
              <a:ext cx="31499" cy="228559"/>
            </a:xfrm>
            <a:custGeom>
              <a:rect b="b" l="l" r="r" t="t"/>
              <a:pathLst>
                <a:path extrusionOk="0" h="11733" w="1617">
                  <a:moveTo>
                    <a:pt x="0" y="0"/>
                  </a:moveTo>
                  <a:cubicBezTo>
                    <a:pt x="465" y="0"/>
                    <a:pt x="859" y="371"/>
                    <a:pt x="859" y="858"/>
                  </a:cubicBezTo>
                  <a:lnTo>
                    <a:pt x="859" y="10874"/>
                  </a:lnTo>
                  <a:cubicBezTo>
                    <a:pt x="859" y="11368"/>
                    <a:pt x="465" y="11732"/>
                    <a:pt x="0" y="11732"/>
                  </a:cubicBezTo>
                  <a:lnTo>
                    <a:pt x="759" y="11732"/>
                  </a:lnTo>
                  <a:cubicBezTo>
                    <a:pt x="1223" y="11732"/>
                    <a:pt x="1617" y="11368"/>
                    <a:pt x="1617" y="10874"/>
                  </a:cubicBezTo>
                  <a:lnTo>
                    <a:pt x="1617" y="858"/>
                  </a:lnTo>
                  <a:cubicBezTo>
                    <a:pt x="1617" y="371"/>
                    <a:pt x="1223" y="0"/>
                    <a:pt x="75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9"/>
            <p:cNvSpPr/>
            <p:nvPr/>
          </p:nvSpPr>
          <p:spPr>
            <a:xfrm>
              <a:off x="7025117" y="2863358"/>
              <a:ext cx="278720" cy="188488"/>
            </a:xfrm>
            <a:custGeom>
              <a:rect b="b" l="l" r="r" t="t"/>
              <a:pathLst>
                <a:path extrusionOk="0" h="967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9358"/>
                  </a:lnTo>
                  <a:cubicBezTo>
                    <a:pt x="1" y="9529"/>
                    <a:pt x="148" y="9676"/>
                    <a:pt x="318" y="9676"/>
                  </a:cubicBezTo>
                  <a:lnTo>
                    <a:pt x="13984" y="9676"/>
                  </a:lnTo>
                  <a:cubicBezTo>
                    <a:pt x="14160" y="9676"/>
                    <a:pt x="14307" y="9529"/>
                    <a:pt x="14307" y="9358"/>
                  </a:cubicBez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9"/>
            <p:cNvSpPr/>
            <p:nvPr/>
          </p:nvSpPr>
          <p:spPr>
            <a:xfrm>
              <a:off x="7282289" y="2863358"/>
              <a:ext cx="21545" cy="188488"/>
            </a:xfrm>
            <a:custGeom>
              <a:rect b="b" l="l" r="r" t="t"/>
              <a:pathLst>
                <a:path extrusionOk="0" h="967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9358"/>
                  </a:lnTo>
                  <a:cubicBezTo>
                    <a:pt x="318" y="9529"/>
                    <a:pt x="194" y="9676"/>
                    <a:pt x="0" y="9676"/>
                  </a:cubicBezTo>
                  <a:lnTo>
                    <a:pt x="782" y="9676"/>
                  </a:lnTo>
                  <a:cubicBezTo>
                    <a:pt x="958" y="9676"/>
                    <a:pt x="1105" y="9529"/>
                    <a:pt x="1105" y="9358"/>
                  </a:cubicBez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9"/>
            <p:cNvSpPr/>
            <p:nvPr/>
          </p:nvSpPr>
          <p:spPr>
            <a:xfrm>
              <a:off x="7025117" y="2863358"/>
              <a:ext cx="278720" cy="42973"/>
            </a:xfrm>
            <a:custGeom>
              <a:rect b="b" l="l" r="r" t="t"/>
              <a:pathLst>
                <a:path extrusionOk="0" h="2206" w="14308">
                  <a:moveTo>
                    <a:pt x="318" y="1"/>
                  </a:moveTo>
                  <a:cubicBezTo>
                    <a:pt x="148" y="1"/>
                    <a:pt x="1" y="148"/>
                    <a:pt x="1" y="324"/>
                  </a:cubicBezTo>
                  <a:lnTo>
                    <a:pt x="1" y="2205"/>
                  </a:lnTo>
                  <a:lnTo>
                    <a:pt x="14307" y="2205"/>
                  </a:lnTo>
                  <a:lnTo>
                    <a:pt x="14307" y="324"/>
                  </a:lnTo>
                  <a:cubicBezTo>
                    <a:pt x="14307" y="148"/>
                    <a:pt x="14160" y="1"/>
                    <a:pt x="13984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9"/>
            <p:cNvSpPr/>
            <p:nvPr/>
          </p:nvSpPr>
          <p:spPr>
            <a:xfrm>
              <a:off x="7282289" y="2863358"/>
              <a:ext cx="21545" cy="42973"/>
            </a:xfrm>
            <a:custGeom>
              <a:rect b="b" l="l" r="r" t="t"/>
              <a:pathLst>
                <a:path extrusionOk="0" h="2206" w="1106">
                  <a:moveTo>
                    <a:pt x="0" y="1"/>
                  </a:moveTo>
                  <a:cubicBezTo>
                    <a:pt x="194" y="1"/>
                    <a:pt x="318" y="148"/>
                    <a:pt x="318" y="324"/>
                  </a:cubicBezTo>
                  <a:lnTo>
                    <a:pt x="318" y="2205"/>
                  </a:lnTo>
                  <a:lnTo>
                    <a:pt x="1105" y="2205"/>
                  </a:lnTo>
                  <a:lnTo>
                    <a:pt x="1105" y="324"/>
                  </a:lnTo>
                  <a:cubicBezTo>
                    <a:pt x="1105" y="148"/>
                    <a:pt x="958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9"/>
            <p:cNvSpPr/>
            <p:nvPr/>
          </p:nvSpPr>
          <p:spPr>
            <a:xfrm>
              <a:off x="7130113" y="3071870"/>
              <a:ext cx="68258" cy="21993"/>
            </a:xfrm>
            <a:custGeom>
              <a:rect b="b" l="l" r="r" t="t"/>
              <a:pathLst>
                <a:path extrusionOk="0" h="1129" w="3504">
                  <a:moveTo>
                    <a:pt x="1" y="0"/>
                  </a:moveTo>
                  <a:lnTo>
                    <a:pt x="1" y="565"/>
                  </a:lnTo>
                  <a:cubicBezTo>
                    <a:pt x="1" y="882"/>
                    <a:pt x="271" y="1129"/>
                    <a:pt x="565" y="1129"/>
                  </a:cubicBezTo>
                  <a:lnTo>
                    <a:pt x="2940" y="1129"/>
                  </a:lnTo>
                  <a:cubicBezTo>
                    <a:pt x="3257" y="1129"/>
                    <a:pt x="3504" y="882"/>
                    <a:pt x="3504" y="565"/>
                  </a:cubicBezTo>
                  <a:lnTo>
                    <a:pt x="3504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9"/>
            <p:cNvSpPr/>
            <p:nvPr/>
          </p:nvSpPr>
          <p:spPr>
            <a:xfrm>
              <a:off x="7064271" y="2924972"/>
              <a:ext cx="107880" cy="108328"/>
            </a:xfrm>
            <a:custGeom>
              <a:rect b="b" l="l" r="r" t="t"/>
              <a:pathLst>
                <a:path extrusionOk="0" h="5561" w="5538">
                  <a:moveTo>
                    <a:pt x="2769" y="1346"/>
                  </a:moveTo>
                  <a:cubicBezTo>
                    <a:pt x="3551" y="1346"/>
                    <a:pt x="4186" y="1981"/>
                    <a:pt x="4186" y="2769"/>
                  </a:cubicBezTo>
                  <a:cubicBezTo>
                    <a:pt x="4186" y="3574"/>
                    <a:pt x="3551" y="4215"/>
                    <a:pt x="2769" y="4215"/>
                  </a:cubicBezTo>
                  <a:cubicBezTo>
                    <a:pt x="1982" y="4215"/>
                    <a:pt x="1347" y="3574"/>
                    <a:pt x="1347" y="2769"/>
                  </a:cubicBezTo>
                  <a:cubicBezTo>
                    <a:pt x="1347" y="1981"/>
                    <a:pt x="1982" y="1346"/>
                    <a:pt x="2769" y="1346"/>
                  </a:cubicBezTo>
                  <a:close/>
                  <a:moveTo>
                    <a:pt x="2769" y="0"/>
                  </a:moveTo>
                  <a:cubicBezTo>
                    <a:pt x="1223" y="0"/>
                    <a:pt x="1" y="1246"/>
                    <a:pt x="1" y="2769"/>
                  </a:cubicBezTo>
                  <a:cubicBezTo>
                    <a:pt x="1" y="4309"/>
                    <a:pt x="1223" y="5561"/>
                    <a:pt x="2769" y="5561"/>
                  </a:cubicBezTo>
                  <a:cubicBezTo>
                    <a:pt x="4309" y="5561"/>
                    <a:pt x="5538" y="4309"/>
                    <a:pt x="5538" y="2769"/>
                  </a:cubicBezTo>
                  <a:cubicBezTo>
                    <a:pt x="5538" y="1246"/>
                    <a:pt x="4309" y="0"/>
                    <a:pt x="276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9"/>
            <p:cNvSpPr/>
            <p:nvPr/>
          </p:nvSpPr>
          <p:spPr>
            <a:xfrm>
              <a:off x="7118211" y="2924972"/>
              <a:ext cx="53940" cy="90114"/>
            </a:xfrm>
            <a:custGeom>
              <a:rect b="b" l="l" r="r" t="t"/>
              <a:pathLst>
                <a:path extrusionOk="0" h="4626" w="2769">
                  <a:moveTo>
                    <a:pt x="0" y="0"/>
                  </a:moveTo>
                  <a:lnTo>
                    <a:pt x="0" y="1346"/>
                  </a:lnTo>
                  <a:cubicBezTo>
                    <a:pt x="465" y="1346"/>
                    <a:pt x="858" y="1569"/>
                    <a:pt x="1123" y="1887"/>
                  </a:cubicBezTo>
                  <a:cubicBezTo>
                    <a:pt x="1323" y="2128"/>
                    <a:pt x="1417" y="2451"/>
                    <a:pt x="1417" y="2769"/>
                  </a:cubicBezTo>
                  <a:cubicBezTo>
                    <a:pt x="1417" y="3233"/>
                    <a:pt x="1199" y="3650"/>
                    <a:pt x="858" y="3921"/>
                  </a:cubicBezTo>
                  <a:lnTo>
                    <a:pt x="2058" y="4626"/>
                  </a:lnTo>
                  <a:cubicBezTo>
                    <a:pt x="2498" y="4138"/>
                    <a:pt x="2769" y="3480"/>
                    <a:pt x="2769" y="2769"/>
                  </a:cubicBezTo>
                  <a:cubicBezTo>
                    <a:pt x="2769" y="2304"/>
                    <a:pt x="2669" y="1863"/>
                    <a:pt x="2445" y="1470"/>
                  </a:cubicBezTo>
                  <a:cubicBezTo>
                    <a:pt x="1981" y="588"/>
                    <a:pt x="1076" y="0"/>
                    <a:pt x="0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9"/>
            <p:cNvSpPr/>
            <p:nvPr/>
          </p:nvSpPr>
          <p:spPr>
            <a:xfrm>
              <a:off x="6974625" y="2837605"/>
              <a:ext cx="379704" cy="291070"/>
            </a:xfrm>
            <a:custGeom>
              <a:rect b="b" l="l" r="r" t="t"/>
              <a:pathLst>
                <a:path extrusionOk="0" h="14942" w="19492">
                  <a:moveTo>
                    <a:pt x="11215" y="12320"/>
                  </a:moveTo>
                  <a:lnTo>
                    <a:pt x="11215" y="12591"/>
                  </a:lnTo>
                  <a:cubicBezTo>
                    <a:pt x="11215" y="12738"/>
                    <a:pt x="11092" y="12885"/>
                    <a:pt x="10922" y="12885"/>
                  </a:cubicBezTo>
                  <a:lnTo>
                    <a:pt x="8547" y="12885"/>
                  </a:lnTo>
                  <a:cubicBezTo>
                    <a:pt x="8400" y="12885"/>
                    <a:pt x="8276" y="12738"/>
                    <a:pt x="8276" y="12591"/>
                  </a:cubicBezTo>
                  <a:lnTo>
                    <a:pt x="8276" y="12320"/>
                  </a:lnTo>
                  <a:close/>
                  <a:moveTo>
                    <a:pt x="18733" y="12320"/>
                  </a:moveTo>
                  <a:cubicBezTo>
                    <a:pt x="18833" y="12320"/>
                    <a:pt x="18927" y="12397"/>
                    <a:pt x="18927" y="12520"/>
                  </a:cubicBezTo>
                  <a:cubicBezTo>
                    <a:pt x="18927" y="13519"/>
                    <a:pt x="18098" y="14354"/>
                    <a:pt x="17070" y="14354"/>
                  </a:cubicBezTo>
                  <a:lnTo>
                    <a:pt x="2422" y="14354"/>
                  </a:lnTo>
                  <a:cubicBezTo>
                    <a:pt x="1394" y="14354"/>
                    <a:pt x="559" y="13519"/>
                    <a:pt x="559" y="12520"/>
                  </a:cubicBezTo>
                  <a:cubicBezTo>
                    <a:pt x="559" y="12397"/>
                    <a:pt x="659" y="12320"/>
                    <a:pt x="759" y="12320"/>
                  </a:cubicBezTo>
                  <a:lnTo>
                    <a:pt x="7712" y="12320"/>
                  </a:lnTo>
                  <a:lnTo>
                    <a:pt x="7712" y="12591"/>
                  </a:lnTo>
                  <a:cubicBezTo>
                    <a:pt x="7712" y="13055"/>
                    <a:pt x="8083" y="13449"/>
                    <a:pt x="8547" y="13449"/>
                  </a:cubicBezTo>
                  <a:lnTo>
                    <a:pt x="10922" y="13449"/>
                  </a:lnTo>
                  <a:cubicBezTo>
                    <a:pt x="11386" y="13449"/>
                    <a:pt x="11780" y="13055"/>
                    <a:pt x="11780" y="12591"/>
                  </a:cubicBezTo>
                  <a:lnTo>
                    <a:pt x="11780" y="12320"/>
                  </a:lnTo>
                  <a:close/>
                  <a:moveTo>
                    <a:pt x="2228" y="0"/>
                  </a:moveTo>
                  <a:cubicBezTo>
                    <a:pt x="1588" y="0"/>
                    <a:pt x="1076" y="518"/>
                    <a:pt x="1076" y="1152"/>
                  </a:cubicBezTo>
                  <a:lnTo>
                    <a:pt x="1076" y="11168"/>
                  </a:lnTo>
                  <a:cubicBezTo>
                    <a:pt x="1076" y="11392"/>
                    <a:pt x="1147" y="11586"/>
                    <a:pt x="1247" y="11732"/>
                  </a:cubicBezTo>
                  <a:lnTo>
                    <a:pt x="759" y="11732"/>
                  </a:lnTo>
                  <a:cubicBezTo>
                    <a:pt x="341" y="11732"/>
                    <a:pt x="1" y="12079"/>
                    <a:pt x="1" y="12520"/>
                  </a:cubicBezTo>
                  <a:cubicBezTo>
                    <a:pt x="1" y="13843"/>
                    <a:pt x="1076" y="14942"/>
                    <a:pt x="2422" y="14942"/>
                  </a:cubicBezTo>
                  <a:lnTo>
                    <a:pt x="17070" y="14942"/>
                  </a:lnTo>
                  <a:cubicBezTo>
                    <a:pt x="18416" y="14942"/>
                    <a:pt x="19491" y="13843"/>
                    <a:pt x="19491" y="12520"/>
                  </a:cubicBezTo>
                  <a:cubicBezTo>
                    <a:pt x="19491" y="12079"/>
                    <a:pt x="19150" y="11732"/>
                    <a:pt x="18733" y="11732"/>
                  </a:cubicBezTo>
                  <a:lnTo>
                    <a:pt x="18245" y="11732"/>
                  </a:lnTo>
                  <a:cubicBezTo>
                    <a:pt x="18339" y="11586"/>
                    <a:pt x="18392" y="11392"/>
                    <a:pt x="18392" y="11168"/>
                  </a:cubicBezTo>
                  <a:lnTo>
                    <a:pt x="18392" y="10633"/>
                  </a:lnTo>
                  <a:cubicBezTo>
                    <a:pt x="18392" y="10486"/>
                    <a:pt x="18269" y="10339"/>
                    <a:pt x="18122" y="10339"/>
                  </a:cubicBezTo>
                  <a:cubicBezTo>
                    <a:pt x="17951" y="10339"/>
                    <a:pt x="17828" y="10486"/>
                    <a:pt x="17828" y="10633"/>
                  </a:cubicBezTo>
                  <a:lnTo>
                    <a:pt x="17828" y="11168"/>
                  </a:lnTo>
                  <a:cubicBezTo>
                    <a:pt x="17828" y="11491"/>
                    <a:pt x="17581" y="11732"/>
                    <a:pt x="17264" y="11732"/>
                  </a:cubicBezTo>
                  <a:lnTo>
                    <a:pt x="2228" y="11732"/>
                  </a:lnTo>
                  <a:cubicBezTo>
                    <a:pt x="1911" y="11732"/>
                    <a:pt x="1664" y="11491"/>
                    <a:pt x="1664" y="11168"/>
                  </a:cubicBezTo>
                  <a:lnTo>
                    <a:pt x="1664" y="1152"/>
                  </a:lnTo>
                  <a:cubicBezTo>
                    <a:pt x="1664" y="835"/>
                    <a:pt x="1911" y="588"/>
                    <a:pt x="2228" y="588"/>
                  </a:cubicBezTo>
                  <a:lnTo>
                    <a:pt x="17264" y="588"/>
                  </a:lnTo>
                  <a:cubicBezTo>
                    <a:pt x="17581" y="588"/>
                    <a:pt x="17828" y="835"/>
                    <a:pt x="17828" y="1152"/>
                  </a:cubicBezTo>
                  <a:lnTo>
                    <a:pt x="17828" y="9311"/>
                  </a:lnTo>
                  <a:cubicBezTo>
                    <a:pt x="17828" y="9458"/>
                    <a:pt x="17951" y="9581"/>
                    <a:pt x="18122" y="9581"/>
                  </a:cubicBezTo>
                  <a:cubicBezTo>
                    <a:pt x="18269" y="9581"/>
                    <a:pt x="18392" y="9458"/>
                    <a:pt x="18392" y="9311"/>
                  </a:cubicBezTo>
                  <a:lnTo>
                    <a:pt x="18392" y="1152"/>
                  </a:lnTo>
                  <a:cubicBezTo>
                    <a:pt x="18392" y="518"/>
                    <a:pt x="17898" y="0"/>
                    <a:pt x="172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9"/>
            <p:cNvSpPr/>
            <p:nvPr/>
          </p:nvSpPr>
          <p:spPr>
            <a:xfrm>
              <a:off x="7058544" y="2919343"/>
              <a:ext cx="119334" cy="119218"/>
            </a:xfrm>
            <a:custGeom>
              <a:rect b="b" l="l" r="r" t="t"/>
              <a:pathLst>
                <a:path extrusionOk="0" h="6120" w="6126">
                  <a:moveTo>
                    <a:pt x="3257" y="1929"/>
                  </a:moveTo>
                  <a:cubicBezTo>
                    <a:pt x="3798" y="2029"/>
                    <a:pt x="4215" y="2493"/>
                    <a:pt x="4215" y="3058"/>
                  </a:cubicBezTo>
                  <a:cubicBezTo>
                    <a:pt x="4215" y="3692"/>
                    <a:pt x="3698" y="4210"/>
                    <a:pt x="3063" y="4210"/>
                  </a:cubicBezTo>
                  <a:cubicBezTo>
                    <a:pt x="2423" y="4210"/>
                    <a:pt x="1911" y="3692"/>
                    <a:pt x="1911" y="3058"/>
                  </a:cubicBezTo>
                  <a:cubicBezTo>
                    <a:pt x="1911" y="2446"/>
                    <a:pt x="2423" y="1929"/>
                    <a:pt x="3063" y="1929"/>
                  </a:cubicBezTo>
                  <a:close/>
                  <a:moveTo>
                    <a:pt x="3357" y="583"/>
                  </a:moveTo>
                  <a:cubicBezTo>
                    <a:pt x="3892" y="654"/>
                    <a:pt x="4409" y="900"/>
                    <a:pt x="4803" y="1271"/>
                  </a:cubicBezTo>
                  <a:cubicBezTo>
                    <a:pt x="5168" y="1635"/>
                    <a:pt x="5414" y="2099"/>
                    <a:pt x="5508" y="2593"/>
                  </a:cubicBezTo>
                  <a:cubicBezTo>
                    <a:pt x="5608" y="3152"/>
                    <a:pt x="5538" y="3739"/>
                    <a:pt x="5267" y="4257"/>
                  </a:cubicBezTo>
                  <a:lnTo>
                    <a:pt x="5244" y="4257"/>
                  </a:lnTo>
                  <a:cubicBezTo>
                    <a:pt x="5191" y="4357"/>
                    <a:pt x="5144" y="4451"/>
                    <a:pt x="5068" y="4551"/>
                  </a:cubicBezTo>
                  <a:lnTo>
                    <a:pt x="4386" y="4157"/>
                  </a:lnTo>
                  <a:cubicBezTo>
                    <a:pt x="4480" y="4033"/>
                    <a:pt x="4580" y="3886"/>
                    <a:pt x="4627" y="3739"/>
                  </a:cubicBezTo>
                  <a:cubicBezTo>
                    <a:pt x="4727" y="3545"/>
                    <a:pt x="4774" y="3299"/>
                    <a:pt x="4774" y="3058"/>
                  </a:cubicBezTo>
                  <a:cubicBezTo>
                    <a:pt x="4774" y="2446"/>
                    <a:pt x="4433" y="1882"/>
                    <a:pt x="3945" y="1588"/>
                  </a:cubicBezTo>
                  <a:cubicBezTo>
                    <a:pt x="3775" y="1488"/>
                    <a:pt x="3575" y="1418"/>
                    <a:pt x="3404" y="1388"/>
                  </a:cubicBezTo>
                  <a:cubicBezTo>
                    <a:pt x="3381" y="1388"/>
                    <a:pt x="3357" y="1365"/>
                    <a:pt x="3357" y="1365"/>
                  </a:cubicBezTo>
                  <a:lnTo>
                    <a:pt x="3357" y="583"/>
                  </a:lnTo>
                  <a:close/>
                  <a:moveTo>
                    <a:pt x="3079" y="0"/>
                  </a:moveTo>
                  <a:cubicBezTo>
                    <a:pt x="2716" y="0"/>
                    <a:pt x="2351" y="71"/>
                    <a:pt x="2011" y="189"/>
                  </a:cubicBezTo>
                  <a:cubicBezTo>
                    <a:pt x="1594" y="336"/>
                    <a:pt x="1224" y="583"/>
                    <a:pt x="930" y="877"/>
                  </a:cubicBezTo>
                  <a:cubicBezTo>
                    <a:pt x="806" y="977"/>
                    <a:pt x="806" y="1171"/>
                    <a:pt x="906" y="1271"/>
                  </a:cubicBezTo>
                  <a:cubicBezTo>
                    <a:pt x="971" y="1333"/>
                    <a:pt x="1050" y="1362"/>
                    <a:pt x="1127" y="1362"/>
                  </a:cubicBezTo>
                  <a:cubicBezTo>
                    <a:pt x="1196" y="1362"/>
                    <a:pt x="1265" y="1339"/>
                    <a:pt x="1323" y="1294"/>
                  </a:cubicBezTo>
                  <a:cubicBezTo>
                    <a:pt x="1717" y="900"/>
                    <a:pt x="2229" y="654"/>
                    <a:pt x="2769" y="583"/>
                  </a:cubicBezTo>
                  <a:lnTo>
                    <a:pt x="2769" y="1365"/>
                  </a:lnTo>
                  <a:cubicBezTo>
                    <a:pt x="1958" y="1512"/>
                    <a:pt x="1347" y="2223"/>
                    <a:pt x="1347" y="3058"/>
                  </a:cubicBezTo>
                  <a:cubicBezTo>
                    <a:pt x="1347" y="4010"/>
                    <a:pt x="2105" y="4768"/>
                    <a:pt x="3063" y="4768"/>
                  </a:cubicBezTo>
                  <a:cubicBezTo>
                    <a:pt x="3381" y="4768"/>
                    <a:pt x="3675" y="4697"/>
                    <a:pt x="3945" y="4551"/>
                  </a:cubicBezTo>
                  <a:lnTo>
                    <a:pt x="4656" y="4968"/>
                  </a:lnTo>
                  <a:cubicBezTo>
                    <a:pt x="4239" y="5332"/>
                    <a:pt x="3675" y="5556"/>
                    <a:pt x="3063" y="5556"/>
                  </a:cubicBezTo>
                  <a:cubicBezTo>
                    <a:pt x="1688" y="5556"/>
                    <a:pt x="565" y="4427"/>
                    <a:pt x="565" y="3058"/>
                  </a:cubicBezTo>
                  <a:cubicBezTo>
                    <a:pt x="565" y="2787"/>
                    <a:pt x="612" y="2517"/>
                    <a:pt x="712" y="2270"/>
                  </a:cubicBezTo>
                  <a:cubicBezTo>
                    <a:pt x="759" y="2123"/>
                    <a:pt x="659" y="1953"/>
                    <a:pt x="512" y="1906"/>
                  </a:cubicBezTo>
                  <a:cubicBezTo>
                    <a:pt x="482" y="1896"/>
                    <a:pt x="450" y="1891"/>
                    <a:pt x="419" y="1891"/>
                  </a:cubicBezTo>
                  <a:cubicBezTo>
                    <a:pt x="300" y="1891"/>
                    <a:pt x="185" y="1960"/>
                    <a:pt x="148" y="2076"/>
                  </a:cubicBezTo>
                  <a:cubicBezTo>
                    <a:pt x="48" y="2393"/>
                    <a:pt x="1" y="2740"/>
                    <a:pt x="1" y="3058"/>
                  </a:cubicBezTo>
                  <a:cubicBezTo>
                    <a:pt x="1" y="4745"/>
                    <a:pt x="1370" y="6120"/>
                    <a:pt x="3063" y="6120"/>
                  </a:cubicBezTo>
                  <a:cubicBezTo>
                    <a:pt x="3945" y="6120"/>
                    <a:pt x="4750" y="5750"/>
                    <a:pt x="5315" y="5138"/>
                  </a:cubicBezTo>
                  <a:cubicBezTo>
                    <a:pt x="5832" y="4574"/>
                    <a:pt x="6126" y="3816"/>
                    <a:pt x="6126" y="3058"/>
                  </a:cubicBezTo>
                  <a:cubicBezTo>
                    <a:pt x="6126" y="1588"/>
                    <a:pt x="5021" y="289"/>
                    <a:pt x="3551" y="42"/>
                  </a:cubicBezTo>
                  <a:cubicBezTo>
                    <a:pt x="3396" y="14"/>
                    <a:pt x="3238" y="0"/>
                    <a:pt x="307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9"/>
            <p:cNvSpPr/>
            <p:nvPr/>
          </p:nvSpPr>
          <p:spPr>
            <a:xfrm>
              <a:off x="7019389" y="2858215"/>
              <a:ext cx="289590" cy="198910"/>
            </a:xfrm>
            <a:custGeom>
              <a:rect b="b" l="l" r="r" t="t"/>
              <a:pathLst>
                <a:path extrusionOk="0" h="10211" w="14866">
                  <a:moveTo>
                    <a:pt x="14278" y="559"/>
                  </a:moveTo>
                  <a:lnTo>
                    <a:pt x="14307" y="588"/>
                  </a:lnTo>
                  <a:lnTo>
                    <a:pt x="14307" y="2175"/>
                  </a:lnTo>
                  <a:lnTo>
                    <a:pt x="589" y="2175"/>
                  </a:lnTo>
                  <a:lnTo>
                    <a:pt x="589" y="588"/>
                  </a:lnTo>
                  <a:cubicBezTo>
                    <a:pt x="589" y="588"/>
                    <a:pt x="589" y="559"/>
                    <a:pt x="612" y="559"/>
                  </a:cubicBezTo>
                  <a:close/>
                  <a:moveTo>
                    <a:pt x="14307" y="2763"/>
                  </a:moveTo>
                  <a:lnTo>
                    <a:pt x="14307" y="9622"/>
                  </a:lnTo>
                  <a:lnTo>
                    <a:pt x="14278" y="9646"/>
                  </a:lnTo>
                  <a:lnTo>
                    <a:pt x="612" y="9646"/>
                  </a:lnTo>
                  <a:cubicBezTo>
                    <a:pt x="589" y="9646"/>
                    <a:pt x="589" y="9622"/>
                    <a:pt x="589" y="9622"/>
                  </a:cubicBezTo>
                  <a:lnTo>
                    <a:pt x="589" y="2763"/>
                  </a:lnTo>
                  <a:close/>
                  <a:moveTo>
                    <a:pt x="612" y="0"/>
                  </a:moveTo>
                  <a:cubicBezTo>
                    <a:pt x="271" y="0"/>
                    <a:pt x="1" y="265"/>
                    <a:pt x="1" y="588"/>
                  </a:cubicBezTo>
                  <a:lnTo>
                    <a:pt x="1" y="9622"/>
                  </a:lnTo>
                  <a:cubicBezTo>
                    <a:pt x="1" y="9940"/>
                    <a:pt x="271" y="10210"/>
                    <a:pt x="612" y="10210"/>
                  </a:cubicBezTo>
                  <a:lnTo>
                    <a:pt x="14278" y="10210"/>
                  </a:lnTo>
                  <a:cubicBezTo>
                    <a:pt x="14601" y="10210"/>
                    <a:pt x="14866" y="9940"/>
                    <a:pt x="14866" y="9622"/>
                  </a:cubicBezTo>
                  <a:lnTo>
                    <a:pt x="14866" y="588"/>
                  </a:lnTo>
                  <a:cubicBezTo>
                    <a:pt x="14866" y="265"/>
                    <a:pt x="14601" y="0"/>
                    <a:pt x="142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9"/>
            <p:cNvSpPr/>
            <p:nvPr/>
          </p:nvSpPr>
          <p:spPr>
            <a:xfrm>
              <a:off x="7050888" y="2879623"/>
              <a:ext cx="11454" cy="11006"/>
            </a:xfrm>
            <a:custGeom>
              <a:rect b="b" l="l" r="r" t="t"/>
              <a:pathLst>
                <a:path extrusionOk="0" h="565" w="588">
                  <a:moveTo>
                    <a:pt x="294" y="1"/>
                  </a:moveTo>
                  <a:cubicBezTo>
                    <a:pt x="124" y="1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cubicBezTo>
                    <a:pt x="441" y="565"/>
                    <a:pt x="588" y="441"/>
                    <a:pt x="588" y="271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9"/>
            <p:cNvSpPr/>
            <p:nvPr/>
          </p:nvSpPr>
          <p:spPr>
            <a:xfrm>
              <a:off x="7072862" y="2879623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cubicBezTo>
                    <a:pt x="465" y="565"/>
                    <a:pt x="588" y="441"/>
                    <a:pt x="588" y="271"/>
                  </a:cubicBezTo>
                  <a:cubicBezTo>
                    <a:pt x="588" y="124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9"/>
            <p:cNvSpPr/>
            <p:nvPr/>
          </p:nvSpPr>
          <p:spPr>
            <a:xfrm>
              <a:off x="7095302" y="2879623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2" y="565"/>
                    <a:pt x="565" y="441"/>
                    <a:pt x="565" y="271"/>
                  </a:cubicBezTo>
                  <a:cubicBezTo>
                    <a:pt x="565" y="124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9"/>
            <p:cNvSpPr/>
            <p:nvPr/>
          </p:nvSpPr>
          <p:spPr>
            <a:xfrm>
              <a:off x="7177858" y="2922557"/>
              <a:ext cx="92530" cy="11006"/>
            </a:xfrm>
            <a:custGeom>
              <a:rect b="b" l="l" r="r" t="t"/>
              <a:pathLst>
                <a:path extrusionOk="0" h="565" w="4750">
                  <a:moveTo>
                    <a:pt x="295" y="1"/>
                  </a:moveTo>
                  <a:cubicBezTo>
                    <a:pt x="118" y="1"/>
                    <a:pt x="1" y="124"/>
                    <a:pt x="1" y="295"/>
                  </a:cubicBezTo>
                  <a:cubicBezTo>
                    <a:pt x="1" y="442"/>
                    <a:pt x="118" y="565"/>
                    <a:pt x="295" y="565"/>
                  </a:cubicBezTo>
                  <a:lnTo>
                    <a:pt x="4456" y="565"/>
                  </a:lnTo>
                  <a:cubicBezTo>
                    <a:pt x="4626" y="565"/>
                    <a:pt x="4750" y="442"/>
                    <a:pt x="4750" y="295"/>
                  </a:cubicBezTo>
                  <a:cubicBezTo>
                    <a:pt x="4750" y="124"/>
                    <a:pt x="4626" y="1"/>
                    <a:pt x="445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9"/>
            <p:cNvSpPr/>
            <p:nvPr/>
          </p:nvSpPr>
          <p:spPr>
            <a:xfrm>
              <a:off x="7184500" y="2945465"/>
              <a:ext cx="85887" cy="11006"/>
            </a:xfrm>
            <a:custGeom>
              <a:rect b="b" l="l" r="r" t="t"/>
              <a:pathLst>
                <a:path extrusionOk="0" h="565" w="4409">
                  <a:moveTo>
                    <a:pt x="294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4115" y="565"/>
                  </a:lnTo>
                  <a:cubicBezTo>
                    <a:pt x="4285" y="565"/>
                    <a:pt x="4409" y="441"/>
                    <a:pt x="4409" y="271"/>
                  </a:cubicBezTo>
                  <a:cubicBezTo>
                    <a:pt x="4409" y="124"/>
                    <a:pt x="4285" y="0"/>
                    <a:pt x="411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9"/>
            <p:cNvSpPr/>
            <p:nvPr/>
          </p:nvSpPr>
          <p:spPr>
            <a:xfrm>
              <a:off x="7191591" y="2967906"/>
              <a:ext cx="78797" cy="11474"/>
            </a:xfrm>
            <a:custGeom>
              <a:rect b="b" l="l" r="r" t="t"/>
              <a:pathLst>
                <a:path extrusionOk="0" h="589" w="4045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3751" y="588"/>
                  </a:lnTo>
                  <a:cubicBezTo>
                    <a:pt x="3921" y="588"/>
                    <a:pt x="4045" y="441"/>
                    <a:pt x="4045" y="294"/>
                  </a:cubicBezTo>
                  <a:cubicBezTo>
                    <a:pt x="4045" y="124"/>
                    <a:pt x="3921" y="0"/>
                    <a:pt x="375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82" name="Google Shape;20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936" y="610133"/>
            <a:ext cx="4174064" cy="196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052" y="675594"/>
            <a:ext cx="3279890" cy="192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864" y="2600153"/>
            <a:ext cx="5048451" cy="215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/>
              <a:t>Table des matières</a:t>
            </a:r>
            <a:endParaRPr/>
          </a:p>
        </p:txBody>
      </p:sp>
      <p:sp>
        <p:nvSpPr>
          <p:cNvPr id="493" name="Google Shape;493;p2"/>
          <p:cNvSpPr txBox="1"/>
          <p:nvPr>
            <p:ph idx="1" type="subTitle"/>
          </p:nvPr>
        </p:nvSpPr>
        <p:spPr>
          <a:xfrm>
            <a:off x="720000" y="1752564"/>
            <a:ext cx="2772565" cy="11638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- Contexte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- Diagramme synoptique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- Diagramme déploiement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- Diagramme cas d’utilisations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2"/>
          <p:cNvSpPr txBox="1"/>
          <p:nvPr>
            <p:ph idx="5" type="title"/>
          </p:nvPr>
        </p:nvSpPr>
        <p:spPr>
          <a:xfrm>
            <a:off x="685485" y="1242718"/>
            <a:ext cx="593589" cy="335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2000"/>
              <a:t>01</a:t>
            </a:r>
            <a:endParaRPr sz="2000"/>
          </a:p>
        </p:txBody>
      </p:sp>
      <p:sp>
        <p:nvSpPr>
          <p:cNvPr id="495" name="Google Shape;495;p2"/>
          <p:cNvSpPr txBox="1"/>
          <p:nvPr>
            <p:ph idx="7" type="title"/>
          </p:nvPr>
        </p:nvSpPr>
        <p:spPr>
          <a:xfrm>
            <a:off x="5834616" y="1187894"/>
            <a:ext cx="593589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2000"/>
              <a:t>02</a:t>
            </a:r>
            <a:endParaRPr sz="2000"/>
          </a:p>
        </p:txBody>
      </p:sp>
      <p:sp>
        <p:nvSpPr>
          <p:cNvPr id="496" name="Google Shape;496;p2"/>
          <p:cNvSpPr txBox="1"/>
          <p:nvPr>
            <p:ph idx="8" type="title"/>
          </p:nvPr>
        </p:nvSpPr>
        <p:spPr>
          <a:xfrm>
            <a:off x="5834616" y="3054427"/>
            <a:ext cx="531548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2000"/>
              <a:t>05</a:t>
            </a:r>
            <a:endParaRPr sz="2000"/>
          </a:p>
        </p:txBody>
      </p:sp>
      <p:sp>
        <p:nvSpPr>
          <p:cNvPr id="497" name="Google Shape;497;p2"/>
          <p:cNvSpPr txBox="1"/>
          <p:nvPr>
            <p:ph idx="6" type="title"/>
          </p:nvPr>
        </p:nvSpPr>
        <p:spPr>
          <a:xfrm>
            <a:off x="720000" y="3054427"/>
            <a:ext cx="954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2000"/>
              <a:t>04</a:t>
            </a:r>
            <a:endParaRPr sz="2000"/>
          </a:p>
        </p:txBody>
      </p:sp>
      <p:sp>
        <p:nvSpPr>
          <p:cNvPr id="498" name="Google Shape;498;p2"/>
          <p:cNvSpPr txBox="1"/>
          <p:nvPr>
            <p:ph idx="9" type="subTitle"/>
          </p:nvPr>
        </p:nvSpPr>
        <p:spPr>
          <a:xfrm>
            <a:off x="685485" y="1498747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1600"/>
              <a:t>Livrables partie 1</a:t>
            </a:r>
            <a:endParaRPr sz="1600"/>
          </a:p>
        </p:txBody>
      </p:sp>
      <p:sp>
        <p:nvSpPr>
          <p:cNvPr id="499" name="Google Shape;499;p2"/>
          <p:cNvSpPr txBox="1"/>
          <p:nvPr>
            <p:ph idx="13" type="subTitle"/>
          </p:nvPr>
        </p:nvSpPr>
        <p:spPr>
          <a:xfrm>
            <a:off x="5834616" y="1524913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1600"/>
              <a:t>Livrables partie 2</a:t>
            </a:r>
            <a:endParaRPr/>
          </a:p>
        </p:txBody>
      </p:sp>
      <p:sp>
        <p:nvSpPr>
          <p:cNvPr id="500" name="Google Shape;500;p2"/>
          <p:cNvSpPr txBox="1"/>
          <p:nvPr>
            <p:ph idx="14" type="subTitle"/>
          </p:nvPr>
        </p:nvSpPr>
        <p:spPr>
          <a:xfrm>
            <a:off x="720000" y="3350771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1600"/>
              <a:t>Livrables partie 4</a:t>
            </a:r>
            <a:endParaRPr/>
          </a:p>
        </p:txBody>
      </p:sp>
      <p:sp>
        <p:nvSpPr>
          <p:cNvPr id="501" name="Google Shape;501;p2"/>
          <p:cNvSpPr txBox="1"/>
          <p:nvPr/>
        </p:nvSpPr>
        <p:spPr>
          <a:xfrm>
            <a:off x="685485" y="3595844"/>
            <a:ext cx="2424860" cy="9484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Planning prévisionnel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Compte rendu d’activité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Outils organisationnels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2" name="Google Shape;502;p2"/>
          <p:cNvSpPr txBox="1"/>
          <p:nvPr/>
        </p:nvSpPr>
        <p:spPr>
          <a:xfrm>
            <a:off x="5834616" y="1784008"/>
            <a:ext cx="2807080" cy="682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Diagramme exigences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Scénario d’un cas d’utilisation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"/>
          <p:cNvSpPr txBox="1"/>
          <p:nvPr/>
        </p:nvSpPr>
        <p:spPr>
          <a:xfrm>
            <a:off x="5834616" y="3350771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Livrables partie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"/>
          <p:cNvSpPr txBox="1"/>
          <p:nvPr/>
        </p:nvSpPr>
        <p:spPr>
          <a:xfrm>
            <a:off x="5823832" y="3643807"/>
            <a:ext cx="3144000" cy="11638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Choix matériel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Bon de commande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5" name="Google Shape;505;p2"/>
          <p:cNvSpPr txBox="1"/>
          <p:nvPr/>
        </p:nvSpPr>
        <p:spPr>
          <a:xfrm>
            <a:off x="3492565" y="1989822"/>
            <a:ext cx="593589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fr-FR" sz="2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"/>
          <p:cNvSpPr txBox="1"/>
          <p:nvPr/>
        </p:nvSpPr>
        <p:spPr>
          <a:xfrm>
            <a:off x="3492565" y="2283748"/>
            <a:ext cx="3144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Livrables partie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"/>
          <p:cNvSpPr txBox="1"/>
          <p:nvPr/>
        </p:nvSpPr>
        <p:spPr>
          <a:xfrm>
            <a:off x="3433487" y="2598567"/>
            <a:ext cx="3144000" cy="11638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Modèle Conceptuel de Données</a:t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Diagramme classe C++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Diagramme classe 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Diagramme séquence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20"/>
          <p:cNvSpPr txBox="1"/>
          <p:nvPr>
            <p:ph type="title"/>
          </p:nvPr>
        </p:nvSpPr>
        <p:spPr>
          <a:xfrm>
            <a:off x="677336" y="2716332"/>
            <a:ext cx="482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000"/>
              <a:t>Livrables partie 5</a:t>
            </a:r>
            <a:endParaRPr/>
          </a:p>
        </p:txBody>
      </p:sp>
      <p:sp>
        <p:nvSpPr>
          <p:cNvPr id="2090" name="Google Shape;2090;p20"/>
          <p:cNvSpPr txBox="1"/>
          <p:nvPr>
            <p:ph idx="2" type="title"/>
          </p:nvPr>
        </p:nvSpPr>
        <p:spPr>
          <a:xfrm>
            <a:off x="747842" y="1963799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05</a:t>
            </a:r>
            <a:endParaRPr/>
          </a:p>
        </p:txBody>
      </p:sp>
      <p:grpSp>
        <p:nvGrpSpPr>
          <p:cNvPr id="2091" name="Google Shape;2091;p20"/>
          <p:cNvGrpSpPr/>
          <p:nvPr/>
        </p:nvGrpSpPr>
        <p:grpSpPr>
          <a:xfrm>
            <a:off x="5575842" y="1223253"/>
            <a:ext cx="3170700" cy="2696994"/>
            <a:chOff x="674425" y="2051931"/>
            <a:chExt cx="3170700" cy="2696994"/>
          </a:xfrm>
        </p:grpSpPr>
        <p:sp>
          <p:nvSpPr>
            <p:cNvPr id="2092" name="Google Shape;2092;p20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3" name="Google Shape;2093;p20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2094" name="Google Shape;2094;p20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20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p20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20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20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20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Google Shape;2100;p20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20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20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20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20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p20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20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20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20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20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20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20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20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20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20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20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20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20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20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20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20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20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20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p20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20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20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20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20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20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20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20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20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20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20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20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20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20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20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20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20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0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20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20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0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20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20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20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20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20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20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20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20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20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20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20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20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20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20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20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20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20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20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20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20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20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20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20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20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20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20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20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20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20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20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20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0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0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0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0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0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0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0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0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0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0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0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0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0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0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0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0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0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0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0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0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20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20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20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20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20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20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20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20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20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20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20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20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20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20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20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20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20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20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20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20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20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20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20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0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0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20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20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0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0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0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0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20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20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0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20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20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20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0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20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20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20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20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20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20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20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20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20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20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20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20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20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20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20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20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20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20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20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20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20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20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20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20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20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20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20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20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20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20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20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20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20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20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20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20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20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20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20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20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20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0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20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20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0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20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20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20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20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20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20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20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20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20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20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20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p20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20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20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20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20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20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20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20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20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20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20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20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20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20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20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20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20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20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20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20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20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20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20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20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20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20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20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20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20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20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20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20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20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20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20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20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20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20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20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20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20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20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20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20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20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20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20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20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20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p20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20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20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20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20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20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20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20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20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p20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p20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p20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20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p20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20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20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20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20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20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20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20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20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20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20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20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20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20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20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20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20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20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20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20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20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20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20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20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21"/>
          <p:cNvSpPr txBox="1"/>
          <p:nvPr>
            <p:ph type="title"/>
          </p:nvPr>
        </p:nvSpPr>
        <p:spPr>
          <a:xfrm>
            <a:off x="720001" y="521225"/>
            <a:ext cx="409948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5</a:t>
            </a:r>
            <a:endParaRPr/>
          </a:p>
        </p:txBody>
      </p:sp>
      <p:pic>
        <p:nvPicPr>
          <p:cNvPr id="2380" name="Google Shape;23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90" y="1093925"/>
            <a:ext cx="4466196" cy="162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1" name="Google Shape;23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487" y="1093925"/>
            <a:ext cx="3971223" cy="20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2" name="Google Shape;238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290" y="2715993"/>
            <a:ext cx="4470147" cy="213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3" name="Google Shape;238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9487" y="3124200"/>
            <a:ext cx="3971224" cy="1727062"/>
          </a:xfrm>
          <a:prstGeom prst="rect">
            <a:avLst/>
          </a:prstGeom>
          <a:noFill/>
          <a:ln>
            <a:noFill/>
          </a:ln>
        </p:spPr>
      </p:pic>
      <p:sp>
        <p:nvSpPr>
          <p:cNvPr id="2384" name="Google Shape;2384;p21"/>
          <p:cNvSpPr txBox="1"/>
          <p:nvPr/>
        </p:nvSpPr>
        <p:spPr>
          <a:xfrm>
            <a:off x="5287807" y="661280"/>
            <a:ext cx="2020466" cy="432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Etude comparative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2800"/>
              <a:t>Livrables partie 5</a:t>
            </a:r>
            <a:endParaRPr/>
          </a:p>
        </p:txBody>
      </p:sp>
      <p:graphicFrame>
        <p:nvGraphicFramePr>
          <p:cNvPr id="2390" name="Google Shape;2390;p22"/>
          <p:cNvGraphicFramePr/>
          <p:nvPr/>
        </p:nvGraphicFramePr>
        <p:xfrm>
          <a:off x="991341" y="1433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{A0C6924F-8F52-4A9C-9E84-5CE53778218C}</a:tableStyleId>
              </a:tblPr>
              <a:tblGrid>
                <a:gridCol w="2155250"/>
                <a:gridCol w="5006075"/>
              </a:tblGrid>
              <a:tr h="59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Capteur présence de véhicule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XUB2BPANL2R avec un prix d’environ 81,80 €.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Cartes entrées/sorties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Serveur Web CIE-H10A avec un prix d’environ 202,80 €.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Caméra vidéo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Hikvision DS-2CD2085G1-l avec un prix d’environ 141,95 €.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fr-FR" sz="10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Cartes entrées/sorties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Philips Hue White and Color Ambiance avec un prix d’environ 47,79 €.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391" name="Google Shape;2391;p22"/>
          <p:cNvSpPr txBox="1"/>
          <p:nvPr/>
        </p:nvSpPr>
        <p:spPr>
          <a:xfrm>
            <a:off x="927818" y="1050450"/>
            <a:ext cx="7704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Etude comparative et conclusion sur le bon de commande et le matériel déjà à notre disposition</a:t>
            </a:r>
            <a:endParaRPr b="1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92" name="Google Shape;2392;p22"/>
          <p:cNvGrpSpPr/>
          <p:nvPr/>
        </p:nvGrpSpPr>
        <p:grpSpPr>
          <a:xfrm>
            <a:off x="1047009" y="4007428"/>
            <a:ext cx="755132" cy="784627"/>
            <a:chOff x="4670337" y="4228757"/>
            <a:chExt cx="379704" cy="379821"/>
          </a:xfrm>
        </p:grpSpPr>
        <p:sp>
          <p:nvSpPr>
            <p:cNvPr id="2393" name="Google Shape;2393;p22"/>
            <p:cNvSpPr/>
            <p:nvPr/>
          </p:nvSpPr>
          <p:spPr>
            <a:xfrm>
              <a:off x="4698952" y="4257393"/>
              <a:ext cx="322452" cy="322569"/>
            </a:xfrm>
            <a:custGeom>
              <a:rect b="b" l="l" r="r" t="t"/>
              <a:pathLst>
                <a:path extrusionOk="0" h="16559" w="16553">
                  <a:moveTo>
                    <a:pt x="759" y="0"/>
                  </a:moveTo>
                  <a:cubicBezTo>
                    <a:pt x="342" y="0"/>
                    <a:pt x="1" y="347"/>
                    <a:pt x="1" y="788"/>
                  </a:cubicBezTo>
                  <a:lnTo>
                    <a:pt x="1" y="15776"/>
                  </a:lnTo>
                  <a:cubicBezTo>
                    <a:pt x="1" y="16217"/>
                    <a:pt x="342" y="16558"/>
                    <a:pt x="759" y="16558"/>
                  </a:cubicBezTo>
                  <a:lnTo>
                    <a:pt x="15771" y="16558"/>
                  </a:lnTo>
                  <a:cubicBezTo>
                    <a:pt x="16188" y="16558"/>
                    <a:pt x="16553" y="16217"/>
                    <a:pt x="16553" y="15776"/>
                  </a:cubicBezTo>
                  <a:lnTo>
                    <a:pt x="16553" y="788"/>
                  </a:lnTo>
                  <a:cubicBezTo>
                    <a:pt x="16553" y="347"/>
                    <a:pt x="16188" y="0"/>
                    <a:pt x="15771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>
              <a:off x="4807728" y="4365701"/>
              <a:ext cx="104452" cy="105932"/>
            </a:xfrm>
            <a:custGeom>
              <a:rect b="b" l="l" r="r" t="t"/>
              <a:pathLst>
                <a:path extrusionOk="0" h="5438" w="5362">
                  <a:moveTo>
                    <a:pt x="389" y="1"/>
                  </a:moveTo>
                  <a:cubicBezTo>
                    <a:pt x="171" y="1"/>
                    <a:pt x="1" y="171"/>
                    <a:pt x="1" y="394"/>
                  </a:cubicBezTo>
                  <a:lnTo>
                    <a:pt x="1" y="5050"/>
                  </a:lnTo>
                  <a:cubicBezTo>
                    <a:pt x="1" y="5267"/>
                    <a:pt x="171" y="5438"/>
                    <a:pt x="389" y="5438"/>
                  </a:cubicBezTo>
                  <a:lnTo>
                    <a:pt x="4039" y="5438"/>
                  </a:lnTo>
                  <a:cubicBezTo>
                    <a:pt x="4162" y="5438"/>
                    <a:pt x="4286" y="5391"/>
                    <a:pt x="4356" y="5291"/>
                  </a:cubicBezTo>
                  <a:lnTo>
                    <a:pt x="5291" y="4092"/>
                  </a:lnTo>
                  <a:cubicBezTo>
                    <a:pt x="5338" y="4021"/>
                    <a:pt x="5361" y="3945"/>
                    <a:pt x="5361" y="3845"/>
                  </a:cubicBezTo>
                  <a:lnTo>
                    <a:pt x="5361" y="394"/>
                  </a:lnTo>
                  <a:cubicBezTo>
                    <a:pt x="5361" y="171"/>
                    <a:pt x="5191" y="1"/>
                    <a:pt x="4968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>
              <a:off x="4868758" y="4365701"/>
              <a:ext cx="43421" cy="105932"/>
            </a:xfrm>
            <a:custGeom>
              <a:rect b="b" l="l" r="r" t="t"/>
              <a:pathLst>
                <a:path extrusionOk="0" h="5438" w="2229">
                  <a:moveTo>
                    <a:pt x="1076" y="1"/>
                  </a:moveTo>
                  <a:cubicBezTo>
                    <a:pt x="1300" y="1"/>
                    <a:pt x="1470" y="171"/>
                    <a:pt x="1470" y="394"/>
                  </a:cubicBezTo>
                  <a:lnTo>
                    <a:pt x="1470" y="3627"/>
                  </a:lnTo>
                  <a:cubicBezTo>
                    <a:pt x="1470" y="3698"/>
                    <a:pt x="1447" y="3798"/>
                    <a:pt x="1394" y="3874"/>
                  </a:cubicBezTo>
                  <a:lnTo>
                    <a:pt x="295" y="5291"/>
                  </a:lnTo>
                  <a:cubicBezTo>
                    <a:pt x="218" y="5391"/>
                    <a:pt x="124" y="5438"/>
                    <a:pt x="1" y="5438"/>
                  </a:cubicBezTo>
                  <a:lnTo>
                    <a:pt x="906" y="5438"/>
                  </a:lnTo>
                  <a:cubicBezTo>
                    <a:pt x="1029" y="5438"/>
                    <a:pt x="1153" y="5391"/>
                    <a:pt x="1223" y="5291"/>
                  </a:cubicBezTo>
                  <a:lnTo>
                    <a:pt x="2158" y="4092"/>
                  </a:lnTo>
                  <a:cubicBezTo>
                    <a:pt x="2205" y="4021"/>
                    <a:pt x="2228" y="3945"/>
                    <a:pt x="2228" y="3845"/>
                  </a:cubicBezTo>
                  <a:lnTo>
                    <a:pt x="2228" y="394"/>
                  </a:lnTo>
                  <a:cubicBezTo>
                    <a:pt x="2228" y="171"/>
                    <a:pt x="2058" y="1"/>
                    <a:pt x="1835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>
              <a:off x="4670337" y="4228757"/>
              <a:ext cx="379704" cy="379821"/>
            </a:xfrm>
            <a:custGeom>
              <a:rect b="b" l="l" r="r" t="t"/>
              <a:pathLst>
                <a:path extrusionOk="0" h="19498" w="19492">
                  <a:moveTo>
                    <a:pt x="3574" y="1"/>
                  </a:moveTo>
                  <a:cubicBezTo>
                    <a:pt x="3404" y="1"/>
                    <a:pt x="3280" y="124"/>
                    <a:pt x="3280" y="271"/>
                  </a:cubicBezTo>
                  <a:lnTo>
                    <a:pt x="3280" y="1176"/>
                  </a:lnTo>
                  <a:lnTo>
                    <a:pt x="2228" y="1176"/>
                  </a:lnTo>
                  <a:cubicBezTo>
                    <a:pt x="1640" y="1176"/>
                    <a:pt x="1176" y="1670"/>
                    <a:pt x="1176" y="2258"/>
                  </a:cubicBezTo>
                  <a:lnTo>
                    <a:pt x="1176" y="3286"/>
                  </a:lnTo>
                  <a:lnTo>
                    <a:pt x="265" y="3286"/>
                  </a:lnTo>
                  <a:cubicBezTo>
                    <a:pt x="118" y="3286"/>
                    <a:pt x="0" y="3433"/>
                    <a:pt x="0" y="3580"/>
                  </a:cubicBezTo>
                  <a:cubicBezTo>
                    <a:pt x="0" y="3727"/>
                    <a:pt x="118" y="3874"/>
                    <a:pt x="265" y="3874"/>
                  </a:cubicBezTo>
                  <a:lnTo>
                    <a:pt x="1176" y="3874"/>
                  </a:lnTo>
                  <a:lnTo>
                    <a:pt x="1176" y="5344"/>
                  </a:lnTo>
                  <a:lnTo>
                    <a:pt x="265" y="5344"/>
                  </a:lnTo>
                  <a:cubicBezTo>
                    <a:pt x="118" y="5344"/>
                    <a:pt x="0" y="5491"/>
                    <a:pt x="0" y="5638"/>
                  </a:cubicBezTo>
                  <a:cubicBezTo>
                    <a:pt x="0" y="5785"/>
                    <a:pt x="118" y="5932"/>
                    <a:pt x="265" y="5932"/>
                  </a:cubicBezTo>
                  <a:lnTo>
                    <a:pt x="1176" y="5932"/>
                  </a:lnTo>
                  <a:lnTo>
                    <a:pt x="1176" y="7401"/>
                  </a:lnTo>
                  <a:lnTo>
                    <a:pt x="265" y="7401"/>
                  </a:lnTo>
                  <a:cubicBezTo>
                    <a:pt x="118" y="7401"/>
                    <a:pt x="0" y="7524"/>
                    <a:pt x="0" y="7695"/>
                  </a:cubicBezTo>
                  <a:cubicBezTo>
                    <a:pt x="0" y="7842"/>
                    <a:pt x="118" y="7989"/>
                    <a:pt x="265" y="7989"/>
                  </a:cubicBezTo>
                  <a:lnTo>
                    <a:pt x="1176" y="7989"/>
                  </a:lnTo>
                  <a:lnTo>
                    <a:pt x="1176" y="9458"/>
                  </a:lnTo>
                  <a:lnTo>
                    <a:pt x="265" y="9458"/>
                  </a:lnTo>
                  <a:cubicBezTo>
                    <a:pt x="118" y="9458"/>
                    <a:pt x="0" y="9582"/>
                    <a:pt x="0" y="9752"/>
                  </a:cubicBezTo>
                  <a:cubicBezTo>
                    <a:pt x="0" y="9899"/>
                    <a:pt x="118" y="10022"/>
                    <a:pt x="265" y="10022"/>
                  </a:cubicBezTo>
                  <a:lnTo>
                    <a:pt x="1176" y="10022"/>
                  </a:lnTo>
                  <a:lnTo>
                    <a:pt x="1176" y="11515"/>
                  </a:lnTo>
                  <a:lnTo>
                    <a:pt x="265" y="11515"/>
                  </a:lnTo>
                  <a:cubicBezTo>
                    <a:pt x="118" y="11515"/>
                    <a:pt x="0" y="11639"/>
                    <a:pt x="0" y="11809"/>
                  </a:cubicBezTo>
                  <a:cubicBezTo>
                    <a:pt x="0" y="11956"/>
                    <a:pt x="118" y="12080"/>
                    <a:pt x="265" y="12080"/>
                  </a:cubicBezTo>
                  <a:lnTo>
                    <a:pt x="1176" y="12080"/>
                  </a:lnTo>
                  <a:lnTo>
                    <a:pt x="1176" y="13573"/>
                  </a:lnTo>
                  <a:lnTo>
                    <a:pt x="265" y="13573"/>
                  </a:lnTo>
                  <a:cubicBezTo>
                    <a:pt x="118" y="13573"/>
                    <a:pt x="0" y="13696"/>
                    <a:pt x="0" y="13867"/>
                  </a:cubicBezTo>
                  <a:cubicBezTo>
                    <a:pt x="0" y="14013"/>
                    <a:pt x="118" y="14137"/>
                    <a:pt x="265" y="14137"/>
                  </a:cubicBezTo>
                  <a:lnTo>
                    <a:pt x="1176" y="14137"/>
                  </a:lnTo>
                  <a:lnTo>
                    <a:pt x="1176" y="15630"/>
                  </a:lnTo>
                  <a:lnTo>
                    <a:pt x="265" y="15630"/>
                  </a:lnTo>
                  <a:cubicBezTo>
                    <a:pt x="118" y="15630"/>
                    <a:pt x="0" y="15753"/>
                    <a:pt x="0" y="15924"/>
                  </a:cubicBezTo>
                  <a:cubicBezTo>
                    <a:pt x="0" y="16071"/>
                    <a:pt x="118" y="16194"/>
                    <a:pt x="265" y="16194"/>
                  </a:cubicBezTo>
                  <a:lnTo>
                    <a:pt x="1176" y="16194"/>
                  </a:lnTo>
                  <a:lnTo>
                    <a:pt x="1176" y="17246"/>
                  </a:lnTo>
                  <a:cubicBezTo>
                    <a:pt x="1176" y="17834"/>
                    <a:pt x="1640" y="18298"/>
                    <a:pt x="2228" y="18298"/>
                  </a:cubicBezTo>
                  <a:lnTo>
                    <a:pt x="3280" y="18298"/>
                  </a:lnTo>
                  <a:lnTo>
                    <a:pt x="3280" y="19204"/>
                  </a:lnTo>
                  <a:cubicBezTo>
                    <a:pt x="3280" y="19374"/>
                    <a:pt x="3404" y="19497"/>
                    <a:pt x="3574" y="19497"/>
                  </a:cubicBezTo>
                  <a:cubicBezTo>
                    <a:pt x="3721" y="19497"/>
                    <a:pt x="3845" y="19374"/>
                    <a:pt x="3845" y="19204"/>
                  </a:cubicBezTo>
                  <a:lnTo>
                    <a:pt x="3845" y="18298"/>
                  </a:lnTo>
                  <a:lnTo>
                    <a:pt x="5338" y="18298"/>
                  </a:lnTo>
                  <a:lnTo>
                    <a:pt x="5338" y="19204"/>
                  </a:lnTo>
                  <a:cubicBezTo>
                    <a:pt x="5338" y="19374"/>
                    <a:pt x="5461" y="19497"/>
                    <a:pt x="5631" y="19497"/>
                  </a:cubicBezTo>
                  <a:cubicBezTo>
                    <a:pt x="5778" y="19497"/>
                    <a:pt x="5902" y="19374"/>
                    <a:pt x="5902" y="19204"/>
                  </a:cubicBezTo>
                  <a:lnTo>
                    <a:pt x="5902" y="18298"/>
                  </a:lnTo>
                  <a:lnTo>
                    <a:pt x="7395" y="18298"/>
                  </a:lnTo>
                  <a:lnTo>
                    <a:pt x="7395" y="19204"/>
                  </a:lnTo>
                  <a:cubicBezTo>
                    <a:pt x="7395" y="19374"/>
                    <a:pt x="7518" y="19497"/>
                    <a:pt x="7689" y="19497"/>
                  </a:cubicBezTo>
                  <a:cubicBezTo>
                    <a:pt x="7836" y="19497"/>
                    <a:pt x="7959" y="19374"/>
                    <a:pt x="7959" y="19204"/>
                  </a:cubicBezTo>
                  <a:lnTo>
                    <a:pt x="7959" y="18298"/>
                  </a:lnTo>
                  <a:lnTo>
                    <a:pt x="9452" y="18298"/>
                  </a:lnTo>
                  <a:lnTo>
                    <a:pt x="9452" y="19204"/>
                  </a:lnTo>
                  <a:cubicBezTo>
                    <a:pt x="9452" y="19374"/>
                    <a:pt x="9575" y="19497"/>
                    <a:pt x="9746" y="19497"/>
                  </a:cubicBezTo>
                  <a:cubicBezTo>
                    <a:pt x="9893" y="19497"/>
                    <a:pt x="10016" y="19374"/>
                    <a:pt x="10016" y="19204"/>
                  </a:cubicBezTo>
                  <a:lnTo>
                    <a:pt x="10016" y="18298"/>
                  </a:lnTo>
                  <a:lnTo>
                    <a:pt x="11509" y="18298"/>
                  </a:lnTo>
                  <a:lnTo>
                    <a:pt x="11509" y="19204"/>
                  </a:lnTo>
                  <a:cubicBezTo>
                    <a:pt x="11509" y="19374"/>
                    <a:pt x="11633" y="19497"/>
                    <a:pt x="11803" y="19497"/>
                  </a:cubicBezTo>
                  <a:cubicBezTo>
                    <a:pt x="11950" y="19497"/>
                    <a:pt x="12074" y="19374"/>
                    <a:pt x="12074" y="19204"/>
                  </a:cubicBezTo>
                  <a:lnTo>
                    <a:pt x="12074" y="18298"/>
                  </a:lnTo>
                  <a:lnTo>
                    <a:pt x="13566" y="18298"/>
                  </a:lnTo>
                  <a:lnTo>
                    <a:pt x="13566" y="19204"/>
                  </a:lnTo>
                  <a:cubicBezTo>
                    <a:pt x="13566" y="19374"/>
                    <a:pt x="13690" y="19497"/>
                    <a:pt x="13837" y="19497"/>
                  </a:cubicBezTo>
                  <a:cubicBezTo>
                    <a:pt x="14007" y="19497"/>
                    <a:pt x="14131" y="19374"/>
                    <a:pt x="14131" y="19204"/>
                  </a:cubicBezTo>
                  <a:lnTo>
                    <a:pt x="14131" y="18298"/>
                  </a:lnTo>
                  <a:lnTo>
                    <a:pt x="15624" y="18298"/>
                  </a:lnTo>
                  <a:lnTo>
                    <a:pt x="15624" y="19204"/>
                  </a:lnTo>
                  <a:cubicBezTo>
                    <a:pt x="15624" y="19374"/>
                    <a:pt x="15747" y="19497"/>
                    <a:pt x="15894" y="19497"/>
                  </a:cubicBezTo>
                  <a:cubicBezTo>
                    <a:pt x="16065" y="19497"/>
                    <a:pt x="16188" y="19374"/>
                    <a:pt x="16188" y="19204"/>
                  </a:cubicBezTo>
                  <a:lnTo>
                    <a:pt x="16188" y="18298"/>
                  </a:lnTo>
                  <a:lnTo>
                    <a:pt x="17240" y="18298"/>
                  </a:lnTo>
                  <a:cubicBezTo>
                    <a:pt x="17605" y="18298"/>
                    <a:pt x="17975" y="18104"/>
                    <a:pt x="18169" y="17781"/>
                  </a:cubicBezTo>
                  <a:cubicBezTo>
                    <a:pt x="18245" y="17634"/>
                    <a:pt x="18192" y="17464"/>
                    <a:pt x="18045" y="17393"/>
                  </a:cubicBezTo>
                  <a:cubicBezTo>
                    <a:pt x="18003" y="17357"/>
                    <a:pt x="17950" y="17340"/>
                    <a:pt x="17896" y="17340"/>
                  </a:cubicBezTo>
                  <a:cubicBezTo>
                    <a:pt x="17800" y="17340"/>
                    <a:pt x="17703" y="17393"/>
                    <a:pt x="17657" y="17487"/>
                  </a:cubicBezTo>
                  <a:cubicBezTo>
                    <a:pt x="17581" y="17634"/>
                    <a:pt x="17411" y="17734"/>
                    <a:pt x="17240" y="17734"/>
                  </a:cubicBezTo>
                  <a:lnTo>
                    <a:pt x="2228" y="17734"/>
                  </a:lnTo>
                  <a:cubicBezTo>
                    <a:pt x="1958" y="17734"/>
                    <a:pt x="1734" y="17517"/>
                    <a:pt x="1734" y="17246"/>
                  </a:cubicBezTo>
                  <a:lnTo>
                    <a:pt x="1734" y="2258"/>
                  </a:lnTo>
                  <a:cubicBezTo>
                    <a:pt x="1734" y="1987"/>
                    <a:pt x="1958" y="1741"/>
                    <a:pt x="2228" y="1741"/>
                  </a:cubicBezTo>
                  <a:lnTo>
                    <a:pt x="17240" y="1741"/>
                  </a:lnTo>
                  <a:cubicBezTo>
                    <a:pt x="17510" y="1741"/>
                    <a:pt x="17728" y="1987"/>
                    <a:pt x="17728" y="2258"/>
                  </a:cubicBezTo>
                  <a:lnTo>
                    <a:pt x="17728" y="16288"/>
                  </a:lnTo>
                  <a:cubicBezTo>
                    <a:pt x="17728" y="16435"/>
                    <a:pt x="17851" y="16582"/>
                    <a:pt x="18022" y="16582"/>
                  </a:cubicBezTo>
                  <a:cubicBezTo>
                    <a:pt x="18169" y="16582"/>
                    <a:pt x="18292" y="16435"/>
                    <a:pt x="18292" y="16288"/>
                  </a:cubicBezTo>
                  <a:lnTo>
                    <a:pt x="18292" y="16194"/>
                  </a:lnTo>
                  <a:lnTo>
                    <a:pt x="19197" y="16194"/>
                  </a:lnTo>
                  <a:cubicBezTo>
                    <a:pt x="19344" y="16194"/>
                    <a:pt x="19491" y="16071"/>
                    <a:pt x="19491" y="15924"/>
                  </a:cubicBezTo>
                  <a:cubicBezTo>
                    <a:pt x="19491" y="15753"/>
                    <a:pt x="19344" y="15630"/>
                    <a:pt x="19197" y="15630"/>
                  </a:cubicBezTo>
                  <a:lnTo>
                    <a:pt x="18292" y="15630"/>
                  </a:lnTo>
                  <a:lnTo>
                    <a:pt x="18292" y="14137"/>
                  </a:lnTo>
                  <a:lnTo>
                    <a:pt x="19197" y="14137"/>
                  </a:lnTo>
                  <a:cubicBezTo>
                    <a:pt x="19344" y="14137"/>
                    <a:pt x="19491" y="14013"/>
                    <a:pt x="19491" y="13867"/>
                  </a:cubicBezTo>
                  <a:cubicBezTo>
                    <a:pt x="19491" y="13696"/>
                    <a:pt x="19344" y="13573"/>
                    <a:pt x="19197" y="13573"/>
                  </a:cubicBezTo>
                  <a:lnTo>
                    <a:pt x="18292" y="13573"/>
                  </a:lnTo>
                  <a:lnTo>
                    <a:pt x="18292" y="12080"/>
                  </a:lnTo>
                  <a:lnTo>
                    <a:pt x="19197" y="12080"/>
                  </a:lnTo>
                  <a:cubicBezTo>
                    <a:pt x="19344" y="12080"/>
                    <a:pt x="19491" y="11956"/>
                    <a:pt x="19491" y="11809"/>
                  </a:cubicBezTo>
                  <a:cubicBezTo>
                    <a:pt x="19491" y="11639"/>
                    <a:pt x="19344" y="11515"/>
                    <a:pt x="19197" y="11515"/>
                  </a:cubicBezTo>
                  <a:lnTo>
                    <a:pt x="18292" y="11515"/>
                  </a:lnTo>
                  <a:lnTo>
                    <a:pt x="18292" y="10022"/>
                  </a:lnTo>
                  <a:lnTo>
                    <a:pt x="19197" y="10022"/>
                  </a:lnTo>
                  <a:cubicBezTo>
                    <a:pt x="19344" y="10022"/>
                    <a:pt x="19491" y="9899"/>
                    <a:pt x="19491" y="9752"/>
                  </a:cubicBezTo>
                  <a:cubicBezTo>
                    <a:pt x="19491" y="9582"/>
                    <a:pt x="19344" y="9458"/>
                    <a:pt x="19197" y="9458"/>
                  </a:cubicBezTo>
                  <a:lnTo>
                    <a:pt x="18292" y="9458"/>
                  </a:lnTo>
                  <a:lnTo>
                    <a:pt x="18292" y="7989"/>
                  </a:lnTo>
                  <a:lnTo>
                    <a:pt x="19197" y="7989"/>
                  </a:lnTo>
                  <a:cubicBezTo>
                    <a:pt x="19344" y="7989"/>
                    <a:pt x="19491" y="7842"/>
                    <a:pt x="19491" y="7695"/>
                  </a:cubicBezTo>
                  <a:cubicBezTo>
                    <a:pt x="19491" y="7524"/>
                    <a:pt x="19344" y="7401"/>
                    <a:pt x="19197" y="7401"/>
                  </a:cubicBezTo>
                  <a:lnTo>
                    <a:pt x="18292" y="7401"/>
                  </a:lnTo>
                  <a:lnTo>
                    <a:pt x="18292" y="5932"/>
                  </a:lnTo>
                  <a:lnTo>
                    <a:pt x="19197" y="5932"/>
                  </a:lnTo>
                  <a:cubicBezTo>
                    <a:pt x="19344" y="5932"/>
                    <a:pt x="19491" y="5785"/>
                    <a:pt x="19491" y="5638"/>
                  </a:cubicBezTo>
                  <a:cubicBezTo>
                    <a:pt x="19491" y="5491"/>
                    <a:pt x="19344" y="5344"/>
                    <a:pt x="19197" y="5344"/>
                  </a:cubicBezTo>
                  <a:lnTo>
                    <a:pt x="18292" y="5344"/>
                  </a:lnTo>
                  <a:lnTo>
                    <a:pt x="18292" y="3874"/>
                  </a:lnTo>
                  <a:lnTo>
                    <a:pt x="19197" y="3874"/>
                  </a:lnTo>
                  <a:cubicBezTo>
                    <a:pt x="19344" y="3874"/>
                    <a:pt x="19491" y="3727"/>
                    <a:pt x="19491" y="3580"/>
                  </a:cubicBezTo>
                  <a:cubicBezTo>
                    <a:pt x="19491" y="3433"/>
                    <a:pt x="19344" y="3286"/>
                    <a:pt x="19197" y="3286"/>
                  </a:cubicBezTo>
                  <a:lnTo>
                    <a:pt x="18292" y="3286"/>
                  </a:lnTo>
                  <a:lnTo>
                    <a:pt x="18292" y="2258"/>
                  </a:lnTo>
                  <a:cubicBezTo>
                    <a:pt x="18292" y="1670"/>
                    <a:pt x="17828" y="1176"/>
                    <a:pt x="17240" y="1176"/>
                  </a:cubicBezTo>
                  <a:lnTo>
                    <a:pt x="16188" y="1176"/>
                  </a:lnTo>
                  <a:lnTo>
                    <a:pt x="16188" y="271"/>
                  </a:lnTo>
                  <a:cubicBezTo>
                    <a:pt x="16188" y="124"/>
                    <a:pt x="16065" y="1"/>
                    <a:pt x="15894" y="1"/>
                  </a:cubicBezTo>
                  <a:cubicBezTo>
                    <a:pt x="15747" y="1"/>
                    <a:pt x="15624" y="124"/>
                    <a:pt x="15624" y="271"/>
                  </a:cubicBezTo>
                  <a:lnTo>
                    <a:pt x="15624" y="1176"/>
                  </a:lnTo>
                  <a:lnTo>
                    <a:pt x="14131" y="1176"/>
                  </a:lnTo>
                  <a:lnTo>
                    <a:pt x="14131" y="271"/>
                  </a:lnTo>
                  <a:cubicBezTo>
                    <a:pt x="14131" y="124"/>
                    <a:pt x="14007" y="1"/>
                    <a:pt x="13837" y="1"/>
                  </a:cubicBezTo>
                  <a:cubicBezTo>
                    <a:pt x="13690" y="1"/>
                    <a:pt x="13566" y="124"/>
                    <a:pt x="13566" y="271"/>
                  </a:cubicBezTo>
                  <a:lnTo>
                    <a:pt x="13566" y="1176"/>
                  </a:lnTo>
                  <a:lnTo>
                    <a:pt x="12074" y="1176"/>
                  </a:lnTo>
                  <a:lnTo>
                    <a:pt x="12074" y="271"/>
                  </a:lnTo>
                  <a:cubicBezTo>
                    <a:pt x="12074" y="124"/>
                    <a:pt x="11950" y="1"/>
                    <a:pt x="11803" y="1"/>
                  </a:cubicBezTo>
                  <a:cubicBezTo>
                    <a:pt x="11633" y="1"/>
                    <a:pt x="11509" y="124"/>
                    <a:pt x="11509" y="271"/>
                  </a:cubicBezTo>
                  <a:lnTo>
                    <a:pt x="11509" y="1176"/>
                  </a:lnTo>
                  <a:lnTo>
                    <a:pt x="10016" y="1176"/>
                  </a:lnTo>
                  <a:lnTo>
                    <a:pt x="10016" y="271"/>
                  </a:lnTo>
                  <a:cubicBezTo>
                    <a:pt x="10016" y="124"/>
                    <a:pt x="9893" y="1"/>
                    <a:pt x="9746" y="1"/>
                  </a:cubicBezTo>
                  <a:cubicBezTo>
                    <a:pt x="9575" y="1"/>
                    <a:pt x="9452" y="124"/>
                    <a:pt x="9452" y="271"/>
                  </a:cubicBezTo>
                  <a:lnTo>
                    <a:pt x="9452" y="1176"/>
                  </a:lnTo>
                  <a:lnTo>
                    <a:pt x="7959" y="1176"/>
                  </a:lnTo>
                  <a:lnTo>
                    <a:pt x="7959" y="271"/>
                  </a:lnTo>
                  <a:cubicBezTo>
                    <a:pt x="7959" y="124"/>
                    <a:pt x="7836" y="1"/>
                    <a:pt x="7689" y="1"/>
                  </a:cubicBezTo>
                  <a:cubicBezTo>
                    <a:pt x="7518" y="1"/>
                    <a:pt x="7395" y="124"/>
                    <a:pt x="7395" y="271"/>
                  </a:cubicBezTo>
                  <a:lnTo>
                    <a:pt x="7395" y="1176"/>
                  </a:lnTo>
                  <a:lnTo>
                    <a:pt x="5902" y="1176"/>
                  </a:lnTo>
                  <a:lnTo>
                    <a:pt x="5902" y="271"/>
                  </a:lnTo>
                  <a:cubicBezTo>
                    <a:pt x="5902" y="124"/>
                    <a:pt x="5778" y="1"/>
                    <a:pt x="5631" y="1"/>
                  </a:cubicBezTo>
                  <a:cubicBezTo>
                    <a:pt x="5461" y="1"/>
                    <a:pt x="5338" y="124"/>
                    <a:pt x="5338" y="271"/>
                  </a:cubicBezTo>
                  <a:lnTo>
                    <a:pt x="5338" y="1176"/>
                  </a:lnTo>
                  <a:lnTo>
                    <a:pt x="3845" y="1176"/>
                  </a:lnTo>
                  <a:lnTo>
                    <a:pt x="3845" y="271"/>
                  </a:lnTo>
                  <a:cubicBezTo>
                    <a:pt x="3845" y="124"/>
                    <a:pt x="3721" y="1"/>
                    <a:pt x="35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>
              <a:off x="4728503" y="429276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71" y="588"/>
                  </a:cubicBezTo>
                  <a:lnTo>
                    <a:pt x="659" y="588"/>
                  </a:lnTo>
                  <a:cubicBezTo>
                    <a:pt x="806" y="588"/>
                    <a:pt x="953" y="441"/>
                    <a:pt x="953" y="294"/>
                  </a:cubicBezTo>
                  <a:cubicBezTo>
                    <a:pt x="953" y="147"/>
                    <a:pt x="806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>
              <a:off x="4763314" y="4292768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71" y="588"/>
                  </a:cubicBezTo>
                  <a:lnTo>
                    <a:pt x="664" y="588"/>
                  </a:lnTo>
                  <a:cubicBezTo>
                    <a:pt x="835" y="588"/>
                    <a:pt x="958" y="441"/>
                    <a:pt x="958" y="294"/>
                  </a:cubicBezTo>
                  <a:cubicBezTo>
                    <a:pt x="958" y="147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>
              <a:off x="4798124" y="4292768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94" y="588"/>
                  </a:cubicBezTo>
                  <a:lnTo>
                    <a:pt x="688" y="588"/>
                  </a:lnTo>
                  <a:cubicBezTo>
                    <a:pt x="835" y="588"/>
                    <a:pt x="958" y="441"/>
                    <a:pt x="958" y="294"/>
                  </a:cubicBezTo>
                  <a:cubicBezTo>
                    <a:pt x="958" y="147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>
              <a:off x="4832915" y="4292768"/>
              <a:ext cx="18701" cy="11474"/>
            </a:xfrm>
            <a:custGeom>
              <a:rect b="b" l="l" r="r" t="t"/>
              <a:pathLst>
                <a:path extrusionOk="0" h="589" w="960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689" y="588"/>
                  </a:lnTo>
                  <a:cubicBezTo>
                    <a:pt x="836" y="588"/>
                    <a:pt x="959" y="441"/>
                    <a:pt x="959" y="294"/>
                  </a:cubicBezTo>
                  <a:cubicBezTo>
                    <a:pt x="959" y="147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>
              <a:off x="4868310" y="429276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71" y="588"/>
                  </a:cubicBezTo>
                  <a:lnTo>
                    <a:pt x="659" y="588"/>
                  </a:lnTo>
                  <a:cubicBezTo>
                    <a:pt x="829" y="588"/>
                    <a:pt x="952" y="441"/>
                    <a:pt x="952" y="294"/>
                  </a:cubicBezTo>
                  <a:cubicBezTo>
                    <a:pt x="952" y="147"/>
                    <a:pt x="829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>
              <a:off x="4903121" y="429276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94" y="588"/>
                  </a:cubicBezTo>
                  <a:lnTo>
                    <a:pt x="658" y="588"/>
                  </a:lnTo>
                  <a:cubicBezTo>
                    <a:pt x="835" y="588"/>
                    <a:pt x="952" y="441"/>
                    <a:pt x="952" y="294"/>
                  </a:cubicBezTo>
                  <a:cubicBezTo>
                    <a:pt x="952" y="147"/>
                    <a:pt x="835" y="0"/>
                    <a:pt x="6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2"/>
            <p:cNvSpPr/>
            <p:nvPr/>
          </p:nvSpPr>
          <p:spPr>
            <a:xfrm>
              <a:off x="4937911" y="4292768"/>
              <a:ext cx="18701" cy="11474"/>
            </a:xfrm>
            <a:custGeom>
              <a:rect b="b" l="l" r="r" t="t"/>
              <a:pathLst>
                <a:path extrusionOk="0" h="589" w="96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689" y="588"/>
                  </a:lnTo>
                  <a:cubicBezTo>
                    <a:pt x="836" y="588"/>
                    <a:pt x="959" y="441"/>
                    <a:pt x="959" y="294"/>
                  </a:cubicBezTo>
                  <a:cubicBezTo>
                    <a:pt x="959" y="147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2"/>
            <p:cNvSpPr/>
            <p:nvPr/>
          </p:nvSpPr>
          <p:spPr>
            <a:xfrm>
              <a:off x="4972722" y="4292768"/>
              <a:ext cx="19149" cy="11474"/>
            </a:xfrm>
            <a:custGeom>
              <a:rect b="b" l="l" r="r" t="t"/>
              <a:pathLst>
                <a:path extrusionOk="0" h="589" w="983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688" y="588"/>
                  </a:lnTo>
                  <a:cubicBezTo>
                    <a:pt x="835" y="588"/>
                    <a:pt x="982" y="441"/>
                    <a:pt x="982" y="294"/>
                  </a:cubicBezTo>
                  <a:cubicBezTo>
                    <a:pt x="982" y="147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>
              <a:off x="4728503" y="433283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06" y="589"/>
                    <a:pt x="953" y="442"/>
                    <a:pt x="953" y="295"/>
                  </a:cubicBezTo>
                  <a:cubicBezTo>
                    <a:pt x="953" y="148"/>
                    <a:pt x="806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>
              <a:off x="4763314" y="4332838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4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48"/>
                    <a:pt x="835" y="1"/>
                    <a:pt x="6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>
              <a:off x="4798124" y="4332838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94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42"/>
                    <a:pt x="124" y="589"/>
                    <a:pt x="294" y="589"/>
                  </a:cubicBezTo>
                  <a:lnTo>
                    <a:pt x="688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48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>
              <a:off x="4832915" y="4332838"/>
              <a:ext cx="18701" cy="11474"/>
            </a:xfrm>
            <a:custGeom>
              <a:rect b="b" l="l" r="r" t="t"/>
              <a:pathLst>
                <a:path extrusionOk="0" h="589" w="960">
                  <a:moveTo>
                    <a:pt x="295" y="1"/>
                  </a:moveTo>
                  <a:cubicBezTo>
                    <a:pt x="148" y="1"/>
                    <a:pt x="1" y="14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48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>
              <a:off x="4868310" y="433283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29" y="589"/>
                    <a:pt x="952" y="442"/>
                    <a:pt x="952" y="295"/>
                  </a:cubicBezTo>
                  <a:cubicBezTo>
                    <a:pt x="952" y="148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>
              <a:off x="4903121" y="433283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94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42"/>
                    <a:pt x="124" y="589"/>
                    <a:pt x="294" y="589"/>
                  </a:cubicBezTo>
                  <a:lnTo>
                    <a:pt x="658" y="589"/>
                  </a:lnTo>
                  <a:cubicBezTo>
                    <a:pt x="835" y="589"/>
                    <a:pt x="952" y="442"/>
                    <a:pt x="952" y="295"/>
                  </a:cubicBezTo>
                  <a:cubicBezTo>
                    <a:pt x="952" y="148"/>
                    <a:pt x="835" y="1"/>
                    <a:pt x="6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>
              <a:off x="4937911" y="4332838"/>
              <a:ext cx="18701" cy="11474"/>
            </a:xfrm>
            <a:custGeom>
              <a:rect b="b" l="l" r="r" t="t"/>
              <a:pathLst>
                <a:path extrusionOk="0" h="589" w="960">
                  <a:moveTo>
                    <a:pt x="295" y="1"/>
                  </a:moveTo>
                  <a:cubicBezTo>
                    <a:pt x="124" y="1"/>
                    <a:pt x="1" y="148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48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>
              <a:off x="4972722" y="4332838"/>
              <a:ext cx="19149" cy="11474"/>
            </a:xfrm>
            <a:custGeom>
              <a:rect b="b" l="l" r="r" t="t"/>
              <a:pathLst>
                <a:path extrusionOk="0" h="589" w="983">
                  <a:moveTo>
                    <a:pt x="295" y="1"/>
                  </a:moveTo>
                  <a:cubicBezTo>
                    <a:pt x="148" y="1"/>
                    <a:pt x="1" y="14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48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>
              <a:off x="4728503" y="4372908"/>
              <a:ext cx="18564" cy="11474"/>
            </a:xfrm>
            <a:custGeom>
              <a:rect b="b" l="l" r="r" t="t"/>
              <a:pathLst>
                <a:path extrusionOk="0" h="589" w="953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59" y="589"/>
                  </a:lnTo>
                  <a:cubicBezTo>
                    <a:pt x="806" y="589"/>
                    <a:pt x="953" y="442"/>
                    <a:pt x="953" y="295"/>
                  </a:cubicBezTo>
                  <a:cubicBezTo>
                    <a:pt x="953" y="124"/>
                    <a:pt x="806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>
              <a:off x="4763314" y="4372908"/>
              <a:ext cx="18681" cy="11474"/>
            </a:xfrm>
            <a:custGeom>
              <a:rect b="b" l="l" r="r" t="t"/>
              <a:pathLst>
                <a:path extrusionOk="0" h="589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89"/>
                    <a:pt x="271" y="589"/>
                  </a:cubicBezTo>
                  <a:lnTo>
                    <a:pt x="664" y="589"/>
                  </a:lnTo>
                  <a:cubicBezTo>
                    <a:pt x="835" y="589"/>
                    <a:pt x="958" y="442"/>
                    <a:pt x="958" y="295"/>
                  </a:cubicBezTo>
                  <a:cubicBezTo>
                    <a:pt x="958" y="124"/>
                    <a:pt x="835" y="1"/>
                    <a:pt x="6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>
              <a:off x="4937911" y="4372908"/>
              <a:ext cx="18701" cy="11474"/>
            </a:xfrm>
            <a:custGeom>
              <a:rect b="b" l="l" r="r" t="t"/>
              <a:pathLst>
                <a:path extrusionOk="0" h="589" w="960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89"/>
                    <a:pt x="295" y="589"/>
                  </a:cubicBezTo>
                  <a:lnTo>
                    <a:pt x="689" y="589"/>
                  </a:lnTo>
                  <a:cubicBezTo>
                    <a:pt x="836" y="589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>
              <a:off x="4972722" y="4372908"/>
              <a:ext cx="19149" cy="11474"/>
            </a:xfrm>
            <a:custGeom>
              <a:rect b="b" l="l" r="r" t="t"/>
              <a:pathLst>
                <a:path extrusionOk="0" h="589" w="983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688" y="589"/>
                  </a:lnTo>
                  <a:cubicBezTo>
                    <a:pt x="835" y="589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>
              <a:off x="4728503" y="4412998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lnTo>
                    <a:pt x="659" y="564"/>
                  </a:lnTo>
                  <a:cubicBezTo>
                    <a:pt x="806" y="564"/>
                    <a:pt x="953" y="441"/>
                    <a:pt x="953" y="294"/>
                  </a:cubicBezTo>
                  <a:cubicBezTo>
                    <a:pt x="953" y="124"/>
                    <a:pt x="806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>
              <a:off x="4763314" y="4412998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4"/>
                    <a:pt x="271" y="564"/>
                  </a:cubicBezTo>
                  <a:lnTo>
                    <a:pt x="664" y="564"/>
                  </a:lnTo>
                  <a:cubicBezTo>
                    <a:pt x="835" y="564"/>
                    <a:pt x="958" y="441"/>
                    <a:pt x="958" y="294"/>
                  </a:cubicBez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>
              <a:off x="4937911" y="4412998"/>
              <a:ext cx="18701" cy="11006"/>
            </a:xfrm>
            <a:custGeom>
              <a:rect b="b" l="l" r="r" t="t"/>
              <a:pathLst>
                <a:path extrusionOk="0" h="565" w="96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689" y="564"/>
                  </a:lnTo>
                  <a:cubicBezTo>
                    <a:pt x="836" y="564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>
              <a:off x="4972722" y="4412998"/>
              <a:ext cx="19149" cy="11006"/>
            </a:xfrm>
            <a:custGeom>
              <a:rect b="b" l="l" r="r" t="t"/>
              <a:pathLst>
                <a:path extrusionOk="0" h="565" w="983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4"/>
                    <a:pt x="295" y="564"/>
                  </a:cubicBezTo>
                  <a:lnTo>
                    <a:pt x="688" y="564"/>
                  </a:lnTo>
                  <a:cubicBezTo>
                    <a:pt x="835" y="564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>
              <a:off x="4728503" y="4453068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06" y="565"/>
                    <a:pt x="953" y="441"/>
                    <a:pt x="953" y="294"/>
                  </a:cubicBezTo>
                  <a:cubicBezTo>
                    <a:pt x="953" y="124"/>
                    <a:pt x="806" y="0"/>
                    <a:pt x="6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>
              <a:off x="4763314" y="4453068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4" y="565"/>
                  </a:lnTo>
                  <a:cubicBezTo>
                    <a:pt x="835" y="565"/>
                    <a:pt x="958" y="441"/>
                    <a:pt x="958" y="294"/>
                  </a:cubicBezTo>
                  <a:cubicBezTo>
                    <a:pt x="958" y="124"/>
                    <a:pt x="835" y="0"/>
                    <a:pt x="6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>
              <a:off x="4937911" y="4453068"/>
              <a:ext cx="18701" cy="11006"/>
            </a:xfrm>
            <a:custGeom>
              <a:rect b="b" l="l" r="r" t="t"/>
              <a:pathLst>
                <a:path extrusionOk="0" h="565" w="96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4"/>
                  </a:cubicBezTo>
                  <a:cubicBezTo>
                    <a:pt x="959" y="124"/>
                    <a:pt x="836" y="0"/>
                    <a:pt x="6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>
              <a:off x="4972722" y="4453068"/>
              <a:ext cx="19149" cy="11006"/>
            </a:xfrm>
            <a:custGeom>
              <a:rect b="b" l="l" r="r" t="t"/>
              <a:pathLst>
                <a:path extrusionOk="0" h="565" w="983">
                  <a:moveTo>
                    <a:pt x="295" y="0"/>
                  </a:moveTo>
                  <a:cubicBezTo>
                    <a:pt x="148" y="0"/>
                    <a:pt x="1" y="124"/>
                    <a:pt x="1" y="294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4"/>
                  </a:cubicBezTo>
                  <a:cubicBezTo>
                    <a:pt x="982" y="124"/>
                    <a:pt x="835" y="0"/>
                    <a:pt x="6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>
              <a:off x="4728503" y="4493138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06" y="565"/>
                    <a:pt x="953" y="441"/>
                    <a:pt x="953" y="295"/>
                  </a:cubicBezTo>
                  <a:cubicBezTo>
                    <a:pt x="953" y="124"/>
                    <a:pt x="806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>
              <a:off x="4763314" y="4493138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64" y="565"/>
                  </a:lnTo>
                  <a:cubicBezTo>
                    <a:pt x="835" y="565"/>
                    <a:pt x="958" y="441"/>
                    <a:pt x="958" y="295"/>
                  </a:cubicBezTo>
                  <a:cubicBezTo>
                    <a:pt x="958" y="124"/>
                    <a:pt x="835" y="1"/>
                    <a:pt x="6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>
              <a:off x="4798124" y="4493138"/>
              <a:ext cx="18681" cy="11006"/>
            </a:xfrm>
            <a:custGeom>
              <a:rect b="b" l="l" r="r" t="t"/>
              <a:pathLst>
                <a:path extrusionOk="0" h="565" w="959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1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8" y="441"/>
                    <a:pt x="958" y="295"/>
                  </a:cubicBezTo>
                  <a:cubicBezTo>
                    <a:pt x="958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>
              <a:off x="4832915" y="4493138"/>
              <a:ext cx="18701" cy="11006"/>
            </a:xfrm>
            <a:custGeom>
              <a:rect b="b" l="l" r="r" t="t"/>
              <a:pathLst>
                <a:path extrusionOk="0" h="565" w="960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>
              <a:off x="4868310" y="4493138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1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2" y="441"/>
                    <a:pt x="952" y="295"/>
                  </a:cubicBezTo>
                  <a:cubicBezTo>
                    <a:pt x="952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>
              <a:off x="4903121" y="4493138"/>
              <a:ext cx="18564" cy="11006"/>
            </a:xfrm>
            <a:custGeom>
              <a:rect b="b" l="l" r="r" t="t"/>
              <a:pathLst>
                <a:path extrusionOk="0" h="565" w="953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1"/>
                    <a:pt x="124" y="565"/>
                    <a:pt x="294" y="565"/>
                  </a:cubicBezTo>
                  <a:lnTo>
                    <a:pt x="658" y="565"/>
                  </a:lnTo>
                  <a:cubicBezTo>
                    <a:pt x="835" y="565"/>
                    <a:pt x="952" y="441"/>
                    <a:pt x="952" y="295"/>
                  </a:cubicBezTo>
                  <a:cubicBezTo>
                    <a:pt x="952" y="124"/>
                    <a:pt x="835" y="1"/>
                    <a:pt x="6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>
              <a:off x="4937911" y="4493138"/>
              <a:ext cx="18701" cy="11006"/>
            </a:xfrm>
            <a:custGeom>
              <a:rect b="b" l="l" r="r" t="t"/>
              <a:pathLst>
                <a:path extrusionOk="0" h="565" w="960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1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1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>
              <a:off x="4972722" y="4493138"/>
              <a:ext cx="19149" cy="11006"/>
            </a:xfrm>
            <a:custGeom>
              <a:rect b="b" l="l" r="r" t="t"/>
              <a:pathLst>
                <a:path extrusionOk="0" h="565" w="983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688" y="565"/>
                  </a:lnTo>
                  <a:cubicBezTo>
                    <a:pt x="835" y="565"/>
                    <a:pt x="982" y="441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>
              <a:off x="4728503" y="4533208"/>
              <a:ext cx="18564" cy="11026"/>
            </a:xfrm>
            <a:custGeom>
              <a:rect b="b" l="l" r="r" t="t"/>
              <a:pathLst>
                <a:path extrusionOk="0" h="566" w="953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06" y="565"/>
                    <a:pt x="953" y="442"/>
                    <a:pt x="953" y="295"/>
                  </a:cubicBezTo>
                  <a:cubicBezTo>
                    <a:pt x="953" y="124"/>
                    <a:pt x="806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2"/>
            <p:cNvSpPr/>
            <p:nvPr/>
          </p:nvSpPr>
          <p:spPr>
            <a:xfrm>
              <a:off x="4763314" y="4533208"/>
              <a:ext cx="18681" cy="11026"/>
            </a:xfrm>
            <a:custGeom>
              <a:rect b="b" l="l" r="r" t="t"/>
              <a:pathLst>
                <a:path extrusionOk="0" h="566" w="959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71" y="565"/>
                  </a:cubicBezTo>
                  <a:lnTo>
                    <a:pt x="664" y="565"/>
                  </a:lnTo>
                  <a:cubicBezTo>
                    <a:pt x="835" y="565"/>
                    <a:pt x="958" y="442"/>
                    <a:pt x="958" y="295"/>
                  </a:cubicBezTo>
                  <a:cubicBezTo>
                    <a:pt x="958" y="124"/>
                    <a:pt x="835" y="1"/>
                    <a:pt x="66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2"/>
            <p:cNvSpPr/>
            <p:nvPr/>
          </p:nvSpPr>
          <p:spPr>
            <a:xfrm>
              <a:off x="4798124" y="4533208"/>
              <a:ext cx="18681" cy="11026"/>
            </a:xfrm>
            <a:custGeom>
              <a:rect b="b" l="l" r="r" t="t"/>
              <a:pathLst>
                <a:path extrusionOk="0" h="566" w="959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688" y="565"/>
                  </a:lnTo>
                  <a:cubicBezTo>
                    <a:pt x="835" y="565"/>
                    <a:pt x="958" y="442"/>
                    <a:pt x="958" y="295"/>
                  </a:cubicBezTo>
                  <a:cubicBezTo>
                    <a:pt x="958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>
              <a:off x="4832915" y="4533208"/>
              <a:ext cx="18701" cy="11026"/>
            </a:xfrm>
            <a:custGeom>
              <a:rect b="b" l="l" r="r" t="t"/>
              <a:pathLst>
                <a:path extrusionOk="0" h="566" w="960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>
              <a:off x="4868310" y="4533208"/>
              <a:ext cx="18564" cy="11026"/>
            </a:xfrm>
            <a:custGeom>
              <a:rect b="b" l="l" r="r" t="t"/>
              <a:pathLst>
                <a:path extrusionOk="0" h="566" w="953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71" y="565"/>
                  </a:cubicBezTo>
                  <a:lnTo>
                    <a:pt x="659" y="565"/>
                  </a:lnTo>
                  <a:cubicBezTo>
                    <a:pt x="829" y="565"/>
                    <a:pt x="952" y="442"/>
                    <a:pt x="952" y="295"/>
                  </a:cubicBezTo>
                  <a:cubicBezTo>
                    <a:pt x="952" y="124"/>
                    <a:pt x="829" y="1"/>
                    <a:pt x="6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>
              <a:off x="4903121" y="4533208"/>
              <a:ext cx="18564" cy="11026"/>
            </a:xfrm>
            <a:custGeom>
              <a:rect b="b" l="l" r="r" t="t"/>
              <a:pathLst>
                <a:path extrusionOk="0" h="566" w="953">
                  <a:moveTo>
                    <a:pt x="294" y="1"/>
                  </a:moveTo>
                  <a:cubicBezTo>
                    <a:pt x="124" y="1"/>
                    <a:pt x="0" y="124"/>
                    <a:pt x="0" y="295"/>
                  </a:cubicBezTo>
                  <a:cubicBezTo>
                    <a:pt x="0" y="442"/>
                    <a:pt x="124" y="565"/>
                    <a:pt x="294" y="565"/>
                  </a:cubicBezTo>
                  <a:lnTo>
                    <a:pt x="658" y="565"/>
                  </a:lnTo>
                  <a:cubicBezTo>
                    <a:pt x="835" y="565"/>
                    <a:pt x="952" y="442"/>
                    <a:pt x="952" y="295"/>
                  </a:cubicBezTo>
                  <a:cubicBezTo>
                    <a:pt x="952" y="124"/>
                    <a:pt x="835" y="1"/>
                    <a:pt x="6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>
              <a:off x="4937911" y="4533208"/>
              <a:ext cx="18701" cy="11026"/>
            </a:xfrm>
            <a:custGeom>
              <a:rect b="b" l="l" r="r" t="t"/>
              <a:pathLst>
                <a:path extrusionOk="0" h="566" w="960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95" y="565"/>
                  </a:cubicBezTo>
                  <a:lnTo>
                    <a:pt x="689" y="565"/>
                  </a:lnTo>
                  <a:cubicBezTo>
                    <a:pt x="836" y="565"/>
                    <a:pt x="959" y="442"/>
                    <a:pt x="959" y="295"/>
                  </a:cubicBezTo>
                  <a:cubicBezTo>
                    <a:pt x="959" y="124"/>
                    <a:pt x="836" y="1"/>
                    <a:pt x="6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>
              <a:off x="4972722" y="4533208"/>
              <a:ext cx="19149" cy="11026"/>
            </a:xfrm>
            <a:custGeom>
              <a:rect b="b" l="l" r="r" t="t"/>
              <a:pathLst>
                <a:path extrusionOk="0" h="566" w="983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688" y="565"/>
                  </a:lnTo>
                  <a:cubicBezTo>
                    <a:pt x="835" y="565"/>
                    <a:pt x="982" y="442"/>
                    <a:pt x="982" y="295"/>
                  </a:cubicBezTo>
                  <a:cubicBezTo>
                    <a:pt x="982" y="124"/>
                    <a:pt x="835" y="1"/>
                    <a:pt x="6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>
              <a:off x="4802001" y="4359973"/>
              <a:ext cx="115906" cy="117386"/>
            </a:xfrm>
            <a:custGeom>
              <a:rect b="b" l="l" r="r" t="t"/>
              <a:pathLst>
                <a:path extrusionOk="0" h="6026" w="5950">
                  <a:moveTo>
                    <a:pt x="683" y="1"/>
                  </a:moveTo>
                  <a:cubicBezTo>
                    <a:pt x="318" y="1"/>
                    <a:pt x="1" y="295"/>
                    <a:pt x="1" y="688"/>
                  </a:cubicBezTo>
                  <a:lnTo>
                    <a:pt x="1" y="5344"/>
                  </a:lnTo>
                  <a:cubicBezTo>
                    <a:pt x="1" y="5708"/>
                    <a:pt x="318" y="6026"/>
                    <a:pt x="683" y="6026"/>
                  </a:cubicBezTo>
                  <a:lnTo>
                    <a:pt x="4333" y="6026"/>
                  </a:lnTo>
                  <a:cubicBezTo>
                    <a:pt x="4556" y="6026"/>
                    <a:pt x="4750" y="5931"/>
                    <a:pt x="4874" y="5755"/>
                  </a:cubicBezTo>
                  <a:lnTo>
                    <a:pt x="5802" y="4556"/>
                  </a:lnTo>
                  <a:cubicBezTo>
                    <a:pt x="5902" y="4433"/>
                    <a:pt x="5949" y="4286"/>
                    <a:pt x="5949" y="4139"/>
                  </a:cubicBezTo>
                  <a:lnTo>
                    <a:pt x="5949" y="688"/>
                  </a:lnTo>
                  <a:cubicBezTo>
                    <a:pt x="5949" y="295"/>
                    <a:pt x="5632" y="1"/>
                    <a:pt x="5262" y="1"/>
                  </a:cubicBezTo>
                  <a:lnTo>
                    <a:pt x="2740" y="1"/>
                  </a:lnTo>
                  <a:cubicBezTo>
                    <a:pt x="2570" y="1"/>
                    <a:pt x="2446" y="124"/>
                    <a:pt x="2446" y="295"/>
                  </a:cubicBezTo>
                  <a:cubicBezTo>
                    <a:pt x="2446" y="442"/>
                    <a:pt x="2570" y="565"/>
                    <a:pt x="2740" y="565"/>
                  </a:cubicBezTo>
                  <a:lnTo>
                    <a:pt x="5262" y="565"/>
                  </a:lnTo>
                  <a:cubicBezTo>
                    <a:pt x="5338" y="565"/>
                    <a:pt x="5385" y="612"/>
                    <a:pt x="5385" y="688"/>
                  </a:cubicBezTo>
                  <a:lnTo>
                    <a:pt x="5385" y="4139"/>
                  </a:lnTo>
                  <a:cubicBezTo>
                    <a:pt x="5385" y="4168"/>
                    <a:pt x="5362" y="4192"/>
                    <a:pt x="5362" y="4215"/>
                  </a:cubicBezTo>
                  <a:lnTo>
                    <a:pt x="4433" y="5414"/>
                  </a:lnTo>
                  <a:cubicBezTo>
                    <a:pt x="4409" y="5438"/>
                    <a:pt x="4356" y="5438"/>
                    <a:pt x="4333" y="5438"/>
                  </a:cubicBezTo>
                  <a:lnTo>
                    <a:pt x="683" y="5438"/>
                  </a:lnTo>
                  <a:cubicBezTo>
                    <a:pt x="612" y="5438"/>
                    <a:pt x="589" y="5391"/>
                    <a:pt x="589" y="5344"/>
                  </a:cubicBezTo>
                  <a:lnTo>
                    <a:pt x="589" y="688"/>
                  </a:lnTo>
                  <a:cubicBezTo>
                    <a:pt x="589" y="612"/>
                    <a:pt x="612" y="565"/>
                    <a:pt x="683" y="565"/>
                  </a:cubicBezTo>
                  <a:lnTo>
                    <a:pt x="1394" y="565"/>
                  </a:lnTo>
                  <a:cubicBezTo>
                    <a:pt x="1564" y="565"/>
                    <a:pt x="1688" y="442"/>
                    <a:pt x="1688" y="295"/>
                  </a:cubicBezTo>
                  <a:cubicBezTo>
                    <a:pt x="1688" y="124"/>
                    <a:pt x="1564" y="1"/>
                    <a:pt x="13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>
              <a:off x="4822513" y="4378635"/>
              <a:ext cx="11006" cy="31967"/>
            </a:xfrm>
            <a:custGeom>
              <a:rect b="b" l="l" r="r" t="t"/>
              <a:pathLst>
                <a:path extrusionOk="0" h="1641" w="565">
                  <a:moveTo>
                    <a:pt x="270" y="1"/>
                  </a:moveTo>
                  <a:cubicBezTo>
                    <a:pt x="124" y="1"/>
                    <a:pt x="0" y="124"/>
                    <a:pt x="0" y="295"/>
                  </a:cubicBezTo>
                  <a:lnTo>
                    <a:pt x="0" y="1347"/>
                  </a:lnTo>
                  <a:cubicBezTo>
                    <a:pt x="0" y="1494"/>
                    <a:pt x="124" y="1641"/>
                    <a:pt x="270" y="1641"/>
                  </a:cubicBezTo>
                  <a:cubicBezTo>
                    <a:pt x="441" y="1641"/>
                    <a:pt x="564" y="1494"/>
                    <a:pt x="564" y="1347"/>
                  </a:cubicBezTo>
                  <a:lnTo>
                    <a:pt x="564" y="295"/>
                  </a:lnTo>
                  <a:cubicBezTo>
                    <a:pt x="564" y="124"/>
                    <a:pt x="441" y="1"/>
                    <a:pt x="2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>
              <a:off x="4843921" y="4378635"/>
              <a:ext cx="11006" cy="31967"/>
            </a:xfrm>
            <a:custGeom>
              <a:rect b="b" l="l" r="r" t="t"/>
              <a:pathLst>
                <a:path extrusionOk="0" h="1641" w="565">
                  <a:moveTo>
                    <a:pt x="271" y="1"/>
                  </a:moveTo>
                  <a:cubicBezTo>
                    <a:pt x="124" y="1"/>
                    <a:pt x="0" y="124"/>
                    <a:pt x="0" y="295"/>
                  </a:cubicBezTo>
                  <a:lnTo>
                    <a:pt x="0" y="1347"/>
                  </a:lnTo>
                  <a:cubicBezTo>
                    <a:pt x="0" y="1494"/>
                    <a:pt x="124" y="1641"/>
                    <a:pt x="271" y="1641"/>
                  </a:cubicBezTo>
                  <a:cubicBezTo>
                    <a:pt x="441" y="1641"/>
                    <a:pt x="565" y="1494"/>
                    <a:pt x="565" y="1347"/>
                  </a:cubicBezTo>
                  <a:lnTo>
                    <a:pt x="565" y="295"/>
                  </a:lnTo>
                  <a:cubicBezTo>
                    <a:pt x="565" y="124"/>
                    <a:pt x="441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>
              <a:off x="4864979" y="4378635"/>
              <a:ext cx="11474" cy="31967"/>
            </a:xfrm>
            <a:custGeom>
              <a:rect b="b" l="l" r="r" t="t"/>
              <a:pathLst>
                <a:path extrusionOk="0" h="1641" w="589">
                  <a:moveTo>
                    <a:pt x="295" y="1"/>
                  </a:moveTo>
                  <a:cubicBezTo>
                    <a:pt x="148" y="1"/>
                    <a:pt x="1" y="124"/>
                    <a:pt x="1" y="295"/>
                  </a:cubicBezTo>
                  <a:lnTo>
                    <a:pt x="1" y="1347"/>
                  </a:lnTo>
                  <a:cubicBezTo>
                    <a:pt x="1" y="1494"/>
                    <a:pt x="148" y="1641"/>
                    <a:pt x="295" y="1641"/>
                  </a:cubicBezTo>
                  <a:cubicBezTo>
                    <a:pt x="442" y="1641"/>
                    <a:pt x="589" y="1494"/>
                    <a:pt x="589" y="1347"/>
                  </a:cubicBezTo>
                  <a:lnTo>
                    <a:pt x="589" y="295"/>
                  </a:lnTo>
                  <a:cubicBezTo>
                    <a:pt x="589" y="124"/>
                    <a:pt x="442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>
              <a:off x="4886387" y="4378635"/>
              <a:ext cx="11026" cy="31967"/>
            </a:xfrm>
            <a:custGeom>
              <a:rect b="b" l="l" r="r" t="t"/>
              <a:pathLst>
                <a:path extrusionOk="0" h="1641" w="566">
                  <a:moveTo>
                    <a:pt x="295" y="1"/>
                  </a:moveTo>
                  <a:cubicBezTo>
                    <a:pt x="124" y="1"/>
                    <a:pt x="1" y="124"/>
                    <a:pt x="1" y="295"/>
                  </a:cubicBezTo>
                  <a:lnTo>
                    <a:pt x="1" y="1347"/>
                  </a:lnTo>
                  <a:cubicBezTo>
                    <a:pt x="1" y="1494"/>
                    <a:pt x="124" y="1641"/>
                    <a:pt x="295" y="1641"/>
                  </a:cubicBezTo>
                  <a:cubicBezTo>
                    <a:pt x="442" y="1641"/>
                    <a:pt x="565" y="1494"/>
                    <a:pt x="565" y="1347"/>
                  </a:cubicBezTo>
                  <a:lnTo>
                    <a:pt x="565" y="295"/>
                  </a:lnTo>
                  <a:cubicBezTo>
                    <a:pt x="565" y="124"/>
                    <a:pt x="442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6" name="Google Shape;2446;p22"/>
          <p:cNvGrpSpPr/>
          <p:nvPr/>
        </p:nvGrpSpPr>
        <p:grpSpPr>
          <a:xfrm>
            <a:off x="3099950" y="3956265"/>
            <a:ext cx="499186" cy="835790"/>
            <a:chOff x="5369701" y="4228757"/>
            <a:chExt cx="132600" cy="379821"/>
          </a:xfrm>
        </p:grpSpPr>
        <p:sp>
          <p:nvSpPr>
            <p:cNvPr id="2447" name="Google Shape;2447;p22"/>
            <p:cNvSpPr/>
            <p:nvPr/>
          </p:nvSpPr>
          <p:spPr>
            <a:xfrm>
              <a:off x="5385948" y="4234036"/>
              <a:ext cx="100673" cy="91614"/>
            </a:xfrm>
            <a:custGeom>
              <a:rect b="b" l="l" r="r" t="t"/>
              <a:pathLst>
                <a:path extrusionOk="0" h="4703" w="5168">
                  <a:moveTo>
                    <a:pt x="218" y="0"/>
                  </a:moveTo>
                  <a:cubicBezTo>
                    <a:pt x="95" y="0"/>
                    <a:pt x="1" y="124"/>
                    <a:pt x="1" y="247"/>
                  </a:cubicBezTo>
                  <a:lnTo>
                    <a:pt x="1" y="4702"/>
                  </a:lnTo>
                  <a:lnTo>
                    <a:pt x="5167" y="4702"/>
                  </a:lnTo>
                  <a:lnTo>
                    <a:pt x="5167" y="247"/>
                  </a:lnTo>
                  <a:cubicBezTo>
                    <a:pt x="5167" y="124"/>
                    <a:pt x="5068" y="0"/>
                    <a:pt x="4921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>
              <a:off x="5375428" y="4325631"/>
              <a:ext cx="121614" cy="277220"/>
            </a:xfrm>
            <a:custGeom>
              <a:rect b="b" l="l" r="r" t="t"/>
              <a:pathLst>
                <a:path extrusionOk="0" h="14231" w="6243">
                  <a:moveTo>
                    <a:pt x="171" y="0"/>
                  </a:moveTo>
                  <a:cubicBezTo>
                    <a:pt x="71" y="0"/>
                    <a:pt x="0" y="100"/>
                    <a:pt x="0" y="200"/>
                  </a:cubicBezTo>
                  <a:lnTo>
                    <a:pt x="0" y="11121"/>
                  </a:lnTo>
                  <a:cubicBezTo>
                    <a:pt x="0" y="12838"/>
                    <a:pt x="1393" y="14231"/>
                    <a:pt x="3109" y="14231"/>
                  </a:cubicBezTo>
                  <a:cubicBezTo>
                    <a:pt x="4849" y="14231"/>
                    <a:pt x="6242" y="12838"/>
                    <a:pt x="6242" y="11121"/>
                  </a:cubicBezTo>
                  <a:lnTo>
                    <a:pt x="6242" y="200"/>
                  </a:lnTo>
                  <a:cubicBezTo>
                    <a:pt x="6242" y="100"/>
                    <a:pt x="6148" y="0"/>
                    <a:pt x="6048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>
              <a:off x="5405427" y="4267464"/>
              <a:ext cx="20629" cy="25324"/>
            </a:xfrm>
            <a:custGeom>
              <a:rect b="b" l="l" r="r" t="t"/>
              <a:pathLst>
                <a:path extrusionOk="0" h="1300" w="1059">
                  <a:moveTo>
                    <a:pt x="176" y="0"/>
                  </a:moveTo>
                  <a:cubicBezTo>
                    <a:pt x="76" y="0"/>
                    <a:pt x="0" y="71"/>
                    <a:pt x="0" y="147"/>
                  </a:cubicBezTo>
                  <a:lnTo>
                    <a:pt x="0" y="1153"/>
                  </a:lnTo>
                  <a:cubicBezTo>
                    <a:pt x="0" y="1223"/>
                    <a:pt x="76" y="1299"/>
                    <a:pt x="176" y="1299"/>
                  </a:cubicBezTo>
                  <a:lnTo>
                    <a:pt x="882" y="1299"/>
                  </a:lnTo>
                  <a:cubicBezTo>
                    <a:pt x="982" y="1299"/>
                    <a:pt x="1058" y="1223"/>
                    <a:pt x="1058" y="1153"/>
                  </a:cubicBezTo>
                  <a:lnTo>
                    <a:pt x="1058" y="147"/>
                  </a:lnTo>
                  <a:cubicBezTo>
                    <a:pt x="1058" y="71"/>
                    <a:pt x="982" y="0"/>
                    <a:pt x="882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>
              <a:off x="5446062" y="4267464"/>
              <a:ext cx="20512" cy="25324"/>
            </a:xfrm>
            <a:custGeom>
              <a:rect b="b" l="l" r="r" t="t"/>
              <a:pathLst>
                <a:path extrusionOk="0" h="1300" w="1053">
                  <a:moveTo>
                    <a:pt x="171" y="0"/>
                  </a:moveTo>
                  <a:cubicBezTo>
                    <a:pt x="71" y="0"/>
                    <a:pt x="1" y="71"/>
                    <a:pt x="1" y="147"/>
                  </a:cubicBezTo>
                  <a:lnTo>
                    <a:pt x="1" y="1153"/>
                  </a:lnTo>
                  <a:cubicBezTo>
                    <a:pt x="1" y="1223"/>
                    <a:pt x="71" y="1299"/>
                    <a:pt x="171" y="1299"/>
                  </a:cubicBezTo>
                  <a:lnTo>
                    <a:pt x="906" y="1299"/>
                  </a:lnTo>
                  <a:cubicBezTo>
                    <a:pt x="976" y="1299"/>
                    <a:pt x="1053" y="1223"/>
                    <a:pt x="1053" y="1153"/>
                  </a:cubicBezTo>
                  <a:lnTo>
                    <a:pt x="1053" y="147"/>
                  </a:lnTo>
                  <a:cubicBezTo>
                    <a:pt x="1053" y="71"/>
                    <a:pt x="976" y="0"/>
                    <a:pt x="906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>
              <a:off x="5412635" y="4267464"/>
              <a:ext cx="13422" cy="25324"/>
            </a:xfrm>
            <a:custGeom>
              <a:rect b="b" l="l" r="r" t="t"/>
              <a:pathLst>
                <a:path extrusionOk="0" h="1300" w="689">
                  <a:moveTo>
                    <a:pt x="0" y="0"/>
                  </a:moveTo>
                  <a:cubicBezTo>
                    <a:pt x="100" y="0"/>
                    <a:pt x="171" y="71"/>
                    <a:pt x="171" y="147"/>
                  </a:cubicBezTo>
                  <a:lnTo>
                    <a:pt x="171" y="1153"/>
                  </a:lnTo>
                  <a:cubicBezTo>
                    <a:pt x="171" y="1223"/>
                    <a:pt x="100" y="1299"/>
                    <a:pt x="0" y="1299"/>
                  </a:cubicBezTo>
                  <a:lnTo>
                    <a:pt x="512" y="1299"/>
                  </a:lnTo>
                  <a:cubicBezTo>
                    <a:pt x="612" y="1299"/>
                    <a:pt x="688" y="1223"/>
                    <a:pt x="688" y="1153"/>
                  </a:cubicBezTo>
                  <a:lnTo>
                    <a:pt x="688" y="147"/>
                  </a:lnTo>
                  <a:cubicBezTo>
                    <a:pt x="688" y="71"/>
                    <a:pt x="612" y="0"/>
                    <a:pt x="512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>
              <a:off x="5453620" y="4267464"/>
              <a:ext cx="12954" cy="25324"/>
            </a:xfrm>
            <a:custGeom>
              <a:rect b="b" l="l" r="r" t="t"/>
              <a:pathLst>
                <a:path extrusionOk="0" h="1300" w="665">
                  <a:moveTo>
                    <a:pt x="1" y="0"/>
                  </a:moveTo>
                  <a:cubicBezTo>
                    <a:pt x="77" y="0"/>
                    <a:pt x="148" y="71"/>
                    <a:pt x="148" y="147"/>
                  </a:cubicBezTo>
                  <a:lnTo>
                    <a:pt x="148" y="1153"/>
                  </a:lnTo>
                  <a:cubicBezTo>
                    <a:pt x="148" y="1223"/>
                    <a:pt x="77" y="1299"/>
                    <a:pt x="1" y="1299"/>
                  </a:cubicBezTo>
                  <a:lnTo>
                    <a:pt x="518" y="1299"/>
                  </a:lnTo>
                  <a:cubicBezTo>
                    <a:pt x="588" y="1299"/>
                    <a:pt x="665" y="1223"/>
                    <a:pt x="665" y="1153"/>
                  </a:cubicBezTo>
                  <a:lnTo>
                    <a:pt x="665" y="147"/>
                  </a:lnTo>
                  <a:cubicBezTo>
                    <a:pt x="665" y="71"/>
                    <a:pt x="588" y="0"/>
                    <a:pt x="518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>
              <a:off x="5421674" y="4499780"/>
              <a:ext cx="29103" cy="29103"/>
            </a:xfrm>
            <a:custGeom>
              <a:rect b="b" l="l" r="r" t="t"/>
              <a:pathLst>
                <a:path extrusionOk="0" h="1494" w="1494">
                  <a:moveTo>
                    <a:pt x="735" y="1"/>
                  </a:moveTo>
                  <a:cubicBezTo>
                    <a:pt x="318" y="1"/>
                    <a:pt x="1" y="341"/>
                    <a:pt x="1" y="735"/>
                  </a:cubicBezTo>
                  <a:cubicBezTo>
                    <a:pt x="1" y="1153"/>
                    <a:pt x="318" y="1494"/>
                    <a:pt x="735" y="1494"/>
                  </a:cubicBezTo>
                  <a:cubicBezTo>
                    <a:pt x="1153" y="1494"/>
                    <a:pt x="1494" y="1153"/>
                    <a:pt x="1494" y="735"/>
                  </a:cubicBezTo>
                  <a:cubicBezTo>
                    <a:pt x="1494" y="341"/>
                    <a:pt x="1153" y="1"/>
                    <a:pt x="735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>
              <a:off x="5423173" y="4499780"/>
              <a:ext cx="27603" cy="29103"/>
            </a:xfrm>
            <a:custGeom>
              <a:rect b="b" l="l" r="r" t="t"/>
              <a:pathLst>
                <a:path extrusionOk="0" h="1494" w="1417">
                  <a:moveTo>
                    <a:pt x="805" y="1"/>
                  </a:moveTo>
                  <a:lnTo>
                    <a:pt x="805" y="1"/>
                  </a:lnTo>
                  <a:cubicBezTo>
                    <a:pt x="852" y="100"/>
                    <a:pt x="882" y="224"/>
                    <a:pt x="882" y="341"/>
                  </a:cubicBezTo>
                  <a:cubicBezTo>
                    <a:pt x="882" y="735"/>
                    <a:pt x="535" y="1076"/>
                    <a:pt x="118" y="1076"/>
                  </a:cubicBezTo>
                  <a:cubicBezTo>
                    <a:pt x="71" y="1076"/>
                    <a:pt x="47" y="1076"/>
                    <a:pt x="0" y="1053"/>
                  </a:cubicBezTo>
                  <a:lnTo>
                    <a:pt x="0" y="1053"/>
                  </a:lnTo>
                  <a:cubicBezTo>
                    <a:pt x="118" y="1323"/>
                    <a:pt x="365" y="1494"/>
                    <a:pt x="658" y="1494"/>
                  </a:cubicBezTo>
                  <a:cubicBezTo>
                    <a:pt x="1076" y="1494"/>
                    <a:pt x="1417" y="1153"/>
                    <a:pt x="1417" y="735"/>
                  </a:cubicBezTo>
                  <a:cubicBezTo>
                    <a:pt x="1417" y="371"/>
                    <a:pt x="1146" y="77"/>
                    <a:pt x="80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>
              <a:off x="5369701" y="4228757"/>
              <a:ext cx="132600" cy="379821"/>
            </a:xfrm>
            <a:custGeom>
              <a:rect b="b" l="l" r="r" t="t"/>
              <a:pathLst>
                <a:path extrusionOk="0" h="19498" w="6807">
                  <a:moveTo>
                    <a:pt x="1052" y="1"/>
                  </a:moveTo>
                  <a:cubicBezTo>
                    <a:pt x="758" y="1"/>
                    <a:pt x="541" y="224"/>
                    <a:pt x="541" y="518"/>
                  </a:cubicBezTo>
                  <a:lnTo>
                    <a:pt x="541" y="2405"/>
                  </a:lnTo>
                  <a:cubicBezTo>
                    <a:pt x="541" y="2552"/>
                    <a:pt x="658" y="2699"/>
                    <a:pt x="835" y="2699"/>
                  </a:cubicBezTo>
                  <a:cubicBezTo>
                    <a:pt x="982" y="2699"/>
                    <a:pt x="1099" y="2552"/>
                    <a:pt x="1099" y="2405"/>
                  </a:cubicBezTo>
                  <a:lnTo>
                    <a:pt x="1099" y="565"/>
                  </a:lnTo>
                  <a:lnTo>
                    <a:pt x="5708" y="565"/>
                  </a:lnTo>
                  <a:lnTo>
                    <a:pt x="5708" y="4703"/>
                  </a:lnTo>
                  <a:lnTo>
                    <a:pt x="1099" y="4703"/>
                  </a:lnTo>
                  <a:lnTo>
                    <a:pt x="1099" y="3751"/>
                  </a:lnTo>
                  <a:cubicBezTo>
                    <a:pt x="1099" y="3580"/>
                    <a:pt x="982" y="3457"/>
                    <a:pt x="835" y="3457"/>
                  </a:cubicBezTo>
                  <a:cubicBezTo>
                    <a:pt x="658" y="3457"/>
                    <a:pt x="541" y="3580"/>
                    <a:pt x="541" y="3751"/>
                  </a:cubicBezTo>
                  <a:lnTo>
                    <a:pt x="541" y="4703"/>
                  </a:lnTo>
                  <a:lnTo>
                    <a:pt x="465" y="4703"/>
                  </a:lnTo>
                  <a:cubicBezTo>
                    <a:pt x="194" y="4703"/>
                    <a:pt x="0" y="4903"/>
                    <a:pt x="0" y="5173"/>
                  </a:cubicBezTo>
                  <a:lnTo>
                    <a:pt x="0" y="16094"/>
                  </a:lnTo>
                  <a:cubicBezTo>
                    <a:pt x="0" y="17958"/>
                    <a:pt x="1517" y="19497"/>
                    <a:pt x="3403" y="19497"/>
                  </a:cubicBezTo>
                  <a:cubicBezTo>
                    <a:pt x="5290" y="19497"/>
                    <a:pt x="6807" y="17958"/>
                    <a:pt x="6807" y="16094"/>
                  </a:cubicBezTo>
                  <a:lnTo>
                    <a:pt x="6807" y="12615"/>
                  </a:lnTo>
                  <a:cubicBezTo>
                    <a:pt x="6807" y="12468"/>
                    <a:pt x="6683" y="12344"/>
                    <a:pt x="6536" y="12344"/>
                  </a:cubicBezTo>
                  <a:cubicBezTo>
                    <a:pt x="6366" y="12344"/>
                    <a:pt x="6242" y="12468"/>
                    <a:pt x="6242" y="12615"/>
                  </a:cubicBezTo>
                  <a:lnTo>
                    <a:pt x="6242" y="16094"/>
                  </a:lnTo>
                  <a:cubicBezTo>
                    <a:pt x="6242" y="17634"/>
                    <a:pt x="4973" y="18910"/>
                    <a:pt x="3403" y="18910"/>
                  </a:cubicBezTo>
                  <a:cubicBezTo>
                    <a:pt x="1834" y="18910"/>
                    <a:pt x="564" y="17634"/>
                    <a:pt x="564" y="16094"/>
                  </a:cubicBezTo>
                  <a:lnTo>
                    <a:pt x="564" y="5267"/>
                  </a:lnTo>
                  <a:lnTo>
                    <a:pt x="6242" y="5267"/>
                  </a:lnTo>
                  <a:lnTo>
                    <a:pt x="6242" y="11292"/>
                  </a:lnTo>
                  <a:cubicBezTo>
                    <a:pt x="6242" y="11439"/>
                    <a:pt x="6366" y="11562"/>
                    <a:pt x="6536" y="11562"/>
                  </a:cubicBezTo>
                  <a:cubicBezTo>
                    <a:pt x="6683" y="11562"/>
                    <a:pt x="6807" y="11439"/>
                    <a:pt x="6807" y="11292"/>
                  </a:cubicBezTo>
                  <a:lnTo>
                    <a:pt x="6807" y="5173"/>
                  </a:lnTo>
                  <a:cubicBezTo>
                    <a:pt x="6807" y="4903"/>
                    <a:pt x="6613" y="4703"/>
                    <a:pt x="6342" y="4703"/>
                  </a:cubicBezTo>
                  <a:lnTo>
                    <a:pt x="6272" y="4703"/>
                  </a:lnTo>
                  <a:lnTo>
                    <a:pt x="6272" y="518"/>
                  </a:lnTo>
                  <a:cubicBezTo>
                    <a:pt x="6272" y="224"/>
                    <a:pt x="6048" y="1"/>
                    <a:pt x="575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>
              <a:off x="5399700" y="4261737"/>
              <a:ext cx="32064" cy="36778"/>
            </a:xfrm>
            <a:custGeom>
              <a:rect b="b" l="l" r="r" t="t"/>
              <a:pathLst>
                <a:path extrusionOk="0" h="1888" w="1646">
                  <a:moveTo>
                    <a:pt x="1058" y="565"/>
                  </a:moveTo>
                  <a:lnTo>
                    <a:pt x="1058" y="1323"/>
                  </a:lnTo>
                  <a:lnTo>
                    <a:pt x="588" y="1323"/>
                  </a:lnTo>
                  <a:lnTo>
                    <a:pt x="588" y="565"/>
                  </a:lnTo>
                  <a:close/>
                  <a:moveTo>
                    <a:pt x="470" y="1"/>
                  </a:moveTo>
                  <a:cubicBezTo>
                    <a:pt x="224" y="1"/>
                    <a:pt x="0" y="195"/>
                    <a:pt x="0" y="441"/>
                  </a:cubicBezTo>
                  <a:lnTo>
                    <a:pt x="0" y="1447"/>
                  </a:lnTo>
                  <a:cubicBezTo>
                    <a:pt x="0" y="1688"/>
                    <a:pt x="224" y="1887"/>
                    <a:pt x="470" y="1887"/>
                  </a:cubicBezTo>
                  <a:lnTo>
                    <a:pt x="1176" y="1887"/>
                  </a:lnTo>
                  <a:cubicBezTo>
                    <a:pt x="1423" y="1887"/>
                    <a:pt x="1646" y="1688"/>
                    <a:pt x="1646" y="1447"/>
                  </a:cubicBezTo>
                  <a:lnTo>
                    <a:pt x="1646" y="441"/>
                  </a:lnTo>
                  <a:cubicBezTo>
                    <a:pt x="1646" y="195"/>
                    <a:pt x="1423" y="1"/>
                    <a:pt x="117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>
              <a:off x="5440803" y="4261737"/>
              <a:ext cx="31499" cy="36778"/>
            </a:xfrm>
            <a:custGeom>
              <a:rect b="b" l="l" r="r" t="t"/>
              <a:pathLst>
                <a:path extrusionOk="0" h="1888" w="1617">
                  <a:moveTo>
                    <a:pt x="1052" y="565"/>
                  </a:moveTo>
                  <a:lnTo>
                    <a:pt x="1052" y="1323"/>
                  </a:lnTo>
                  <a:lnTo>
                    <a:pt x="565" y="1323"/>
                  </a:lnTo>
                  <a:lnTo>
                    <a:pt x="565" y="565"/>
                  </a:lnTo>
                  <a:close/>
                  <a:moveTo>
                    <a:pt x="441" y="1"/>
                  </a:moveTo>
                  <a:cubicBezTo>
                    <a:pt x="194" y="1"/>
                    <a:pt x="0" y="195"/>
                    <a:pt x="0" y="441"/>
                  </a:cubicBezTo>
                  <a:lnTo>
                    <a:pt x="0" y="1447"/>
                  </a:lnTo>
                  <a:cubicBezTo>
                    <a:pt x="0" y="1688"/>
                    <a:pt x="194" y="1887"/>
                    <a:pt x="441" y="1887"/>
                  </a:cubicBezTo>
                  <a:lnTo>
                    <a:pt x="1176" y="1887"/>
                  </a:lnTo>
                  <a:cubicBezTo>
                    <a:pt x="1417" y="1887"/>
                    <a:pt x="1617" y="1688"/>
                    <a:pt x="1617" y="1447"/>
                  </a:cubicBezTo>
                  <a:lnTo>
                    <a:pt x="1617" y="441"/>
                  </a:lnTo>
                  <a:cubicBezTo>
                    <a:pt x="1617" y="195"/>
                    <a:pt x="1417" y="1"/>
                    <a:pt x="117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>
              <a:off x="5409304" y="4394336"/>
              <a:ext cx="53960" cy="139808"/>
            </a:xfrm>
            <a:custGeom>
              <a:rect b="b" l="l" r="r" t="t"/>
              <a:pathLst>
                <a:path extrusionOk="0" h="7177" w="2770">
                  <a:moveTo>
                    <a:pt x="1370" y="5707"/>
                  </a:moveTo>
                  <a:cubicBezTo>
                    <a:pt x="1617" y="5707"/>
                    <a:pt x="1835" y="5901"/>
                    <a:pt x="1835" y="6148"/>
                  </a:cubicBezTo>
                  <a:cubicBezTo>
                    <a:pt x="1835" y="6419"/>
                    <a:pt x="1617" y="6613"/>
                    <a:pt x="1370" y="6613"/>
                  </a:cubicBezTo>
                  <a:cubicBezTo>
                    <a:pt x="1124" y="6613"/>
                    <a:pt x="906" y="6419"/>
                    <a:pt x="906" y="6148"/>
                  </a:cubicBezTo>
                  <a:cubicBezTo>
                    <a:pt x="906" y="5901"/>
                    <a:pt x="1124" y="5707"/>
                    <a:pt x="1370" y="5707"/>
                  </a:cubicBezTo>
                  <a:close/>
                  <a:moveTo>
                    <a:pt x="1370" y="0"/>
                  </a:moveTo>
                  <a:cubicBezTo>
                    <a:pt x="1271" y="0"/>
                    <a:pt x="1176" y="77"/>
                    <a:pt x="1124" y="147"/>
                  </a:cubicBezTo>
                  <a:lnTo>
                    <a:pt x="465" y="1346"/>
                  </a:lnTo>
                  <a:cubicBezTo>
                    <a:pt x="365" y="1470"/>
                    <a:pt x="418" y="1640"/>
                    <a:pt x="565" y="1740"/>
                  </a:cubicBezTo>
                  <a:cubicBezTo>
                    <a:pt x="610" y="1764"/>
                    <a:pt x="658" y="1775"/>
                    <a:pt x="704" y="1775"/>
                  </a:cubicBezTo>
                  <a:cubicBezTo>
                    <a:pt x="808" y="1775"/>
                    <a:pt x="904" y="1718"/>
                    <a:pt x="953" y="1617"/>
                  </a:cubicBezTo>
                  <a:lnTo>
                    <a:pt x="1077" y="1376"/>
                  </a:lnTo>
                  <a:lnTo>
                    <a:pt x="1077" y="3750"/>
                  </a:lnTo>
                  <a:lnTo>
                    <a:pt x="565" y="3580"/>
                  </a:lnTo>
                  <a:lnTo>
                    <a:pt x="565" y="2845"/>
                  </a:lnTo>
                  <a:cubicBezTo>
                    <a:pt x="565" y="2698"/>
                    <a:pt x="442" y="2551"/>
                    <a:pt x="271" y="2551"/>
                  </a:cubicBezTo>
                  <a:cubicBezTo>
                    <a:pt x="124" y="2551"/>
                    <a:pt x="1" y="2698"/>
                    <a:pt x="1" y="2845"/>
                  </a:cubicBezTo>
                  <a:lnTo>
                    <a:pt x="1" y="3797"/>
                  </a:lnTo>
                  <a:cubicBezTo>
                    <a:pt x="1" y="3921"/>
                    <a:pt x="71" y="4044"/>
                    <a:pt x="195" y="4068"/>
                  </a:cubicBezTo>
                  <a:lnTo>
                    <a:pt x="1077" y="4338"/>
                  </a:lnTo>
                  <a:lnTo>
                    <a:pt x="1077" y="5167"/>
                  </a:lnTo>
                  <a:cubicBezTo>
                    <a:pt x="659" y="5290"/>
                    <a:pt x="342" y="5684"/>
                    <a:pt x="342" y="6148"/>
                  </a:cubicBezTo>
                  <a:cubicBezTo>
                    <a:pt x="342" y="6713"/>
                    <a:pt x="806" y="7177"/>
                    <a:pt x="1370" y="7177"/>
                  </a:cubicBezTo>
                  <a:cubicBezTo>
                    <a:pt x="1935" y="7177"/>
                    <a:pt x="2399" y="6713"/>
                    <a:pt x="2399" y="6148"/>
                  </a:cubicBezTo>
                  <a:cubicBezTo>
                    <a:pt x="2399" y="5684"/>
                    <a:pt x="2082" y="5290"/>
                    <a:pt x="1664" y="5167"/>
                  </a:cubicBezTo>
                  <a:lnTo>
                    <a:pt x="1664" y="4115"/>
                  </a:lnTo>
                  <a:lnTo>
                    <a:pt x="1664" y="3797"/>
                  </a:lnTo>
                  <a:lnTo>
                    <a:pt x="2546" y="3527"/>
                  </a:lnTo>
                  <a:cubicBezTo>
                    <a:pt x="2669" y="3503"/>
                    <a:pt x="2769" y="3380"/>
                    <a:pt x="2769" y="3256"/>
                  </a:cubicBezTo>
                  <a:lnTo>
                    <a:pt x="2769" y="2304"/>
                  </a:lnTo>
                  <a:cubicBezTo>
                    <a:pt x="2769" y="2157"/>
                    <a:pt x="2622" y="2010"/>
                    <a:pt x="2475" y="2010"/>
                  </a:cubicBezTo>
                  <a:cubicBezTo>
                    <a:pt x="2299" y="2010"/>
                    <a:pt x="2182" y="2157"/>
                    <a:pt x="2182" y="2304"/>
                  </a:cubicBezTo>
                  <a:lnTo>
                    <a:pt x="2182" y="3039"/>
                  </a:lnTo>
                  <a:lnTo>
                    <a:pt x="1664" y="3209"/>
                  </a:lnTo>
                  <a:lnTo>
                    <a:pt x="1664" y="1376"/>
                  </a:lnTo>
                  <a:lnTo>
                    <a:pt x="1788" y="1617"/>
                  </a:lnTo>
                  <a:cubicBezTo>
                    <a:pt x="1858" y="1716"/>
                    <a:pt x="1935" y="1763"/>
                    <a:pt x="2058" y="1763"/>
                  </a:cubicBezTo>
                  <a:cubicBezTo>
                    <a:pt x="2082" y="1763"/>
                    <a:pt x="2129" y="1763"/>
                    <a:pt x="2182" y="1740"/>
                  </a:cubicBezTo>
                  <a:cubicBezTo>
                    <a:pt x="2329" y="1669"/>
                    <a:pt x="2376" y="1470"/>
                    <a:pt x="2299" y="1346"/>
                  </a:cubicBezTo>
                  <a:lnTo>
                    <a:pt x="1617" y="147"/>
                  </a:lnTo>
                  <a:cubicBezTo>
                    <a:pt x="1564" y="77"/>
                    <a:pt x="1470" y="0"/>
                    <a:pt x="13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9" name="Google Shape;2459;p22"/>
          <p:cNvGrpSpPr/>
          <p:nvPr/>
        </p:nvGrpSpPr>
        <p:grpSpPr>
          <a:xfrm>
            <a:off x="5275749" y="3971909"/>
            <a:ext cx="529409" cy="837602"/>
            <a:chOff x="7079972" y="3480284"/>
            <a:chExt cx="168892" cy="379821"/>
          </a:xfrm>
        </p:grpSpPr>
        <p:sp>
          <p:nvSpPr>
            <p:cNvPr id="2460" name="Google Shape;2460;p22"/>
            <p:cNvSpPr/>
            <p:nvPr/>
          </p:nvSpPr>
          <p:spPr>
            <a:xfrm>
              <a:off x="7101497" y="3822291"/>
              <a:ext cx="125510" cy="32532"/>
            </a:xfrm>
            <a:custGeom>
              <a:rect b="b" l="l" r="r" t="t"/>
              <a:pathLst>
                <a:path extrusionOk="0" h="1670" w="6443">
                  <a:moveTo>
                    <a:pt x="0" y="1"/>
                  </a:moveTo>
                  <a:lnTo>
                    <a:pt x="0" y="1423"/>
                  </a:lnTo>
                  <a:cubicBezTo>
                    <a:pt x="0" y="1570"/>
                    <a:pt x="124" y="1670"/>
                    <a:pt x="247" y="1670"/>
                  </a:cubicBezTo>
                  <a:lnTo>
                    <a:pt x="6219" y="1670"/>
                  </a:lnTo>
                  <a:cubicBezTo>
                    <a:pt x="6342" y="1670"/>
                    <a:pt x="6442" y="1570"/>
                    <a:pt x="6442" y="1423"/>
                  </a:cubicBezTo>
                  <a:lnTo>
                    <a:pt x="644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>
              <a:off x="7085231" y="3486011"/>
              <a:ext cx="157905" cy="336303"/>
            </a:xfrm>
            <a:custGeom>
              <a:rect b="b" l="l" r="r" t="t"/>
              <a:pathLst>
                <a:path extrusionOk="0" h="17264" w="8106">
                  <a:moveTo>
                    <a:pt x="247" y="0"/>
                  </a:moveTo>
                  <a:cubicBezTo>
                    <a:pt x="124" y="0"/>
                    <a:pt x="0" y="124"/>
                    <a:pt x="0" y="247"/>
                  </a:cubicBezTo>
                  <a:lnTo>
                    <a:pt x="0" y="17023"/>
                  </a:lnTo>
                  <a:cubicBezTo>
                    <a:pt x="0" y="17170"/>
                    <a:pt x="124" y="17264"/>
                    <a:pt x="247" y="17264"/>
                  </a:cubicBezTo>
                  <a:lnTo>
                    <a:pt x="7889" y="17264"/>
                  </a:lnTo>
                  <a:cubicBezTo>
                    <a:pt x="8012" y="17264"/>
                    <a:pt x="8106" y="17170"/>
                    <a:pt x="8106" y="17023"/>
                  </a:cubicBezTo>
                  <a:lnTo>
                    <a:pt x="8106" y="247"/>
                  </a:lnTo>
                  <a:cubicBezTo>
                    <a:pt x="8106" y="124"/>
                    <a:pt x="8012" y="0"/>
                    <a:pt x="7889" y="0"/>
                  </a:cubicBezTo>
                  <a:lnTo>
                    <a:pt x="5414" y="0"/>
                  </a:lnTo>
                  <a:cubicBezTo>
                    <a:pt x="5314" y="0"/>
                    <a:pt x="5220" y="100"/>
                    <a:pt x="5196" y="194"/>
                  </a:cubicBezTo>
                  <a:cubicBezTo>
                    <a:pt x="5097" y="735"/>
                    <a:pt x="4632" y="1152"/>
                    <a:pt x="4068" y="1152"/>
                  </a:cubicBezTo>
                  <a:cubicBezTo>
                    <a:pt x="3504" y="1152"/>
                    <a:pt x="3039" y="735"/>
                    <a:pt x="2939" y="194"/>
                  </a:cubicBezTo>
                  <a:cubicBezTo>
                    <a:pt x="2916" y="100"/>
                    <a:pt x="2816" y="0"/>
                    <a:pt x="269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>
              <a:off x="7132061" y="3588144"/>
              <a:ext cx="64829" cy="31967"/>
            </a:xfrm>
            <a:custGeom>
              <a:rect b="b" l="l" r="r" t="t"/>
              <a:pathLst>
                <a:path extrusionOk="0" h="1641" w="3328">
                  <a:moveTo>
                    <a:pt x="218" y="0"/>
                  </a:moveTo>
                  <a:cubicBezTo>
                    <a:pt x="95" y="0"/>
                    <a:pt x="1" y="94"/>
                    <a:pt x="1" y="194"/>
                  </a:cubicBezTo>
                  <a:lnTo>
                    <a:pt x="1" y="1440"/>
                  </a:lnTo>
                  <a:cubicBezTo>
                    <a:pt x="1" y="1564"/>
                    <a:pt x="95" y="1640"/>
                    <a:pt x="218" y="1640"/>
                  </a:cubicBezTo>
                  <a:lnTo>
                    <a:pt x="3110" y="1640"/>
                  </a:lnTo>
                  <a:cubicBezTo>
                    <a:pt x="3233" y="1640"/>
                    <a:pt x="3327" y="1564"/>
                    <a:pt x="3327" y="1440"/>
                  </a:cubicBezTo>
                  <a:lnTo>
                    <a:pt x="3327" y="194"/>
                  </a:lnTo>
                  <a:cubicBezTo>
                    <a:pt x="3327" y="94"/>
                    <a:pt x="3233" y="0"/>
                    <a:pt x="3110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>
              <a:off x="7132061" y="3710204"/>
              <a:ext cx="64829" cy="32532"/>
            </a:xfrm>
            <a:custGeom>
              <a:rect b="b" l="l" r="r" t="t"/>
              <a:pathLst>
                <a:path extrusionOk="0" h="1670" w="3328">
                  <a:moveTo>
                    <a:pt x="218" y="0"/>
                  </a:moveTo>
                  <a:cubicBezTo>
                    <a:pt x="95" y="0"/>
                    <a:pt x="1" y="100"/>
                    <a:pt x="1" y="224"/>
                  </a:cubicBezTo>
                  <a:lnTo>
                    <a:pt x="1" y="1470"/>
                  </a:lnTo>
                  <a:cubicBezTo>
                    <a:pt x="1" y="1570"/>
                    <a:pt x="95" y="1669"/>
                    <a:pt x="218" y="1669"/>
                  </a:cubicBezTo>
                  <a:lnTo>
                    <a:pt x="3110" y="1669"/>
                  </a:lnTo>
                  <a:cubicBezTo>
                    <a:pt x="3233" y="1669"/>
                    <a:pt x="3327" y="1570"/>
                    <a:pt x="3327" y="1470"/>
                  </a:cubicBezTo>
                  <a:lnTo>
                    <a:pt x="3327" y="224"/>
                  </a:lnTo>
                  <a:cubicBezTo>
                    <a:pt x="3327" y="100"/>
                    <a:pt x="3233" y="0"/>
                    <a:pt x="3110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>
              <a:off x="7177858" y="3588144"/>
              <a:ext cx="19032" cy="31967"/>
            </a:xfrm>
            <a:custGeom>
              <a:rect b="b" l="l" r="r" t="t"/>
              <a:pathLst>
                <a:path extrusionOk="0" h="1641" w="977">
                  <a:moveTo>
                    <a:pt x="1" y="0"/>
                  </a:moveTo>
                  <a:cubicBezTo>
                    <a:pt x="118" y="0"/>
                    <a:pt x="218" y="94"/>
                    <a:pt x="218" y="194"/>
                  </a:cubicBezTo>
                  <a:lnTo>
                    <a:pt x="218" y="1440"/>
                  </a:lnTo>
                  <a:cubicBezTo>
                    <a:pt x="218" y="1564"/>
                    <a:pt x="118" y="1640"/>
                    <a:pt x="1" y="1640"/>
                  </a:cubicBezTo>
                  <a:lnTo>
                    <a:pt x="759" y="1640"/>
                  </a:lnTo>
                  <a:cubicBezTo>
                    <a:pt x="882" y="1640"/>
                    <a:pt x="976" y="1564"/>
                    <a:pt x="976" y="1440"/>
                  </a:cubicBezTo>
                  <a:lnTo>
                    <a:pt x="976" y="194"/>
                  </a:lnTo>
                  <a:cubicBezTo>
                    <a:pt x="976" y="94"/>
                    <a:pt x="882" y="0"/>
                    <a:pt x="75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2"/>
            <p:cNvSpPr/>
            <p:nvPr/>
          </p:nvSpPr>
          <p:spPr>
            <a:xfrm>
              <a:off x="7177858" y="3710204"/>
              <a:ext cx="19032" cy="32532"/>
            </a:xfrm>
            <a:custGeom>
              <a:rect b="b" l="l" r="r" t="t"/>
              <a:pathLst>
                <a:path extrusionOk="0" h="1670" w="977">
                  <a:moveTo>
                    <a:pt x="1" y="0"/>
                  </a:moveTo>
                  <a:cubicBezTo>
                    <a:pt x="118" y="0"/>
                    <a:pt x="218" y="100"/>
                    <a:pt x="218" y="224"/>
                  </a:cubicBezTo>
                  <a:lnTo>
                    <a:pt x="218" y="1470"/>
                  </a:lnTo>
                  <a:cubicBezTo>
                    <a:pt x="218" y="1570"/>
                    <a:pt x="118" y="1669"/>
                    <a:pt x="1" y="1669"/>
                  </a:cubicBezTo>
                  <a:lnTo>
                    <a:pt x="759" y="1669"/>
                  </a:lnTo>
                  <a:cubicBezTo>
                    <a:pt x="882" y="1669"/>
                    <a:pt x="976" y="1570"/>
                    <a:pt x="976" y="1470"/>
                  </a:cubicBezTo>
                  <a:lnTo>
                    <a:pt x="976" y="224"/>
                  </a:lnTo>
                  <a:cubicBezTo>
                    <a:pt x="976" y="100"/>
                    <a:pt x="882" y="0"/>
                    <a:pt x="759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2"/>
            <p:cNvSpPr/>
            <p:nvPr/>
          </p:nvSpPr>
          <p:spPr>
            <a:xfrm>
              <a:off x="7079972" y="3480284"/>
              <a:ext cx="168892" cy="277220"/>
            </a:xfrm>
            <a:custGeom>
              <a:rect b="b" l="l" r="r" t="t"/>
              <a:pathLst>
                <a:path extrusionOk="0" h="14231" w="8670">
                  <a:moveTo>
                    <a:pt x="517" y="1"/>
                  </a:moveTo>
                  <a:cubicBezTo>
                    <a:pt x="223" y="1"/>
                    <a:pt x="0" y="247"/>
                    <a:pt x="0" y="541"/>
                  </a:cubicBezTo>
                  <a:lnTo>
                    <a:pt x="0" y="3774"/>
                  </a:lnTo>
                  <a:cubicBezTo>
                    <a:pt x="0" y="3945"/>
                    <a:pt x="124" y="4068"/>
                    <a:pt x="270" y="4068"/>
                  </a:cubicBezTo>
                  <a:cubicBezTo>
                    <a:pt x="441" y="4068"/>
                    <a:pt x="564" y="3945"/>
                    <a:pt x="564" y="3774"/>
                  </a:cubicBezTo>
                  <a:lnTo>
                    <a:pt x="564" y="588"/>
                  </a:lnTo>
                  <a:lnTo>
                    <a:pt x="2939" y="588"/>
                  </a:lnTo>
                  <a:cubicBezTo>
                    <a:pt x="3062" y="1247"/>
                    <a:pt x="3650" y="1717"/>
                    <a:pt x="4338" y="1717"/>
                  </a:cubicBezTo>
                  <a:cubicBezTo>
                    <a:pt x="5026" y="1717"/>
                    <a:pt x="5584" y="1247"/>
                    <a:pt x="5731" y="588"/>
                  </a:cubicBezTo>
                  <a:lnTo>
                    <a:pt x="8111" y="588"/>
                  </a:lnTo>
                  <a:lnTo>
                    <a:pt x="8111" y="13937"/>
                  </a:lnTo>
                  <a:cubicBezTo>
                    <a:pt x="8111" y="14084"/>
                    <a:pt x="8229" y="14231"/>
                    <a:pt x="8376" y="14231"/>
                  </a:cubicBezTo>
                  <a:cubicBezTo>
                    <a:pt x="8552" y="14231"/>
                    <a:pt x="8670" y="14084"/>
                    <a:pt x="8670" y="13937"/>
                  </a:cubicBezTo>
                  <a:lnTo>
                    <a:pt x="8670" y="541"/>
                  </a:lnTo>
                  <a:cubicBezTo>
                    <a:pt x="8670" y="247"/>
                    <a:pt x="8429" y="1"/>
                    <a:pt x="8159" y="1"/>
                  </a:cubicBezTo>
                  <a:lnTo>
                    <a:pt x="5684" y="1"/>
                  </a:lnTo>
                  <a:cubicBezTo>
                    <a:pt x="5437" y="1"/>
                    <a:pt x="5220" y="194"/>
                    <a:pt x="5173" y="441"/>
                  </a:cubicBezTo>
                  <a:cubicBezTo>
                    <a:pt x="5096" y="859"/>
                    <a:pt x="4755" y="1153"/>
                    <a:pt x="4338" y="1153"/>
                  </a:cubicBezTo>
                  <a:cubicBezTo>
                    <a:pt x="3921" y="1153"/>
                    <a:pt x="3580" y="859"/>
                    <a:pt x="3503" y="441"/>
                  </a:cubicBezTo>
                  <a:cubicBezTo>
                    <a:pt x="3456" y="194"/>
                    <a:pt x="3233" y="1"/>
                    <a:pt x="296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2"/>
            <p:cNvSpPr/>
            <p:nvPr/>
          </p:nvSpPr>
          <p:spPr>
            <a:xfrm>
              <a:off x="7104809" y="3537068"/>
              <a:ext cx="11006" cy="11474"/>
            </a:xfrm>
            <a:custGeom>
              <a:rect b="b" l="l" r="r" t="t"/>
              <a:pathLst>
                <a:path extrusionOk="0" h="589" w="565">
                  <a:moveTo>
                    <a:pt x="294" y="1"/>
                  </a:moveTo>
                  <a:cubicBezTo>
                    <a:pt x="124" y="1"/>
                    <a:pt x="1" y="148"/>
                    <a:pt x="1" y="295"/>
                  </a:cubicBezTo>
                  <a:cubicBezTo>
                    <a:pt x="1" y="465"/>
                    <a:pt x="124" y="589"/>
                    <a:pt x="294" y="589"/>
                  </a:cubicBezTo>
                  <a:cubicBezTo>
                    <a:pt x="441" y="589"/>
                    <a:pt x="565" y="465"/>
                    <a:pt x="565" y="295"/>
                  </a:cubicBezTo>
                  <a:cubicBezTo>
                    <a:pt x="565" y="148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2"/>
            <p:cNvSpPr/>
            <p:nvPr/>
          </p:nvSpPr>
          <p:spPr>
            <a:xfrm>
              <a:off x="7132061" y="3537068"/>
              <a:ext cx="10889" cy="11474"/>
            </a:xfrm>
            <a:custGeom>
              <a:rect b="b" l="l" r="r" t="t"/>
              <a:pathLst>
                <a:path extrusionOk="0" h="589" w="559">
                  <a:moveTo>
                    <a:pt x="265" y="1"/>
                  </a:moveTo>
                  <a:cubicBezTo>
                    <a:pt x="118" y="1"/>
                    <a:pt x="1" y="148"/>
                    <a:pt x="1" y="295"/>
                  </a:cubicBezTo>
                  <a:cubicBezTo>
                    <a:pt x="1" y="465"/>
                    <a:pt x="118" y="589"/>
                    <a:pt x="265" y="589"/>
                  </a:cubicBezTo>
                  <a:cubicBezTo>
                    <a:pt x="441" y="589"/>
                    <a:pt x="559" y="465"/>
                    <a:pt x="559" y="295"/>
                  </a:cubicBezTo>
                  <a:cubicBezTo>
                    <a:pt x="559" y="148"/>
                    <a:pt x="441" y="1"/>
                    <a:pt x="2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2"/>
            <p:cNvSpPr/>
            <p:nvPr/>
          </p:nvSpPr>
          <p:spPr>
            <a:xfrm>
              <a:off x="7158748" y="3537068"/>
              <a:ext cx="11454" cy="11474"/>
            </a:xfrm>
            <a:custGeom>
              <a:rect b="b" l="l" r="r" t="t"/>
              <a:pathLst>
                <a:path extrusionOk="0" h="589" w="588">
                  <a:moveTo>
                    <a:pt x="294" y="1"/>
                  </a:moveTo>
                  <a:cubicBezTo>
                    <a:pt x="123" y="1"/>
                    <a:pt x="0" y="148"/>
                    <a:pt x="0" y="295"/>
                  </a:cubicBezTo>
                  <a:cubicBezTo>
                    <a:pt x="0" y="465"/>
                    <a:pt x="123" y="589"/>
                    <a:pt x="294" y="589"/>
                  </a:cubicBezTo>
                  <a:cubicBezTo>
                    <a:pt x="441" y="589"/>
                    <a:pt x="588" y="465"/>
                    <a:pt x="588" y="295"/>
                  </a:cubicBezTo>
                  <a:cubicBezTo>
                    <a:pt x="588" y="148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2"/>
            <p:cNvSpPr/>
            <p:nvPr/>
          </p:nvSpPr>
          <p:spPr>
            <a:xfrm>
              <a:off x="7185884" y="3537068"/>
              <a:ext cx="11006" cy="11474"/>
            </a:xfrm>
            <a:custGeom>
              <a:rect b="b" l="l" r="r" t="t"/>
              <a:pathLst>
                <a:path extrusionOk="0" h="589" w="565">
                  <a:moveTo>
                    <a:pt x="270" y="1"/>
                  </a:moveTo>
                  <a:cubicBezTo>
                    <a:pt x="124" y="1"/>
                    <a:pt x="0" y="148"/>
                    <a:pt x="0" y="295"/>
                  </a:cubicBezTo>
                  <a:cubicBezTo>
                    <a:pt x="0" y="465"/>
                    <a:pt x="124" y="589"/>
                    <a:pt x="270" y="589"/>
                  </a:cubicBezTo>
                  <a:cubicBezTo>
                    <a:pt x="441" y="589"/>
                    <a:pt x="564" y="465"/>
                    <a:pt x="564" y="295"/>
                  </a:cubicBezTo>
                  <a:cubicBezTo>
                    <a:pt x="564" y="148"/>
                    <a:pt x="441" y="1"/>
                    <a:pt x="2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2"/>
            <p:cNvSpPr/>
            <p:nvPr/>
          </p:nvSpPr>
          <p:spPr>
            <a:xfrm>
              <a:off x="7212668" y="3537068"/>
              <a:ext cx="11474" cy="11474"/>
            </a:xfrm>
            <a:custGeom>
              <a:rect b="b" l="l" r="r" t="t"/>
              <a:pathLst>
                <a:path extrusionOk="0" h="589" w="589">
                  <a:moveTo>
                    <a:pt x="294" y="1"/>
                  </a:moveTo>
                  <a:cubicBezTo>
                    <a:pt x="147" y="1"/>
                    <a:pt x="1" y="148"/>
                    <a:pt x="1" y="295"/>
                  </a:cubicBezTo>
                  <a:cubicBezTo>
                    <a:pt x="1" y="465"/>
                    <a:pt x="147" y="589"/>
                    <a:pt x="294" y="589"/>
                  </a:cubicBezTo>
                  <a:cubicBezTo>
                    <a:pt x="441" y="589"/>
                    <a:pt x="588" y="465"/>
                    <a:pt x="588" y="295"/>
                  </a:cubicBezTo>
                  <a:cubicBezTo>
                    <a:pt x="588" y="148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2"/>
            <p:cNvSpPr/>
            <p:nvPr/>
          </p:nvSpPr>
          <p:spPr>
            <a:xfrm>
              <a:off x="7104809" y="3568099"/>
              <a:ext cx="11006" cy="10909"/>
            </a:xfrm>
            <a:custGeom>
              <a:rect b="b" l="l" r="r" t="t"/>
              <a:pathLst>
                <a:path extrusionOk="0" h="560" w="565">
                  <a:moveTo>
                    <a:pt x="294" y="1"/>
                  </a:moveTo>
                  <a:cubicBezTo>
                    <a:pt x="124" y="1"/>
                    <a:pt x="1" y="118"/>
                    <a:pt x="1" y="265"/>
                  </a:cubicBezTo>
                  <a:cubicBezTo>
                    <a:pt x="1" y="442"/>
                    <a:pt x="124" y="559"/>
                    <a:pt x="294" y="559"/>
                  </a:cubicBezTo>
                  <a:cubicBezTo>
                    <a:pt x="441" y="559"/>
                    <a:pt x="565" y="442"/>
                    <a:pt x="565" y="265"/>
                  </a:cubicBezTo>
                  <a:cubicBezTo>
                    <a:pt x="565" y="118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2"/>
            <p:cNvSpPr/>
            <p:nvPr/>
          </p:nvSpPr>
          <p:spPr>
            <a:xfrm>
              <a:off x="7212668" y="3568099"/>
              <a:ext cx="11474" cy="10909"/>
            </a:xfrm>
            <a:custGeom>
              <a:rect b="b" l="l" r="r" t="t"/>
              <a:pathLst>
                <a:path extrusionOk="0" h="560" w="589">
                  <a:moveTo>
                    <a:pt x="294" y="1"/>
                  </a:moveTo>
                  <a:cubicBezTo>
                    <a:pt x="147" y="1"/>
                    <a:pt x="1" y="118"/>
                    <a:pt x="1" y="265"/>
                  </a:cubicBezTo>
                  <a:cubicBezTo>
                    <a:pt x="1" y="442"/>
                    <a:pt x="147" y="559"/>
                    <a:pt x="294" y="559"/>
                  </a:cubicBezTo>
                  <a:cubicBezTo>
                    <a:pt x="441" y="559"/>
                    <a:pt x="588" y="442"/>
                    <a:pt x="588" y="265"/>
                  </a:cubicBezTo>
                  <a:cubicBezTo>
                    <a:pt x="588" y="118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2"/>
            <p:cNvSpPr/>
            <p:nvPr/>
          </p:nvSpPr>
          <p:spPr>
            <a:xfrm>
              <a:off x="7104809" y="3598565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cubicBezTo>
                    <a:pt x="441" y="565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2"/>
            <p:cNvSpPr/>
            <p:nvPr/>
          </p:nvSpPr>
          <p:spPr>
            <a:xfrm>
              <a:off x="7212668" y="3598565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4" y="0"/>
                  </a:moveTo>
                  <a:cubicBezTo>
                    <a:pt x="147" y="0"/>
                    <a:pt x="1" y="124"/>
                    <a:pt x="1" y="294"/>
                  </a:cubicBezTo>
                  <a:cubicBezTo>
                    <a:pt x="1" y="441"/>
                    <a:pt x="147" y="565"/>
                    <a:pt x="294" y="565"/>
                  </a:cubicBezTo>
                  <a:cubicBezTo>
                    <a:pt x="441" y="565"/>
                    <a:pt x="588" y="441"/>
                    <a:pt x="588" y="294"/>
                  </a:cubicBezTo>
                  <a:cubicBezTo>
                    <a:pt x="588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2"/>
            <p:cNvSpPr/>
            <p:nvPr/>
          </p:nvSpPr>
          <p:spPr>
            <a:xfrm>
              <a:off x="7104809" y="3629129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94" y="565"/>
                  </a:cubicBezTo>
                  <a:cubicBezTo>
                    <a:pt x="441" y="565"/>
                    <a:pt x="565" y="442"/>
                    <a:pt x="565" y="295"/>
                  </a:cubicBezTo>
                  <a:cubicBezTo>
                    <a:pt x="565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2"/>
            <p:cNvSpPr/>
            <p:nvPr/>
          </p:nvSpPr>
          <p:spPr>
            <a:xfrm>
              <a:off x="7212668" y="3629129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4" y="1"/>
                  </a:moveTo>
                  <a:cubicBezTo>
                    <a:pt x="147" y="1"/>
                    <a:pt x="1" y="124"/>
                    <a:pt x="1" y="295"/>
                  </a:cubicBezTo>
                  <a:cubicBezTo>
                    <a:pt x="1" y="442"/>
                    <a:pt x="147" y="565"/>
                    <a:pt x="294" y="565"/>
                  </a:cubicBezTo>
                  <a:cubicBezTo>
                    <a:pt x="441" y="565"/>
                    <a:pt x="588" y="442"/>
                    <a:pt x="588" y="295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2"/>
            <p:cNvSpPr/>
            <p:nvPr/>
          </p:nvSpPr>
          <p:spPr>
            <a:xfrm>
              <a:off x="7104809" y="3659713"/>
              <a:ext cx="11006" cy="11454"/>
            </a:xfrm>
            <a:custGeom>
              <a:rect b="b" l="l" r="r" t="t"/>
              <a:pathLst>
                <a:path extrusionOk="0" h="588" w="565">
                  <a:moveTo>
                    <a:pt x="294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41"/>
                    <a:pt x="124" y="588"/>
                    <a:pt x="294" y="588"/>
                  </a:cubicBezTo>
                  <a:cubicBezTo>
                    <a:pt x="441" y="588"/>
                    <a:pt x="565" y="441"/>
                    <a:pt x="565" y="294"/>
                  </a:cubicBezTo>
                  <a:cubicBezTo>
                    <a:pt x="565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2"/>
            <p:cNvSpPr/>
            <p:nvPr/>
          </p:nvSpPr>
          <p:spPr>
            <a:xfrm>
              <a:off x="7132061" y="3659713"/>
              <a:ext cx="10889" cy="11454"/>
            </a:xfrm>
            <a:custGeom>
              <a:rect b="b" l="l" r="r" t="t"/>
              <a:pathLst>
                <a:path extrusionOk="0" h="588" w="559">
                  <a:moveTo>
                    <a:pt x="265" y="0"/>
                  </a:moveTo>
                  <a:cubicBezTo>
                    <a:pt x="118" y="0"/>
                    <a:pt x="1" y="147"/>
                    <a:pt x="1" y="294"/>
                  </a:cubicBezTo>
                  <a:cubicBezTo>
                    <a:pt x="1" y="441"/>
                    <a:pt x="118" y="588"/>
                    <a:pt x="265" y="588"/>
                  </a:cubicBezTo>
                  <a:cubicBezTo>
                    <a:pt x="441" y="588"/>
                    <a:pt x="559" y="441"/>
                    <a:pt x="559" y="294"/>
                  </a:cubicBezTo>
                  <a:cubicBezTo>
                    <a:pt x="559" y="147"/>
                    <a:pt x="441" y="0"/>
                    <a:pt x="2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2"/>
            <p:cNvSpPr/>
            <p:nvPr/>
          </p:nvSpPr>
          <p:spPr>
            <a:xfrm>
              <a:off x="7158748" y="3659713"/>
              <a:ext cx="11454" cy="11454"/>
            </a:xfrm>
            <a:custGeom>
              <a:rect b="b" l="l" r="r" t="t"/>
              <a:pathLst>
                <a:path extrusionOk="0" h="588" w="588">
                  <a:moveTo>
                    <a:pt x="294" y="0"/>
                  </a:moveTo>
                  <a:cubicBezTo>
                    <a:pt x="123" y="0"/>
                    <a:pt x="0" y="147"/>
                    <a:pt x="0" y="294"/>
                  </a:cubicBezTo>
                  <a:cubicBezTo>
                    <a:pt x="0" y="441"/>
                    <a:pt x="123" y="588"/>
                    <a:pt x="294" y="588"/>
                  </a:cubicBezTo>
                  <a:cubicBezTo>
                    <a:pt x="441" y="588"/>
                    <a:pt x="588" y="441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2"/>
            <p:cNvSpPr/>
            <p:nvPr/>
          </p:nvSpPr>
          <p:spPr>
            <a:xfrm>
              <a:off x="7185884" y="3659713"/>
              <a:ext cx="11006" cy="11454"/>
            </a:xfrm>
            <a:custGeom>
              <a:rect b="b" l="l" r="r" t="t"/>
              <a:pathLst>
                <a:path extrusionOk="0" h="588" w="565">
                  <a:moveTo>
                    <a:pt x="270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41"/>
                    <a:pt x="124" y="588"/>
                    <a:pt x="270" y="588"/>
                  </a:cubicBezTo>
                  <a:cubicBezTo>
                    <a:pt x="441" y="588"/>
                    <a:pt x="564" y="441"/>
                    <a:pt x="564" y="294"/>
                  </a:cubicBezTo>
                  <a:cubicBezTo>
                    <a:pt x="564" y="147"/>
                    <a:pt x="441" y="0"/>
                    <a:pt x="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2"/>
            <p:cNvSpPr/>
            <p:nvPr/>
          </p:nvSpPr>
          <p:spPr>
            <a:xfrm>
              <a:off x="7212668" y="3659713"/>
              <a:ext cx="11474" cy="11454"/>
            </a:xfrm>
            <a:custGeom>
              <a:rect b="b" l="l" r="r" t="t"/>
              <a:pathLst>
                <a:path extrusionOk="0" h="588" w="589">
                  <a:moveTo>
                    <a:pt x="294" y="0"/>
                  </a:moveTo>
                  <a:cubicBezTo>
                    <a:pt x="147" y="0"/>
                    <a:pt x="1" y="147"/>
                    <a:pt x="1" y="294"/>
                  </a:cubicBezTo>
                  <a:cubicBezTo>
                    <a:pt x="1" y="441"/>
                    <a:pt x="147" y="588"/>
                    <a:pt x="294" y="588"/>
                  </a:cubicBezTo>
                  <a:cubicBezTo>
                    <a:pt x="441" y="588"/>
                    <a:pt x="588" y="441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7104809" y="3690627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70"/>
                  </a:cubicBezTo>
                  <a:cubicBezTo>
                    <a:pt x="565" y="123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7212668" y="3690627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4" y="0"/>
                  </a:moveTo>
                  <a:cubicBezTo>
                    <a:pt x="147" y="0"/>
                    <a:pt x="1" y="123"/>
                    <a:pt x="1" y="270"/>
                  </a:cubicBezTo>
                  <a:cubicBezTo>
                    <a:pt x="1" y="441"/>
                    <a:pt x="147" y="564"/>
                    <a:pt x="294" y="564"/>
                  </a:cubicBezTo>
                  <a:cubicBezTo>
                    <a:pt x="441" y="564"/>
                    <a:pt x="588" y="441"/>
                    <a:pt x="588" y="270"/>
                  </a:cubicBezTo>
                  <a:cubicBezTo>
                    <a:pt x="588" y="123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7104809" y="372119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94" y="565"/>
                  </a:cubicBezTo>
                  <a:cubicBezTo>
                    <a:pt x="441" y="565"/>
                    <a:pt x="565" y="441"/>
                    <a:pt x="565" y="271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7212668" y="3721191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4" y="0"/>
                  </a:moveTo>
                  <a:cubicBezTo>
                    <a:pt x="147" y="0"/>
                    <a:pt x="1" y="124"/>
                    <a:pt x="1" y="271"/>
                  </a:cubicBezTo>
                  <a:cubicBezTo>
                    <a:pt x="1" y="441"/>
                    <a:pt x="147" y="565"/>
                    <a:pt x="294" y="565"/>
                  </a:cubicBezTo>
                  <a:cubicBezTo>
                    <a:pt x="441" y="565"/>
                    <a:pt x="588" y="441"/>
                    <a:pt x="588" y="271"/>
                  </a:cubicBezTo>
                  <a:cubicBezTo>
                    <a:pt x="588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2"/>
            <p:cNvSpPr/>
            <p:nvPr/>
          </p:nvSpPr>
          <p:spPr>
            <a:xfrm>
              <a:off x="7104809" y="3751755"/>
              <a:ext cx="11006" cy="11026"/>
            </a:xfrm>
            <a:custGeom>
              <a:rect b="b" l="l" r="r" t="t"/>
              <a:pathLst>
                <a:path extrusionOk="0" h="566" w="565">
                  <a:moveTo>
                    <a:pt x="294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94" y="565"/>
                  </a:cubicBezTo>
                  <a:cubicBezTo>
                    <a:pt x="441" y="565"/>
                    <a:pt x="565" y="442"/>
                    <a:pt x="565" y="295"/>
                  </a:cubicBezTo>
                  <a:cubicBezTo>
                    <a:pt x="565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2"/>
            <p:cNvSpPr/>
            <p:nvPr/>
          </p:nvSpPr>
          <p:spPr>
            <a:xfrm>
              <a:off x="7212668" y="3751755"/>
              <a:ext cx="11474" cy="11026"/>
            </a:xfrm>
            <a:custGeom>
              <a:rect b="b" l="l" r="r" t="t"/>
              <a:pathLst>
                <a:path extrusionOk="0" h="566" w="589">
                  <a:moveTo>
                    <a:pt x="294" y="1"/>
                  </a:moveTo>
                  <a:cubicBezTo>
                    <a:pt x="147" y="1"/>
                    <a:pt x="1" y="124"/>
                    <a:pt x="1" y="295"/>
                  </a:cubicBezTo>
                  <a:cubicBezTo>
                    <a:pt x="1" y="442"/>
                    <a:pt x="147" y="565"/>
                    <a:pt x="294" y="565"/>
                  </a:cubicBezTo>
                  <a:cubicBezTo>
                    <a:pt x="441" y="565"/>
                    <a:pt x="588" y="442"/>
                    <a:pt x="588" y="295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7104809" y="378222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cubicBezTo>
                    <a:pt x="441" y="565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7132061" y="3782221"/>
              <a:ext cx="10889" cy="11006"/>
            </a:xfrm>
            <a:custGeom>
              <a:rect b="b" l="l" r="r" t="t"/>
              <a:pathLst>
                <a:path extrusionOk="0" h="565" w="559">
                  <a:moveTo>
                    <a:pt x="265" y="0"/>
                  </a:moveTo>
                  <a:cubicBezTo>
                    <a:pt x="118" y="0"/>
                    <a:pt x="1" y="124"/>
                    <a:pt x="1" y="294"/>
                  </a:cubicBezTo>
                  <a:cubicBezTo>
                    <a:pt x="1" y="441"/>
                    <a:pt x="118" y="565"/>
                    <a:pt x="265" y="565"/>
                  </a:cubicBezTo>
                  <a:cubicBezTo>
                    <a:pt x="441" y="565"/>
                    <a:pt x="559" y="441"/>
                    <a:pt x="559" y="294"/>
                  </a:cubicBezTo>
                  <a:cubicBezTo>
                    <a:pt x="559" y="124"/>
                    <a:pt x="441" y="0"/>
                    <a:pt x="26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7158748" y="3782221"/>
              <a:ext cx="11454" cy="11006"/>
            </a:xfrm>
            <a:custGeom>
              <a:rect b="b" l="l" r="r" t="t"/>
              <a:pathLst>
                <a:path extrusionOk="0" h="565" w="588">
                  <a:moveTo>
                    <a:pt x="294" y="0"/>
                  </a:moveTo>
                  <a:cubicBezTo>
                    <a:pt x="123" y="0"/>
                    <a:pt x="0" y="124"/>
                    <a:pt x="0" y="294"/>
                  </a:cubicBezTo>
                  <a:cubicBezTo>
                    <a:pt x="0" y="441"/>
                    <a:pt x="123" y="565"/>
                    <a:pt x="294" y="565"/>
                  </a:cubicBezTo>
                  <a:cubicBezTo>
                    <a:pt x="441" y="565"/>
                    <a:pt x="588" y="441"/>
                    <a:pt x="588" y="294"/>
                  </a:cubicBezTo>
                  <a:cubicBezTo>
                    <a:pt x="588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7185884" y="3782221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0" y="0"/>
                  </a:moveTo>
                  <a:cubicBezTo>
                    <a:pt x="124" y="0"/>
                    <a:pt x="0" y="124"/>
                    <a:pt x="0" y="294"/>
                  </a:cubicBezTo>
                  <a:cubicBezTo>
                    <a:pt x="0" y="441"/>
                    <a:pt x="124" y="565"/>
                    <a:pt x="270" y="565"/>
                  </a:cubicBezTo>
                  <a:cubicBezTo>
                    <a:pt x="441" y="565"/>
                    <a:pt x="564" y="441"/>
                    <a:pt x="564" y="294"/>
                  </a:cubicBezTo>
                  <a:cubicBezTo>
                    <a:pt x="564" y="124"/>
                    <a:pt x="441" y="0"/>
                    <a:pt x="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7212668" y="3782221"/>
              <a:ext cx="11474" cy="11006"/>
            </a:xfrm>
            <a:custGeom>
              <a:rect b="b" l="l" r="r" t="t"/>
              <a:pathLst>
                <a:path extrusionOk="0" h="565" w="589">
                  <a:moveTo>
                    <a:pt x="294" y="0"/>
                  </a:moveTo>
                  <a:cubicBezTo>
                    <a:pt x="147" y="0"/>
                    <a:pt x="1" y="124"/>
                    <a:pt x="1" y="294"/>
                  </a:cubicBezTo>
                  <a:cubicBezTo>
                    <a:pt x="1" y="441"/>
                    <a:pt x="147" y="565"/>
                    <a:pt x="294" y="565"/>
                  </a:cubicBezTo>
                  <a:cubicBezTo>
                    <a:pt x="441" y="565"/>
                    <a:pt x="588" y="441"/>
                    <a:pt x="588" y="294"/>
                  </a:cubicBezTo>
                  <a:cubicBezTo>
                    <a:pt x="588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7079972" y="3574294"/>
              <a:ext cx="168892" cy="285811"/>
            </a:xfrm>
            <a:custGeom>
              <a:rect b="b" l="l" r="r" t="t"/>
              <a:pathLst>
                <a:path extrusionOk="0" h="14672" w="8670">
                  <a:moveTo>
                    <a:pt x="7277" y="13025"/>
                  </a:moveTo>
                  <a:lnTo>
                    <a:pt x="7277" y="14107"/>
                  </a:lnTo>
                  <a:lnTo>
                    <a:pt x="6666" y="14107"/>
                  </a:lnTo>
                  <a:lnTo>
                    <a:pt x="6666" y="13760"/>
                  </a:lnTo>
                  <a:cubicBezTo>
                    <a:pt x="6666" y="13613"/>
                    <a:pt x="6542" y="13496"/>
                    <a:pt x="6372" y="13496"/>
                  </a:cubicBezTo>
                  <a:cubicBezTo>
                    <a:pt x="6225" y="13496"/>
                    <a:pt x="6101" y="13613"/>
                    <a:pt x="6101" y="13760"/>
                  </a:cubicBezTo>
                  <a:lnTo>
                    <a:pt x="6101" y="14107"/>
                  </a:lnTo>
                  <a:lnTo>
                    <a:pt x="5290" y="14107"/>
                  </a:lnTo>
                  <a:lnTo>
                    <a:pt x="5290" y="13760"/>
                  </a:lnTo>
                  <a:cubicBezTo>
                    <a:pt x="5290" y="13613"/>
                    <a:pt x="5173" y="13496"/>
                    <a:pt x="5026" y="13496"/>
                  </a:cubicBezTo>
                  <a:cubicBezTo>
                    <a:pt x="4849" y="13496"/>
                    <a:pt x="4732" y="13613"/>
                    <a:pt x="4732" y="13760"/>
                  </a:cubicBezTo>
                  <a:lnTo>
                    <a:pt x="4732" y="14107"/>
                  </a:lnTo>
                  <a:lnTo>
                    <a:pt x="3944" y="14107"/>
                  </a:lnTo>
                  <a:lnTo>
                    <a:pt x="3944" y="13760"/>
                  </a:lnTo>
                  <a:cubicBezTo>
                    <a:pt x="3944" y="13613"/>
                    <a:pt x="3821" y="13496"/>
                    <a:pt x="3650" y="13496"/>
                  </a:cubicBezTo>
                  <a:cubicBezTo>
                    <a:pt x="3503" y="13496"/>
                    <a:pt x="3356" y="13613"/>
                    <a:pt x="3356" y="13760"/>
                  </a:cubicBezTo>
                  <a:lnTo>
                    <a:pt x="3356" y="14107"/>
                  </a:lnTo>
                  <a:lnTo>
                    <a:pt x="2575" y="14107"/>
                  </a:lnTo>
                  <a:lnTo>
                    <a:pt x="2575" y="13760"/>
                  </a:lnTo>
                  <a:cubicBezTo>
                    <a:pt x="2575" y="13613"/>
                    <a:pt x="2451" y="13496"/>
                    <a:pt x="2304" y="13496"/>
                  </a:cubicBezTo>
                  <a:cubicBezTo>
                    <a:pt x="2134" y="13496"/>
                    <a:pt x="2010" y="13613"/>
                    <a:pt x="2010" y="13760"/>
                  </a:cubicBezTo>
                  <a:lnTo>
                    <a:pt x="2010" y="14107"/>
                  </a:lnTo>
                  <a:lnTo>
                    <a:pt x="1399" y="14107"/>
                  </a:lnTo>
                  <a:lnTo>
                    <a:pt x="1399" y="13025"/>
                  </a:lnTo>
                  <a:close/>
                  <a:moveTo>
                    <a:pt x="270" y="0"/>
                  </a:moveTo>
                  <a:cubicBezTo>
                    <a:pt x="124" y="0"/>
                    <a:pt x="0" y="124"/>
                    <a:pt x="0" y="294"/>
                  </a:cubicBezTo>
                  <a:lnTo>
                    <a:pt x="0" y="12491"/>
                  </a:lnTo>
                  <a:cubicBezTo>
                    <a:pt x="0" y="12784"/>
                    <a:pt x="223" y="13025"/>
                    <a:pt x="517" y="13025"/>
                  </a:cubicBezTo>
                  <a:lnTo>
                    <a:pt x="835" y="13025"/>
                  </a:lnTo>
                  <a:lnTo>
                    <a:pt x="835" y="14154"/>
                  </a:lnTo>
                  <a:cubicBezTo>
                    <a:pt x="835" y="14448"/>
                    <a:pt x="1058" y="14671"/>
                    <a:pt x="1352" y="14671"/>
                  </a:cubicBezTo>
                  <a:lnTo>
                    <a:pt x="7324" y="14671"/>
                  </a:lnTo>
                  <a:cubicBezTo>
                    <a:pt x="7618" y="14671"/>
                    <a:pt x="7841" y="14448"/>
                    <a:pt x="7841" y="14154"/>
                  </a:cubicBezTo>
                  <a:lnTo>
                    <a:pt x="7841" y="13025"/>
                  </a:lnTo>
                  <a:lnTo>
                    <a:pt x="8159" y="13025"/>
                  </a:lnTo>
                  <a:cubicBezTo>
                    <a:pt x="8429" y="13025"/>
                    <a:pt x="8670" y="12784"/>
                    <a:pt x="8670" y="12491"/>
                  </a:cubicBezTo>
                  <a:lnTo>
                    <a:pt x="8670" y="10433"/>
                  </a:lnTo>
                  <a:cubicBezTo>
                    <a:pt x="8670" y="10286"/>
                    <a:pt x="8552" y="10163"/>
                    <a:pt x="8376" y="10163"/>
                  </a:cubicBezTo>
                  <a:cubicBezTo>
                    <a:pt x="8229" y="10163"/>
                    <a:pt x="8111" y="10286"/>
                    <a:pt x="8111" y="10433"/>
                  </a:cubicBezTo>
                  <a:lnTo>
                    <a:pt x="8111" y="12467"/>
                  </a:lnTo>
                  <a:lnTo>
                    <a:pt x="564" y="12467"/>
                  </a:lnTo>
                  <a:lnTo>
                    <a:pt x="564" y="294"/>
                  </a:lnTo>
                  <a:cubicBezTo>
                    <a:pt x="564" y="124"/>
                    <a:pt x="441" y="0"/>
                    <a:pt x="2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2"/>
            <p:cNvSpPr/>
            <p:nvPr/>
          </p:nvSpPr>
          <p:spPr>
            <a:xfrm>
              <a:off x="7126334" y="3573261"/>
              <a:ext cx="76284" cy="61615"/>
            </a:xfrm>
            <a:custGeom>
              <a:rect b="b" l="l" r="r" t="t"/>
              <a:pathLst>
                <a:path extrusionOk="0" h="3163" w="3916">
                  <a:moveTo>
                    <a:pt x="3327" y="1029"/>
                  </a:moveTo>
                  <a:lnTo>
                    <a:pt x="3327" y="2134"/>
                  </a:lnTo>
                  <a:lnTo>
                    <a:pt x="559" y="2134"/>
                  </a:lnTo>
                  <a:lnTo>
                    <a:pt x="559" y="1029"/>
                  </a:lnTo>
                  <a:close/>
                  <a:moveTo>
                    <a:pt x="953" y="0"/>
                  </a:moveTo>
                  <a:cubicBezTo>
                    <a:pt x="782" y="0"/>
                    <a:pt x="659" y="124"/>
                    <a:pt x="659" y="294"/>
                  </a:cubicBezTo>
                  <a:lnTo>
                    <a:pt x="659" y="471"/>
                  </a:lnTo>
                  <a:lnTo>
                    <a:pt x="512" y="471"/>
                  </a:lnTo>
                  <a:cubicBezTo>
                    <a:pt x="218" y="471"/>
                    <a:pt x="1" y="688"/>
                    <a:pt x="1" y="958"/>
                  </a:cubicBezTo>
                  <a:lnTo>
                    <a:pt x="1" y="2204"/>
                  </a:lnTo>
                  <a:cubicBezTo>
                    <a:pt x="1" y="2475"/>
                    <a:pt x="218" y="2698"/>
                    <a:pt x="512" y="2698"/>
                  </a:cubicBezTo>
                  <a:lnTo>
                    <a:pt x="659" y="2698"/>
                  </a:lnTo>
                  <a:lnTo>
                    <a:pt x="659" y="2892"/>
                  </a:lnTo>
                  <a:cubicBezTo>
                    <a:pt x="659" y="3039"/>
                    <a:pt x="782" y="3163"/>
                    <a:pt x="953" y="3163"/>
                  </a:cubicBezTo>
                  <a:cubicBezTo>
                    <a:pt x="1100" y="3163"/>
                    <a:pt x="1223" y="3039"/>
                    <a:pt x="1223" y="2892"/>
                  </a:cubicBezTo>
                  <a:lnTo>
                    <a:pt x="1223" y="2698"/>
                  </a:lnTo>
                  <a:lnTo>
                    <a:pt x="1664" y="2698"/>
                  </a:lnTo>
                  <a:lnTo>
                    <a:pt x="1664" y="2892"/>
                  </a:lnTo>
                  <a:cubicBezTo>
                    <a:pt x="1664" y="3039"/>
                    <a:pt x="1787" y="3163"/>
                    <a:pt x="1958" y="3163"/>
                  </a:cubicBezTo>
                  <a:cubicBezTo>
                    <a:pt x="2105" y="3163"/>
                    <a:pt x="2252" y="3039"/>
                    <a:pt x="2252" y="2892"/>
                  </a:cubicBezTo>
                  <a:lnTo>
                    <a:pt x="2252" y="2698"/>
                  </a:lnTo>
                  <a:lnTo>
                    <a:pt x="2669" y="2698"/>
                  </a:lnTo>
                  <a:lnTo>
                    <a:pt x="2669" y="2892"/>
                  </a:lnTo>
                  <a:cubicBezTo>
                    <a:pt x="2669" y="3039"/>
                    <a:pt x="2816" y="3163"/>
                    <a:pt x="2963" y="3163"/>
                  </a:cubicBezTo>
                  <a:cubicBezTo>
                    <a:pt x="3110" y="3163"/>
                    <a:pt x="3257" y="3039"/>
                    <a:pt x="3257" y="2892"/>
                  </a:cubicBezTo>
                  <a:lnTo>
                    <a:pt x="3257" y="2698"/>
                  </a:lnTo>
                  <a:lnTo>
                    <a:pt x="3404" y="2698"/>
                  </a:lnTo>
                  <a:cubicBezTo>
                    <a:pt x="3698" y="2698"/>
                    <a:pt x="3915" y="2475"/>
                    <a:pt x="3915" y="2204"/>
                  </a:cubicBezTo>
                  <a:lnTo>
                    <a:pt x="3915" y="958"/>
                  </a:lnTo>
                  <a:cubicBezTo>
                    <a:pt x="3915" y="688"/>
                    <a:pt x="3698" y="471"/>
                    <a:pt x="3404" y="471"/>
                  </a:cubicBezTo>
                  <a:lnTo>
                    <a:pt x="3257" y="471"/>
                  </a:lnTo>
                  <a:lnTo>
                    <a:pt x="3257" y="294"/>
                  </a:lnTo>
                  <a:cubicBezTo>
                    <a:pt x="3257" y="124"/>
                    <a:pt x="3110" y="0"/>
                    <a:pt x="2963" y="0"/>
                  </a:cubicBezTo>
                  <a:cubicBezTo>
                    <a:pt x="2816" y="0"/>
                    <a:pt x="2669" y="124"/>
                    <a:pt x="2669" y="294"/>
                  </a:cubicBezTo>
                  <a:lnTo>
                    <a:pt x="2669" y="471"/>
                  </a:lnTo>
                  <a:lnTo>
                    <a:pt x="2252" y="471"/>
                  </a:lnTo>
                  <a:lnTo>
                    <a:pt x="2252" y="294"/>
                  </a:lnTo>
                  <a:cubicBezTo>
                    <a:pt x="2252" y="124"/>
                    <a:pt x="2105" y="0"/>
                    <a:pt x="1958" y="0"/>
                  </a:cubicBezTo>
                  <a:cubicBezTo>
                    <a:pt x="1787" y="0"/>
                    <a:pt x="1664" y="124"/>
                    <a:pt x="1664" y="294"/>
                  </a:cubicBezTo>
                  <a:lnTo>
                    <a:pt x="1664" y="471"/>
                  </a:lnTo>
                  <a:lnTo>
                    <a:pt x="1223" y="471"/>
                  </a:lnTo>
                  <a:lnTo>
                    <a:pt x="1223" y="294"/>
                  </a:lnTo>
                  <a:cubicBezTo>
                    <a:pt x="1223" y="124"/>
                    <a:pt x="1100" y="0"/>
                    <a:pt x="9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2"/>
            <p:cNvSpPr/>
            <p:nvPr/>
          </p:nvSpPr>
          <p:spPr>
            <a:xfrm>
              <a:off x="7126334" y="3695887"/>
              <a:ext cx="76284" cy="61615"/>
            </a:xfrm>
            <a:custGeom>
              <a:rect b="b" l="l" r="r" t="t"/>
              <a:pathLst>
                <a:path extrusionOk="0" h="3163" w="3916">
                  <a:moveTo>
                    <a:pt x="3327" y="1029"/>
                  </a:moveTo>
                  <a:lnTo>
                    <a:pt x="3327" y="2134"/>
                  </a:lnTo>
                  <a:lnTo>
                    <a:pt x="559" y="2134"/>
                  </a:lnTo>
                  <a:lnTo>
                    <a:pt x="559" y="1029"/>
                  </a:lnTo>
                  <a:close/>
                  <a:moveTo>
                    <a:pt x="953" y="0"/>
                  </a:moveTo>
                  <a:cubicBezTo>
                    <a:pt x="782" y="0"/>
                    <a:pt x="659" y="124"/>
                    <a:pt x="659" y="271"/>
                  </a:cubicBezTo>
                  <a:lnTo>
                    <a:pt x="659" y="465"/>
                  </a:lnTo>
                  <a:lnTo>
                    <a:pt x="512" y="465"/>
                  </a:lnTo>
                  <a:cubicBezTo>
                    <a:pt x="218" y="465"/>
                    <a:pt x="1" y="688"/>
                    <a:pt x="1" y="959"/>
                  </a:cubicBezTo>
                  <a:lnTo>
                    <a:pt x="1" y="2205"/>
                  </a:lnTo>
                  <a:cubicBezTo>
                    <a:pt x="1" y="2475"/>
                    <a:pt x="218" y="2698"/>
                    <a:pt x="512" y="2698"/>
                  </a:cubicBezTo>
                  <a:lnTo>
                    <a:pt x="659" y="2698"/>
                  </a:lnTo>
                  <a:lnTo>
                    <a:pt x="659" y="2869"/>
                  </a:lnTo>
                  <a:cubicBezTo>
                    <a:pt x="659" y="3039"/>
                    <a:pt x="782" y="3163"/>
                    <a:pt x="953" y="3163"/>
                  </a:cubicBezTo>
                  <a:cubicBezTo>
                    <a:pt x="1100" y="3163"/>
                    <a:pt x="1223" y="3039"/>
                    <a:pt x="1223" y="2869"/>
                  </a:cubicBezTo>
                  <a:lnTo>
                    <a:pt x="1223" y="2698"/>
                  </a:lnTo>
                  <a:lnTo>
                    <a:pt x="1664" y="2698"/>
                  </a:lnTo>
                  <a:lnTo>
                    <a:pt x="1664" y="2869"/>
                  </a:lnTo>
                  <a:cubicBezTo>
                    <a:pt x="1664" y="3039"/>
                    <a:pt x="1787" y="3163"/>
                    <a:pt x="1958" y="3163"/>
                  </a:cubicBezTo>
                  <a:cubicBezTo>
                    <a:pt x="2105" y="3163"/>
                    <a:pt x="2252" y="3039"/>
                    <a:pt x="2252" y="2869"/>
                  </a:cubicBezTo>
                  <a:lnTo>
                    <a:pt x="2252" y="2698"/>
                  </a:lnTo>
                  <a:lnTo>
                    <a:pt x="2669" y="2698"/>
                  </a:lnTo>
                  <a:lnTo>
                    <a:pt x="2669" y="2869"/>
                  </a:lnTo>
                  <a:cubicBezTo>
                    <a:pt x="2669" y="3039"/>
                    <a:pt x="2816" y="3163"/>
                    <a:pt x="2963" y="3163"/>
                  </a:cubicBezTo>
                  <a:cubicBezTo>
                    <a:pt x="3110" y="3163"/>
                    <a:pt x="3257" y="3039"/>
                    <a:pt x="3257" y="2869"/>
                  </a:cubicBezTo>
                  <a:lnTo>
                    <a:pt x="3257" y="2698"/>
                  </a:lnTo>
                  <a:lnTo>
                    <a:pt x="3404" y="2698"/>
                  </a:lnTo>
                  <a:cubicBezTo>
                    <a:pt x="3698" y="2698"/>
                    <a:pt x="3915" y="2475"/>
                    <a:pt x="3915" y="2205"/>
                  </a:cubicBezTo>
                  <a:lnTo>
                    <a:pt x="3915" y="959"/>
                  </a:lnTo>
                  <a:cubicBezTo>
                    <a:pt x="3915" y="688"/>
                    <a:pt x="3698" y="465"/>
                    <a:pt x="3404" y="465"/>
                  </a:cubicBezTo>
                  <a:lnTo>
                    <a:pt x="3257" y="465"/>
                  </a:lnTo>
                  <a:lnTo>
                    <a:pt x="3257" y="271"/>
                  </a:lnTo>
                  <a:cubicBezTo>
                    <a:pt x="3257" y="124"/>
                    <a:pt x="3110" y="0"/>
                    <a:pt x="2963" y="0"/>
                  </a:cubicBezTo>
                  <a:cubicBezTo>
                    <a:pt x="2816" y="0"/>
                    <a:pt x="2669" y="124"/>
                    <a:pt x="2669" y="271"/>
                  </a:cubicBezTo>
                  <a:lnTo>
                    <a:pt x="2669" y="465"/>
                  </a:lnTo>
                  <a:lnTo>
                    <a:pt x="2252" y="465"/>
                  </a:lnTo>
                  <a:lnTo>
                    <a:pt x="2252" y="271"/>
                  </a:lnTo>
                  <a:cubicBezTo>
                    <a:pt x="2252" y="124"/>
                    <a:pt x="2105" y="0"/>
                    <a:pt x="1958" y="0"/>
                  </a:cubicBezTo>
                  <a:cubicBezTo>
                    <a:pt x="1787" y="0"/>
                    <a:pt x="1664" y="124"/>
                    <a:pt x="1664" y="271"/>
                  </a:cubicBezTo>
                  <a:lnTo>
                    <a:pt x="1664" y="465"/>
                  </a:lnTo>
                  <a:lnTo>
                    <a:pt x="1223" y="465"/>
                  </a:lnTo>
                  <a:lnTo>
                    <a:pt x="1223" y="271"/>
                  </a:lnTo>
                  <a:cubicBezTo>
                    <a:pt x="1223" y="124"/>
                    <a:pt x="1100" y="0"/>
                    <a:pt x="9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7" name="Google Shape;2497;p22"/>
          <p:cNvGrpSpPr/>
          <p:nvPr/>
        </p:nvGrpSpPr>
        <p:grpSpPr>
          <a:xfrm>
            <a:off x="7237461" y="4018132"/>
            <a:ext cx="641064" cy="722438"/>
            <a:chOff x="2365483" y="3480284"/>
            <a:chExt cx="379802" cy="379821"/>
          </a:xfrm>
        </p:grpSpPr>
        <p:sp>
          <p:nvSpPr>
            <p:cNvPr id="2498" name="Google Shape;2498;p22"/>
            <p:cNvSpPr/>
            <p:nvPr/>
          </p:nvSpPr>
          <p:spPr>
            <a:xfrm>
              <a:off x="2371191" y="3486011"/>
              <a:ext cx="368834" cy="368815"/>
            </a:xfrm>
            <a:custGeom>
              <a:rect b="b" l="l" r="r" t="t"/>
              <a:pathLst>
                <a:path extrusionOk="0" h="18933" w="18934">
                  <a:moveTo>
                    <a:pt x="9458" y="0"/>
                  </a:moveTo>
                  <a:cubicBezTo>
                    <a:pt x="4239" y="0"/>
                    <a:pt x="1" y="4238"/>
                    <a:pt x="1" y="9452"/>
                  </a:cubicBezTo>
                  <a:cubicBezTo>
                    <a:pt x="1" y="14695"/>
                    <a:pt x="4239" y="18933"/>
                    <a:pt x="9458" y="18933"/>
                  </a:cubicBezTo>
                  <a:cubicBezTo>
                    <a:pt x="14695" y="18933"/>
                    <a:pt x="18933" y="14695"/>
                    <a:pt x="18933" y="9452"/>
                  </a:cubicBezTo>
                  <a:cubicBezTo>
                    <a:pt x="18933" y="4238"/>
                    <a:pt x="14695" y="0"/>
                    <a:pt x="945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2"/>
            <p:cNvSpPr/>
            <p:nvPr/>
          </p:nvSpPr>
          <p:spPr>
            <a:xfrm>
              <a:off x="2484778" y="3495050"/>
              <a:ext cx="255246" cy="359776"/>
            </a:xfrm>
            <a:custGeom>
              <a:rect b="b" l="l" r="r" t="t"/>
              <a:pathLst>
                <a:path extrusionOk="0" h="18469" w="13103">
                  <a:moveTo>
                    <a:pt x="6513" y="1"/>
                  </a:moveTo>
                  <a:lnTo>
                    <a:pt x="6513" y="1"/>
                  </a:lnTo>
                  <a:cubicBezTo>
                    <a:pt x="9946" y="1423"/>
                    <a:pt x="12344" y="4803"/>
                    <a:pt x="12344" y="8718"/>
                  </a:cubicBezTo>
                  <a:cubicBezTo>
                    <a:pt x="12344" y="13961"/>
                    <a:pt x="8106" y="18198"/>
                    <a:pt x="2893" y="18198"/>
                  </a:cubicBezTo>
                  <a:cubicBezTo>
                    <a:pt x="1888" y="18198"/>
                    <a:pt x="906" y="18028"/>
                    <a:pt x="1" y="17734"/>
                  </a:cubicBezTo>
                  <a:lnTo>
                    <a:pt x="1" y="17734"/>
                  </a:lnTo>
                  <a:cubicBezTo>
                    <a:pt x="1129" y="18198"/>
                    <a:pt x="2352" y="18469"/>
                    <a:pt x="3627" y="18469"/>
                  </a:cubicBezTo>
                  <a:cubicBezTo>
                    <a:pt x="8864" y="18469"/>
                    <a:pt x="13102" y="14231"/>
                    <a:pt x="13102" y="8988"/>
                  </a:cubicBezTo>
                  <a:cubicBezTo>
                    <a:pt x="13102" y="4779"/>
                    <a:pt x="10334" y="1200"/>
                    <a:pt x="6513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2"/>
            <p:cNvSpPr/>
            <p:nvPr/>
          </p:nvSpPr>
          <p:spPr>
            <a:xfrm>
              <a:off x="2498180" y="3612883"/>
              <a:ext cx="114523" cy="114971"/>
            </a:xfrm>
            <a:custGeom>
              <a:rect b="b" l="l" r="r" t="t"/>
              <a:pathLst>
                <a:path extrusionOk="0" h="5902" w="5879">
                  <a:moveTo>
                    <a:pt x="2939" y="0"/>
                  </a:moveTo>
                  <a:cubicBezTo>
                    <a:pt x="1323" y="0"/>
                    <a:pt x="0" y="1323"/>
                    <a:pt x="0" y="2939"/>
                  </a:cubicBezTo>
                  <a:cubicBezTo>
                    <a:pt x="0" y="4579"/>
                    <a:pt x="1323" y="5901"/>
                    <a:pt x="2939" y="5901"/>
                  </a:cubicBezTo>
                  <a:cubicBezTo>
                    <a:pt x="4579" y="5901"/>
                    <a:pt x="5878" y="4579"/>
                    <a:pt x="5878" y="2939"/>
                  </a:cubicBezTo>
                  <a:cubicBezTo>
                    <a:pt x="5878" y="1323"/>
                    <a:pt x="4579" y="0"/>
                    <a:pt x="2939" y="0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2"/>
            <p:cNvSpPr/>
            <p:nvPr/>
          </p:nvSpPr>
          <p:spPr>
            <a:xfrm>
              <a:off x="2532990" y="3647674"/>
              <a:ext cx="44901" cy="45369"/>
            </a:xfrm>
            <a:custGeom>
              <a:rect b="b" l="l" r="r" t="t"/>
              <a:pathLst>
                <a:path extrusionOk="0" h="2329" w="2305">
                  <a:moveTo>
                    <a:pt x="1152" y="1"/>
                  </a:moveTo>
                  <a:cubicBezTo>
                    <a:pt x="512" y="1"/>
                    <a:pt x="0" y="518"/>
                    <a:pt x="0" y="1153"/>
                  </a:cubicBezTo>
                  <a:cubicBezTo>
                    <a:pt x="0" y="1794"/>
                    <a:pt x="512" y="2328"/>
                    <a:pt x="1152" y="2328"/>
                  </a:cubicBezTo>
                  <a:cubicBezTo>
                    <a:pt x="1787" y="2328"/>
                    <a:pt x="2304" y="1794"/>
                    <a:pt x="2304" y="1153"/>
                  </a:cubicBezTo>
                  <a:cubicBezTo>
                    <a:pt x="2304" y="518"/>
                    <a:pt x="1787" y="1"/>
                    <a:pt x="1152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2"/>
            <p:cNvSpPr/>
            <p:nvPr/>
          </p:nvSpPr>
          <p:spPr>
            <a:xfrm>
              <a:off x="2535386" y="3649622"/>
              <a:ext cx="42505" cy="43421"/>
            </a:xfrm>
            <a:custGeom>
              <a:rect b="b" l="l" r="r" t="t"/>
              <a:pathLst>
                <a:path extrusionOk="0" h="2229" w="2182">
                  <a:moveTo>
                    <a:pt x="1447" y="1"/>
                  </a:moveTo>
                  <a:lnTo>
                    <a:pt x="1447" y="1"/>
                  </a:lnTo>
                  <a:cubicBezTo>
                    <a:pt x="1517" y="148"/>
                    <a:pt x="1564" y="318"/>
                    <a:pt x="1564" y="518"/>
                  </a:cubicBezTo>
                  <a:cubicBezTo>
                    <a:pt x="1564" y="1153"/>
                    <a:pt x="1053" y="1664"/>
                    <a:pt x="418" y="1664"/>
                  </a:cubicBezTo>
                  <a:cubicBezTo>
                    <a:pt x="271" y="1664"/>
                    <a:pt x="124" y="1641"/>
                    <a:pt x="1" y="1594"/>
                  </a:cubicBezTo>
                  <a:lnTo>
                    <a:pt x="1" y="1594"/>
                  </a:lnTo>
                  <a:cubicBezTo>
                    <a:pt x="195" y="1958"/>
                    <a:pt x="589" y="2228"/>
                    <a:pt x="1029" y="2228"/>
                  </a:cubicBezTo>
                  <a:cubicBezTo>
                    <a:pt x="1664" y="2228"/>
                    <a:pt x="2181" y="1694"/>
                    <a:pt x="2181" y="1053"/>
                  </a:cubicBezTo>
                  <a:cubicBezTo>
                    <a:pt x="2181" y="565"/>
                    <a:pt x="1888" y="148"/>
                    <a:pt x="1447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2"/>
            <p:cNvSpPr/>
            <p:nvPr/>
          </p:nvSpPr>
          <p:spPr>
            <a:xfrm>
              <a:off x="2365483" y="3480284"/>
              <a:ext cx="379802" cy="379821"/>
            </a:xfrm>
            <a:custGeom>
              <a:rect b="b" l="l" r="r" t="t"/>
              <a:pathLst>
                <a:path extrusionOk="0" h="19498" w="19497">
                  <a:moveTo>
                    <a:pt x="9751" y="1"/>
                  </a:moveTo>
                  <a:cubicBezTo>
                    <a:pt x="7153" y="1"/>
                    <a:pt x="4702" y="1029"/>
                    <a:pt x="2868" y="2863"/>
                  </a:cubicBezTo>
                  <a:cubicBezTo>
                    <a:pt x="1029" y="4703"/>
                    <a:pt x="0" y="7154"/>
                    <a:pt x="0" y="9746"/>
                  </a:cubicBezTo>
                  <a:cubicBezTo>
                    <a:pt x="0" y="12367"/>
                    <a:pt x="1029" y="14818"/>
                    <a:pt x="2868" y="16652"/>
                  </a:cubicBezTo>
                  <a:cubicBezTo>
                    <a:pt x="4702" y="18492"/>
                    <a:pt x="7153" y="19497"/>
                    <a:pt x="9751" y="19497"/>
                  </a:cubicBezTo>
                  <a:cubicBezTo>
                    <a:pt x="11291" y="19497"/>
                    <a:pt x="12761" y="19150"/>
                    <a:pt x="14136" y="18469"/>
                  </a:cubicBezTo>
                  <a:cubicBezTo>
                    <a:pt x="14283" y="18392"/>
                    <a:pt x="14330" y="18222"/>
                    <a:pt x="14254" y="18098"/>
                  </a:cubicBezTo>
                  <a:cubicBezTo>
                    <a:pt x="14201" y="17988"/>
                    <a:pt x="14091" y="17934"/>
                    <a:pt x="13978" y="17934"/>
                  </a:cubicBezTo>
                  <a:cubicBezTo>
                    <a:pt x="13940" y="17934"/>
                    <a:pt x="13902" y="17940"/>
                    <a:pt x="13866" y="17951"/>
                  </a:cubicBezTo>
                  <a:cubicBezTo>
                    <a:pt x="12590" y="18616"/>
                    <a:pt x="11197" y="18933"/>
                    <a:pt x="9751" y="18933"/>
                  </a:cubicBezTo>
                  <a:cubicBezTo>
                    <a:pt x="7300" y="18933"/>
                    <a:pt x="4996" y="17975"/>
                    <a:pt x="3262" y="16235"/>
                  </a:cubicBezTo>
                  <a:cubicBezTo>
                    <a:pt x="1546" y="14525"/>
                    <a:pt x="588" y="12220"/>
                    <a:pt x="588" y="9746"/>
                  </a:cubicBezTo>
                  <a:cubicBezTo>
                    <a:pt x="588" y="7301"/>
                    <a:pt x="1546" y="4997"/>
                    <a:pt x="3262" y="3280"/>
                  </a:cubicBezTo>
                  <a:cubicBezTo>
                    <a:pt x="4996" y="1541"/>
                    <a:pt x="7300" y="588"/>
                    <a:pt x="9751" y="588"/>
                  </a:cubicBezTo>
                  <a:cubicBezTo>
                    <a:pt x="12197" y="588"/>
                    <a:pt x="14501" y="1541"/>
                    <a:pt x="16240" y="3280"/>
                  </a:cubicBezTo>
                  <a:cubicBezTo>
                    <a:pt x="17980" y="4997"/>
                    <a:pt x="18932" y="7301"/>
                    <a:pt x="18932" y="9746"/>
                  </a:cubicBezTo>
                  <a:cubicBezTo>
                    <a:pt x="18932" y="12761"/>
                    <a:pt x="17440" y="15600"/>
                    <a:pt x="14965" y="17317"/>
                  </a:cubicBezTo>
                  <a:cubicBezTo>
                    <a:pt x="14842" y="17387"/>
                    <a:pt x="14818" y="17587"/>
                    <a:pt x="14894" y="17704"/>
                  </a:cubicBezTo>
                  <a:cubicBezTo>
                    <a:pt x="14954" y="17783"/>
                    <a:pt x="15048" y="17833"/>
                    <a:pt x="15146" y="17833"/>
                  </a:cubicBezTo>
                  <a:cubicBezTo>
                    <a:pt x="15201" y="17833"/>
                    <a:pt x="15259" y="17817"/>
                    <a:pt x="15312" y="17781"/>
                  </a:cubicBezTo>
                  <a:cubicBezTo>
                    <a:pt x="17927" y="15971"/>
                    <a:pt x="19497" y="12955"/>
                    <a:pt x="19497" y="9746"/>
                  </a:cubicBezTo>
                  <a:cubicBezTo>
                    <a:pt x="19497" y="7154"/>
                    <a:pt x="18492" y="4703"/>
                    <a:pt x="16658" y="2863"/>
                  </a:cubicBezTo>
                  <a:cubicBezTo>
                    <a:pt x="14795" y="1029"/>
                    <a:pt x="12373" y="1"/>
                    <a:pt x="975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2"/>
            <p:cNvSpPr/>
            <p:nvPr/>
          </p:nvSpPr>
          <p:spPr>
            <a:xfrm>
              <a:off x="2552568" y="3521737"/>
              <a:ext cx="148866" cy="148866"/>
            </a:xfrm>
            <a:custGeom>
              <a:rect b="b" l="l" r="r" t="t"/>
              <a:pathLst>
                <a:path extrusionOk="0" h="7642" w="7642">
                  <a:moveTo>
                    <a:pt x="294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cubicBezTo>
                    <a:pt x="4015" y="565"/>
                    <a:pt x="7077" y="3603"/>
                    <a:pt x="7077" y="7348"/>
                  </a:cubicBezTo>
                  <a:cubicBezTo>
                    <a:pt x="7077" y="7524"/>
                    <a:pt x="7201" y="7641"/>
                    <a:pt x="7348" y="7641"/>
                  </a:cubicBezTo>
                  <a:cubicBezTo>
                    <a:pt x="7518" y="7641"/>
                    <a:pt x="7642" y="7524"/>
                    <a:pt x="7642" y="7348"/>
                  </a:cubicBezTo>
                  <a:cubicBezTo>
                    <a:pt x="7642" y="3309"/>
                    <a:pt x="4332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2"/>
            <p:cNvSpPr/>
            <p:nvPr/>
          </p:nvSpPr>
          <p:spPr>
            <a:xfrm>
              <a:off x="2552568" y="3560891"/>
              <a:ext cx="109711" cy="109711"/>
            </a:xfrm>
            <a:custGeom>
              <a:rect b="b" l="l" r="r" t="t"/>
              <a:pathLst>
                <a:path extrusionOk="0" h="5632" w="5632">
                  <a:moveTo>
                    <a:pt x="294" y="1"/>
                  </a:moveTo>
                  <a:cubicBezTo>
                    <a:pt x="124" y="1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cubicBezTo>
                    <a:pt x="2916" y="565"/>
                    <a:pt x="5067" y="2722"/>
                    <a:pt x="5067" y="5338"/>
                  </a:cubicBezTo>
                  <a:cubicBezTo>
                    <a:pt x="5067" y="5514"/>
                    <a:pt x="5191" y="5631"/>
                    <a:pt x="5361" y="5631"/>
                  </a:cubicBezTo>
                  <a:cubicBezTo>
                    <a:pt x="5508" y="5631"/>
                    <a:pt x="5631" y="5514"/>
                    <a:pt x="5631" y="5338"/>
                  </a:cubicBezTo>
                  <a:cubicBezTo>
                    <a:pt x="5631" y="2399"/>
                    <a:pt x="3233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2"/>
            <p:cNvSpPr/>
            <p:nvPr/>
          </p:nvSpPr>
          <p:spPr>
            <a:xfrm>
              <a:off x="2409449" y="3670115"/>
              <a:ext cx="149314" cy="148886"/>
            </a:xfrm>
            <a:custGeom>
              <a:rect b="b" l="l" r="r" t="t"/>
              <a:pathLst>
                <a:path extrusionOk="0" h="7643" w="7665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4339"/>
                    <a:pt x="3303" y="7642"/>
                    <a:pt x="7371" y="7642"/>
                  </a:cubicBezTo>
                  <a:cubicBezTo>
                    <a:pt x="7518" y="7642"/>
                    <a:pt x="7665" y="7519"/>
                    <a:pt x="7665" y="7372"/>
                  </a:cubicBezTo>
                  <a:cubicBezTo>
                    <a:pt x="7665" y="7201"/>
                    <a:pt x="7518" y="7078"/>
                    <a:pt x="7371" y="7078"/>
                  </a:cubicBezTo>
                  <a:cubicBezTo>
                    <a:pt x="3621" y="7078"/>
                    <a:pt x="588" y="4045"/>
                    <a:pt x="588" y="295"/>
                  </a:cubicBezTo>
                  <a:cubicBezTo>
                    <a:pt x="588" y="124"/>
                    <a:pt x="464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2"/>
            <p:cNvSpPr/>
            <p:nvPr/>
          </p:nvSpPr>
          <p:spPr>
            <a:xfrm>
              <a:off x="2448487" y="3670115"/>
              <a:ext cx="110276" cy="109828"/>
            </a:xfrm>
            <a:custGeom>
              <a:rect b="b" l="l" r="r" t="t"/>
              <a:pathLst>
                <a:path extrusionOk="0" h="5638" w="5661">
                  <a:moveTo>
                    <a:pt x="294" y="1"/>
                  </a:moveTo>
                  <a:cubicBezTo>
                    <a:pt x="147" y="1"/>
                    <a:pt x="0" y="124"/>
                    <a:pt x="0" y="295"/>
                  </a:cubicBezTo>
                  <a:cubicBezTo>
                    <a:pt x="0" y="3234"/>
                    <a:pt x="2404" y="5638"/>
                    <a:pt x="5367" y="5638"/>
                  </a:cubicBezTo>
                  <a:cubicBezTo>
                    <a:pt x="5514" y="5638"/>
                    <a:pt x="5661" y="5514"/>
                    <a:pt x="5661" y="5367"/>
                  </a:cubicBezTo>
                  <a:cubicBezTo>
                    <a:pt x="5661" y="5197"/>
                    <a:pt x="5514" y="5073"/>
                    <a:pt x="5367" y="5073"/>
                  </a:cubicBezTo>
                  <a:cubicBezTo>
                    <a:pt x="2722" y="5073"/>
                    <a:pt x="588" y="2916"/>
                    <a:pt x="588" y="295"/>
                  </a:cubicBezTo>
                  <a:cubicBezTo>
                    <a:pt x="588" y="124"/>
                    <a:pt x="441" y="1"/>
                    <a:pt x="2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2"/>
            <p:cNvSpPr/>
            <p:nvPr/>
          </p:nvSpPr>
          <p:spPr>
            <a:xfrm>
              <a:off x="2492453" y="3607604"/>
              <a:ext cx="125977" cy="125510"/>
            </a:xfrm>
            <a:custGeom>
              <a:rect b="b" l="l" r="r" t="t"/>
              <a:pathLst>
                <a:path extrusionOk="0" h="6443" w="6467">
                  <a:moveTo>
                    <a:pt x="3233" y="1"/>
                  </a:moveTo>
                  <a:cubicBezTo>
                    <a:pt x="2863" y="1"/>
                    <a:pt x="2499" y="54"/>
                    <a:pt x="2152" y="177"/>
                  </a:cubicBezTo>
                  <a:cubicBezTo>
                    <a:pt x="2005" y="224"/>
                    <a:pt x="1934" y="394"/>
                    <a:pt x="1981" y="541"/>
                  </a:cubicBezTo>
                  <a:cubicBezTo>
                    <a:pt x="2023" y="657"/>
                    <a:pt x="2137" y="729"/>
                    <a:pt x="2255" y="729"/>
                  </a:cubicBezTo>
                  <a:cubicBezTo>
                    <a:pt x="2287" y="729"/>
                    <a:pt x="2320" y="723"/>
                    <a:pt x="2352" y="712"/>
                  </a:cubicBezTo>
                  <a:cubicBezTo>
                    <a:pt x="2646" y="618"/>
                    <a:pt x="2939" y="565"/>
                    <a:pt x="3233" y="565"/>
                  </a:cubicBezTo>
                  <a:cubicBezTo>
                    <a:pt x="4703" y="565"/>
                    <a:pt x="5902" y="1764"/>
                    <a:pt x="5902" y="3210"/>
                  </a:cubicBezTo>
                  <a:cubicBezTo>
                    <a:pt x="5902" y="4679"/>
                    <a:pt x="4703" y="5878"/>
                    <a:pt x="3233" y="5878"/>
                  </a:cubicBezTo>
                  <a:cubicBezTo>
                    <a:pt x="1764" y="5878"/>
                    <a:pt x="588" y="4679"/>
                    <a:pt x="588" y="3210"/>
                  </a:cubicBezTo>
                  <a:cubicBezTo>
                    <a:pt x="588" y="2528"/>
                    <a:pt x="859" y="1864"/>
                    <a:pt x="1347" y="1376"/>
                  </a:cubicBezTo>
                  <a:cubicBezTo>
                    <a:pt x="1446" y="1253"/>
                    <a:pt x="1446" y="1082"/>
                    <a:pt x="1323" y="959"/>
                  </a:cubicBezTo>
                  <a:cubicBezTo>
                    <a:pt x="1273" y="909"/>
                    <a:pt x="1200" y="884"/>
                    <a:pt x="1126" y="884"/>
                  </a:cubicBezTo>
                  <a:cubicBezTo>
                    <a:pt x="1053" y="884"/>
                    <a:pt x="979" y="909"/>
                    <a:pt x="929" y="959"/>
                  </a:cubicBezTo>
                  <a:cubicBezTo>
                    <a:pt x="341" y="1570"/>
                    <a:pt x="1" y="2381"/>
                    <a:pt x="1" y="3210"/>
                  </a:cubicBezTo>
                  <a:cubicBezTo>
                    <a:pt x="1" y="4997"/>
                    <a:pt x="1470" y="6443"/>
                    <a:pt x="3233" y="6443"/>
                  </a:cubicBezTo>
                  <a:cubicBezTo>
                    <a:pt x="5020" y="6443"/>
                    <a:pt x="6466" y="4997"/>
                    <a:pt x="6466" y="3210"/>
                  </a:cubicBezTo>
                  <a:cubicBezTo>
                    <a:pt x="6466" y="1447"/>
                    <a:pt x="5020" y="1"/>
                    <a:pt x="32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2"/>
            <p:cNvSpPr/>
            <p:nvPr/>
          </p:nvSpPr>
          <p:spPr>
            <a:xfrm>
              <a:off x="2527711" y="3642531"/>
              <a:ext cx="55908" cy="55771"/>
            </a:xfrm>
            <a:custGeom>
              <a:rect b="b" l="l" r="r" t="t"/>
              <a:pathLst>
                <a:path extrusionOk="0" h="2863" w="2870">
                  <a:moveTo>
                    <a:pt x="1423" y="559"/>
                  </a:moveTo>
                  <a:cubicBezTo>
                    <a:pt x="1911" y="559"/>
                    <a:pt x="2305" y="953"/>
                    <a:pt x="2305" y="1417"/>
                  </a:cubicBezTo>
                  <a:cubicBezTo>
                    <a:pt x="2305" y="1911"/>
                    <a:pt x="1911" y="2299"/>
                    <a:pt x="1423" y="2299"/>
                  </a:cubicBezTo>
                  <a:cubicBezTo>
                    <a:pt x="959" y="2299"/>
                    <a:pt x="565" y="1911"/>
                    <a:pt x="565" y="1417"/>
                  </a:cubicBezTo>
                  <a:cubicBezTo>
                    <a:pt x="565" y="953"/>
                    <a:pt x="959" y="559"/>
                    <a:pt x="1423" y="559"/>
                  </a:cubicBezTo>
                  <a:close/>
                  <a:moveTo>
                    <a:pt x="1423" y="0"/>
                  </a:moveTo>
                  <a:cubicBezTo>
                    <a:pt x="636" y="0"/>
                    <a:pt x="1" y="635"/>
                    <a:pt x="1" y="1417"/>
                  </a:cubicBezTo>
                  <a:cubicBezTo>
                    <a:pt x="1" y="2228"/>
                    <a:pt x="636" y="2863"/>
                    <a:pt x="1423" y="2863"/>
                  </a:cubicBezTo>
                  <a:cubicBezTo>
                    <a:pt x="2229" y="2863"/>
                    <a:pt x="2869" y="2228"/>
                    <a:pt x="2869" y="1417"/>
                  </a:cubicBezTo>
                  <a:cubicBezTo>
                    <a:pt x="2869" y="635"/>
                    <a:pt x="2229" y="0"/>
                    <a:pt x="142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23"/>
          <p:cNvSpPr txBox="1"/>
          <p:nvPr>
            <p:ph type="title"/>
          </p:nvPr>
        </p:nvSpPr>
        <p:spPr>
          <a:xfrm>
            <a:off x="713224" y="1825650"/>
            <a:ext cx="4574353" cy="1437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/>
              <a:t>Merci de m’avoir écouté !</a:t>
            </a:r>
            <a:endParaRPr/>
          </a:p>
        </p:txBody>
      </p:sp>
      <p:grpSp>
        <p:nvGrpSpPr>
          <p:cNvPr id="2515" name="Google Shape;2515;p23"/>
          <p:cNvGrpSpPr/>
          <p:nvPr/>
        </p:nvGrpSpPr>
        <p:grpSpPr>
          <a:xfrm>
            <a:off x="5117700" y="1284078"/>
            <a:ext cx="3198307" cy="3109297"/>
            <a:chOff x="5117700" y="1284078"/>
            <a:chExt cx="3198307" cy="3109297"/>
          </a:xfrm>
        </p:grpSpPr>
        <p:grpSp>
          <p:nvGrpSpPr>
            <p:cNvPr id="2516" name="Google Shape;2516;p23"/>
            <p:cNvGrpSpPr/>
            <p:nvPr/>
          </p:nvGrpSpPr>
          <p:grpSpPr>
            <a:xfrm>
              <a:off x="5117700" y="1334265"/>
              <a:ext cx="3198307" cy="3059110"/>
              <a:chOff x="5117700" y="1334265"/>
              <a:chExt cx="3198307" cy="3059110"/>
            </a:xfrm>
          </p:grpSpPr>
          <p:grpSp>
            <p:nvGrpSpPr>
              <p:cNvPr id="2517" name="Google Shape;2517;p23"/>
              <p:cNvGrpSpPr/>
              <p:nvPr/>
            </p:nvGrpSpPr>
            <p:grpSpPr>
              <a:xfrm>
                <a:off x="6884953" y="1334265"/>
                <a:ext cx="1431054" cy="2335624"/>
                <a:chOff x="4086200" y="365075"/>
                <a:chExt cx="2363426" cy="3857348"/>
              </a:xfrm>
            </p:grpSpPr>
            <p:sp>
              <p:nvSpPr>
                <p:cNvPr id="2518" name="Google Shape;2518;p23"/>
                <p:cNvSpPr/>
                <p:nvPr/>
              </p:nvSpPr>
              <p:spPr>
                <a:xfrm>
                  <a:off x="4556187" y="369243"/>
                  <a:ext cx="1878028" cy="1091678"/>
                </a:xfrm>
                <a:custGeom>
                  <a:rect b="b" l="l" r="r" t="t"/>
                  <a:pathLst>
                    <a:path extrusionOk="0" h="5238" w="9011">
                      <a:moveTo>
                        <a:pt x="1137" y="0"/>
                      </a:moveTo>
                      <a:cubicBezTo>
                        <a:pt x="961" y="0"/>
                        <a:pt x="809" y="134"/>
                        <a:pt x="767" y="310"/>
                      </a:cubicBezTo>
                      <a:lnTo>
                        <a:pt x="37" y="4353"/>
                      </a:lnTo>
                      <a:cubicBezTo>
                        <a:pt x="0" y="4542"/>
                        <a:pt x="116" y="4699"/>
                        <a:pt x="287" y="4699"/>
                      </a:cubicBezTo>
                      <a:lnTo>
                        <a:pt x="8123" y="5235"/>
                      </a:lnTo>
                      <a:cubicBezTo>
                        <a:pt x="8136" y="5237"/>
                        <a:pt x="8149" y="5238"/>
                        <a:pt x="8161" y="5238"/>
                      </a:cubicBezTo>
                      <a:cubicBezTo>
                        <a:pt x="8339" y="5238"/>
                        <a:pt x="8490" y="5089"/>
                        <a:pt x="8507" y="4912"/>
                      </a:cubicBezTo>
                      <a:lnTo>
                        <a:pt x="8992" y="596"/>
                      </a:lnTo>
                      <a:cubicBezTo>
                        <a:pt x="9010" y="425"/>
                        <a:pt x="8876" y="268"/>
                        <a:pt x="8701" y="268"/>
                      </a:cubicBezTo>
                      <a:lnTo>
                        <a:pt x="11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9" name="Google Shape;2519;p23"/>
                <p:cNvSpPr/>
                <p:nvPr/>
              </p:nvSpPr>
              <p:spPr>
                <a:xfrm>
                  <a:off x="4555134" y="365075"/>
                  <a:ext cx="1894492" cy="1104391"/>
                </a:xfrm>
                <a:custGeom>
                  <a:rect b="b" l="l" r="r" t="t"/>
                  <a:pathLst>
                    <a:path extrusionOk="0" h="5299" w="9090">
                      <a:moveTo>
                        <a:pt x="1156" y="57"/>
                      </a:moveTo>
                      <a:lnTo>
                        <a:pt x="8743" y="311"/>
                      </a:lnTo>
                      <a:cubicBezTo>
                        <a:pt x="8895" y="330"/>
                        <a:pt x="9011" y="464"/>
                        <a:pt x="8992" y="616"/>
                      </a:cubicBezTo>
                      <a:lnTo>
                        <a:pt x="8512" y="4909"/>
                      </a:lnTo>
                      <a:cubicBezTo>
                        <a:pt x="8494" y="5091"/>
                        <a:pt x="8359" y="5220"/>
                        <a:pt x="8198" y="5220"/>
                      </a:cubicBezTo>
                      <a:cubicBezTo>
                        <a:pt x="8187" y="5220"/>
                        <a:pt x="8176" y="5220"/>
                        <a:pt x="8165" y="5218"/>
                      </a:cubicBezTo>
                      <a:lnTo>
                        <a:pt x="329" y="4701"/>
                      </a:lnTo>
                      <a:cubicBezTo>
                        <a:pt x="176" y="4678"/>
                        <a:pt x="79" y="4544"/>
                        <a:pt x="98" y="4373"/>
                      </a:cubicBezTo>
                      <a:lnTo>
                        <a:pt x="851" y="330"/>
                      </a:lnTo>
                      <a:cubicBezTo>
                        <a:pt x="869" y="173"/>
                        <a:pt x="1022" y="57"/>
                        <a:pt x="1156" y="57"/>
                      </a:cubicBezTo>
                      <a:close/>
                      <a:moveTo>
                        <a:pt x="1147" y="0"/>
                      </a:moveTo>
                      <a:cubicBezTo>
                        <a:pt x="966" y="0"/>
                        <a:pt x="807" y="146"/>
                        <a:pt x="772" y="330"/>
                      </a:cubicBezTo>
                      <a:lnTo>
                        <a:pt x="42" y="4373"/>
                      </a:lnTo>
                      <a:cubicBezTo>
                        <a:pt x="1" y="4562"/>
                        <a:pt x="116" y="4756"/>
                        <a:pt x="310" y="4756"/>
                      </a:cubicBezTo>
                      <a:lnTo>
                        <a:pt x="8147" y="5297"/>
                      </a:lnTo>
                      <a:cubicBezTo>
                        <a:pt x="8158" y="5298"/>
                        <a:pt x="8169" y="5298"/>
                        <a:pt x="8180" y="5298"/>
                      </a:cubicBezTo>
                      <a:cubicBezTo>
                        <a:pt x="8396" y="5298"/>
                        <a:pt x="8573" y="5130"/>
                        <a:pt x="8590" y="4932"/>
                      </a:cubicBezTo>
                      <a:lnTo>
                        <a:pt x="9071" y="635"/>
                      </a:lnTo>
                      <a:cubicBezTo>
                        <a:pt x="9089" y="427"/>
                        <a:pt x="8955" y="251"/>
                        <a:pt x="8743" y="251"/>
                      </a:cubicBezTo>
                      <a:lnTo>
                        <a:pt x="1179" y="2"/>
                      </a:lnTo>
                      <a:cubicBezTo>
                        <a:pt x="1168" y="1"/>
                        <a:pt x="1158" y="0"/>
                        <a:pt x="114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0" name="Google Shape;2520;p23"/>
                <p:cNvSpPr/>
                <p:nvPr/>
              </p:nvSpPr>
              <p:spPr>
                <a:xfrm>
                  <a:off x="4330890" y="1504273"/>
                  <a:ext cx="1966604" cy="1261328"/>
                </a:xfrm>
                <a:custGeom>
                  <a:rect b="b" l="l" r="r" t="t"/>
                  <a:pathLst>
                    <a:path extrusionOk="0" h="6052" w="9436">
                      <a:moveTo>
                        <a:pt x="1205" y="0"/>
                      </a:moveTo>
                      <a:cubicBezTo>
                        <a:pt x="1044" y="0"/>
                        <a:pt x="885" y="147"/>
                        <a:pt x="850" y="330"/>
                      </a:cubicBezTo>
                      <a:lnTo>
                        <a:pt x="42" y="4756"/>
                      </a:lnTo>
                      <a:cubicBezTo>
                        <a:pt x="0" y="4951"/>
                        <a:pt x="116" y="5145"/>
                        <a:pt x="310" y="5163"/>
                      </a:cubicBezTo>
                      <a:lnTo>
                        <a:pt x="8474" y="6050"/>
                      </a:lnTo>
                      <a:cubicBezTo>
                        <a:pt x="8484" y="6051"/>
                        <a:pt x="8495" y="6052"/>
                        <a:pt x="8505" y="6052"/>
                      </a:cubicBezTo>
                      <a:cubicBezTo>
                        <a:pt x="8684" y="6052"/>
                        <a:pt x="8859" y="5900"/>
                        <a:pt x="8876" y="5704"/>
                      </a:cubicBezTo>
                      <a:lnTo>
                        <a:pt x="9417" y="968"/>
                      </a:lnTo>
                      <a:cubicBezTo>
                        <a:pt x="9435" y="774"/>
                        <a:pt x="9301" y="598"/>
                        <a:pt x="9107" y="579"/>
                      </a:cubicBezTo>
                      <a:lnTo>
                        <a:pt x="1234" y="2"/>
                      </a:lnTo>
                      <a:cubicBezTo>
                        <a:pt x="1224" y="1"/>
                        <a:pt x="1215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1" name="Google Shape;2521;p23"/>
                <p:cNvSpPr/>
                <p:nvPr/>
              </p:nvSpPr>
              <p:spPr>
                <a:xfrm>
                  <a:off x="4330879" y="1496562"/>
                  <a:ext cx="1982027" cy="1280502"/>
                </a:xfrm>
                <a:custGeom>
                  <a:rect b="b" l="l" r="r" t="t"/>
                  <a:pathLst>
                    <a:path extrusionOk="0" h="6144" w="9510">
                      <a:moveTo>
                        <a:pt x="1219" y="78"/>
                      </a:moveTo>
                      <a:cubicBezTo>
                        <a:pt x="1230" y="78"/>
                        <a:pt x="1241" y="79"/>
                        <a:pt x="1252" y="80"/>
                      </a:cubicBezTo>
                      <a:lnTo>
                        <a:pt x="9144" y="658"/>
                      </a:lnTo>
                      <a:cubicBezTo>
                        <a:pt x="9320" y="658"/>
                        <a:pt x="9435" y="811"/>
                        <a:pt x="9417" y="1005"/>
                      </a:cubicBezTo>
                      <a:lnTo>
                        <a:pt x="8876" y="5741"/>
                      </a:lnTo>
                      <a:cubicBezTo>
                        <a:pt x="8859" y="5918"/>
                        <a:pt x="8720" y="6047"/>
                        <a:pt x="8546" y="6047"/>
                      </a:cubicBezTo>
                      <a:cubicBezTo>
                        <a:pt x="8535" y="6047"/>
                        <a:pt x="8523" y="6047"/>
                        <a:pt x="8511" y="6046"/>
                      </a:cubicBezTo>
                      <a:lnTo>
                        <a:pt x="347" y="5163"/>
                      </a:lnTo>
                      <a:cubicBezTo>
                        <a:pt x="194" y="5140"/>
                        <a:pt x="79" y="4969"/>
                        <a:pt x="116" y="4793"/>
                      </a:cubicBezTo>
                      <a:lnTo>
                        <a:pt x="924" y="367"/>
                      </a:lnTo>
                      <a:cubicBezTo>
                        <a:pt x="959" y="209"/>
                        <a:pt x="1080" y="78"/>
                        <a:pt x="1219" y="78"/>
                      </a:cubicBezTo>
                      <a:close/>
                      <a:moveTo>
                        <a:pt x="1242" y="1"/>
                      </a:moveTo>
                      <a:cubicBezTo>
                        <a:pt x="1060" y="1"/>
                        <a:pt x="904" y="164"/>
                        <a:pt x="869" y="348"/>
                      </a:cubicBezTo>
                      <a:lnTo>
                        <a:pt x="37" y="4775"/>
                      </a:lnTo>
                      <a:cubicBezTo>
                        <a:pt x="0" y="5006"/>
                        <a:pt x="134" y="5200"/>
                        <a:pt x="328" y="5237"/>
                      </a:cubicBezTo>
                      <a:lnTo>
                        <a:pt x="8511" y="6143"/>
                      </a:lnTo>
                      <a:cubicBezTo>
                        <a:pt x="8522" y="6144"/>
                        <a:pt x="8532" y="6144"/>
                        <a:pt x="8543" y="6144"/>
                      </a:cubicBezTo>
                      <a:cubicBezTo>
                        <a:pt x="8744" y="6144"/>
                        <a:pt x="8933" y="5978"/>
                        <a:pt x="8955" y="5741"/>
                      </a:cubicBezTo>
                      <a:lnTo>
                        <a:pt x="9491" y="1005"/>
                      </a:lnTo>
                      <a:cubicBezTo>
                        <a:pt x="9509" y="792"/>
                        <a:pt x="9357" y="598"/>
                        <a:pt x="9144" y="579"/>
                      </a:cubicBezTo>
                      <a:lnTo>
                        <a:pt x="1271" y="2"/>
                      </a:lnTo>
                      <a:cubicBezTo>
                        <a:pt x="1261" y="1"/>
                        <a:pt x="1252" y="1"/>
                        <a:pt x="124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2" name="Google Shape;2522;p23"/>
                <p:cNvSpPr/>
                <p:nvPr/>
              </p:nvSpPr>
              <p:spPr>
                <a:xfrm>
                  <a:off x="4086211" y="2748512"/>
                  <a:ext cx="2062892" cy="1466200"/>
                </a:xfrm>
                <a:custGeom>
                  <a:rect b="b" l="l" r="r" t="t"/>
                  <a:pathLst>
                    <a:path extrusionOk="0" h="7035" w="9898">
                      <a:moveTo>
                        <a:pt x="1299" y="0"/>
                      </a:moveTo>
                      <a:cubicBezTo>
                        <a:pt x="1119" y="0"/>
                        <a:pt x="964" y="147"/>
                        <a:pt x="925" y="348"/>
                      </a:cubicBezTo>
                      <a:lnTo>
                        <a:pt x="42" y="5218"/>
                      </a:lnTo>
                      <a:cubicBezTo>
                        <a:pt x="0" y="5449"/>
                        <a:pt x="116" y="5643"/>
                        <a:pt x="310" y="5680"/>
                      </a:cubicBezTo>
                      <a:lnTo>
                        <a:pt x="8840" y="7030"/>
                      </a:lnTo>
                      <a:cubicBezTo>
                        <a:pt x="8859" y="7033"/>
                        <a:pt x="8878" y="7035"/>
                        <a:pt x="8897" y="7035"/>
                      </a:cubicBezTo>
                      <a:cubicBezTo>
                        <a:pt x="9085" y="7035"/>
                        <a:pt x="9243" y="6872"/>
                        <a:pt x="9260" y="6641"/>
                      </a:cubicBezTo>
                      <a:lnTo>
                        <a:pt x="9861" y="1406"/>
                      </a:lnTo>
                      <a:cubicBezTo>
                        <a:pt x="9898" y="1194"/>
                        <a:pt x="9745" y="981"/>
                        <a:pt x="9551" y="963"/>
                      </a:cubicBezTo>
                      <a:lnTo>
                        <a:pt x="1331" y="2"/>
                      </a:lnTo>
                      <a:cubicBezTo>
                        <a:pt x="1321" y="1"/>
                        <a:pt x="1310" y="0"/>
                        <a:pt x="129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3" name="Google Shape;2523;p23"/>
                <p:cNvSpPr/>
                <p:nvPr/>
              </p:nvSpPr>
              <p:spPr>
                <a:xfrm>
                  <a:off x="4086200" y="2740592"/>
                  <a:ext cx="2078314" cy="1481831"/>
                </a:xfrm>
                <a:custGeom>
                  <a:rect b="b" l="l" r="r" t="t"/>
                  <a:pathLst>
                    <a:path extrusionOk="0" h="7110" w="9972">
                      <a:moveTo>
                        <a:pt x="1321" y="75"/>
                      </a:moveTo>
                      <a:cubicBezTo>
                        <a:pt x="1330" y="75"/>
                        <a:pt x="1340" y="75"/>
                        <a:pt x="1350" y="77"/>
                      </a:cubicBezTo>
                      <a:lnTo>
                        <a:pt x="9570" y="1042"/>
                      </a:lnTo>
                      <a:cubicBezTo>
                        <a:pt x="9759" y="1061"/>
                        <a:pt x="9898" y="1232"/>
                        <a:pt x="9856" y="1444"/>
                      </a:cubicBezTo>
                      <a:lnTo>
                        <a:pt x="9260" y="6679"/>
                      </a:lnTo>
                      <a:cubicBezTo>
                        <a:pt x="9243" y="6878"/>
                        <a:pt x="9088" y="7028"/>
                        <a:pt x="8914" y="7028"/>
                      </a:cubicBezTo>
                      <a:cubicBezTo>
                        <a:pt x="8901" y="7028"/>
                        <a:pt x="8889" y="7027"/>
                        <a:pt x="8877" y="7026"/>
                      </a:cubicBezTo>
                      <a:lnTo>
                        <a:pt x="347" y="5681"/>
                      </a:lnTo>
                      <a:cubicBezTo>
                        <a:pt x="171" y="5640"/>
                        <a:pt x="79" y="5469"/>
                        <a:pt x="116" y="5256"/>
                      </a:cubicBezTo>
                      <a:lnTo>
                        <a:pt x="1003" y="386"/>
                      </a:lnTo>
                      <a:cubicBezTo>
                        <a:pt x="1038" y="204"/>
                        <a:pt x="1174" y="75"/>
                        <a:pt x="1321" y="75"/>
                      </a:cubicBezTo>
                      <a:close/>
                      <a:moveTo>
                        <a:pt x="1334" y="1"/>
                      </a:moveTo>
                      <a:cubicBezTo>
                        <a:pt x="1152" y="1"/>
                        <a:pt x="977" y="169"/>
                        <a:pt x="925" y="386"/>
                      </a:cubicBezTo>
                      <a:lnTo>
                        <a:pt x="37" y="5256"/>
                      </a:lnTo>
                      <a:cubicBezTo>
                        <a:pt x="1" y="5506"/>
                        <a:pt x="135" y="5737"/>
                        <a:pt x="329" y="5755"/>
                      </a:cubicBezTo>
                      <a:lnTo>
                        <a:pt x="8877" y="7104"/>
                      </a:lnTo>
                      <a:cubicBezTo>
                        <a:pt x="8898" y="7108"/>
                        <a:pt x="8919" y="7110"/>
                        <a:pt x="8939" y="7110"/>
                      </a:cubicBezTo>
                      <a:cubicBezTo>
                        <a:pt x="9145" y="7110"/>
                        <a:pt x="9324" y="6946"/>
                        <a:pt x="9357" y="6703"/>
                      </a:cubicBezTo>
                      <a:lnTo>
                        <a:pt x="9935" y="1444"/>
                      </a:lnTo>
                      <a:cubicBezTo>
                        <a:pt x="9972" y="1213"/>
                        <a:pt x="9819" y="982"/>
                        <a:pt x="9588" y="964"/>
                      </a:cubicBezTo>
                      <a:lnTo>
                        <a:pt x="1368" y="3"/>
                      </a:lnTo>
                      <a:cubicBezTo>
                        <a:pt x="1357" y="1"/>
                        <a:pt x="1345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4" name="Google Shape;2524;p23"/>
                <p:cNvSpPr/>
                <p:nvPr/>
              </p:nvSpPr>
              <p:spPr>
                <a:xfrm>
                  <a:off x="4804618" y="485747"/>
                  <a:ext cx="1529349" cy="185489"/>
                </a:xfrm>
                <a:custGeom>
                  <a:rect b="b" l="l" r="r" t="t"/>
                  <a:pathLst>
                    <a:path extrusionOk="0" h="890" w="7338">
                      <a:moveTo>
                        <a:pt x="365" y="0"/>
                      </a:moveTo>
                      <a:cubicBezTo>
                        <a:pt x="213" y="0"/>
                        <a:pt x="61" y="134"/>
                        <a:pt x="37" y="287"/>
                      </a:cubicBezTo>
                      <a:cubicBezTo>
                        <a:pt x="0" y="462"/>
                        <a:pt x="97" y="596"/>
                        <a:pt x="268" y="615"/>
                      </a:cubicBezTo>
                      <a:lnTo>
                        <a:pt x="6950" y="887"/>
                      </a:lnTo>
                      <a:cubicBezTo>
                        <a:pt x="6962" y="889"/>
                        <a:pt x="6974" y="889"/>
                        <a:pt x="6985" y="889"/>
                      </a:cubicBezTo>
                      <a:cubicBezTo>
                        <a:pt x="7162" y="889"/>
                        <a:pt x="7297" y="760"/>
                        <a:pt x="7315" y="578"/>
                      </a:cubicBezTo>
                      <a:cubicBezTo>
                        <a:pt x="7338" y="402"/>
                        <a:pt x="7222" y="268"/>
                        <a:pt x="7028" y="268"/>
                      </a:cubicBez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5" name="Google Shape;2525;p23"/>
                <p:cNvSpPr/>
                <p:nvPr/>
              </p:nvSpPr>
              <p:spPr>
                <a:xfrm>
                  <a:off x="4804606" y="481579"/>
                  <a:ext cx="1544772" cy="196952"/>
                </a:xfrm>
                <a:custGeom>
                  <a:rect b="b" l="l" r="r" t="t"/>
                  <a:pathLst>
                    <a:path extrusionOk="0" h="945" w="7412">
                      <a:moveTo>
                        <a:pt x="402" y="57"/>
                      </a:moveTo>
                      <a:lnTo>
                        <a:pt x="7065" y="307"/>
                      </a:lnTo>
                      <a:cubicBezTo>
                        <a:pt x="7218" y="330"/>
                        <a:pt x="7333" y="445"/>
                        <a:pt x="7315" y="598"/>
                      </a:cubicBezTo>
                      <a:cubicBezTo>
                        <a:pt x="7298" y="741"/>
                        <a:pt x="7179" y="868"/>
                        <a:pt x="7034" y="868"/>
                      </a:cubicBezTo>
                      <a:cubicBezTo>
                        <a:pt x="7025" y="868"/>
                        <a:pt x="7015" y="867"/>
                        <a:pt x="7005" y="866"/>
                      </a:cubicBezTo>
                      <a:lnTo>
                        <a:pt x="305" y="598"/>
                      </a:lnTo>
                      <a:cubicBezTo>
                        <a:pt x="171" y="598"/>
                        <a:pt x="74" y="464"/>
                        <a:pt x="98" y="307"/>
                      </a:cubicBezTo>
                      <a:cubicBezTo>
                        <a:pt x="134" y="173"/>
                        <a:pt x="268" y="57"/>
                        <a:pt x="402" y="57"/>
                      </a:cubicBezTo>
                      <a:close/>
                      <a:moveTo>
                        <a:pt x="390" y="0"/>
                      </a:moveTo>
                      <a:cubicBezTo>
                        <a:pt x="214" y="0"/>
                        <a:pt x="72" y="145"/>
                        <a:pt x="37" y="307"/>
                      </a:cubicBezTo>
                      <a:cubicBezTo>
                        <a:pt x="0" y="501"/>
                        <a:pt x="116" y="653"/>
                        <a:pt x="287" y="653"/>
                      </a:cubicBezTo>
                      <a:lnTo>
                        <a:pt x="6987" y="944"/>
                      </a:lnTo>
                      <a:cubicBezTo>
                        <a:pt x="7181" y="944"/>
                        <a:pt x="7375" y="810"/>
                        <a:pt x="7393" y="616"/>
                      </a:cubicBezTo>
                      <a:cubicBezTo>
                        <a:pt x="7412" y="404"/>
                        <a:pt x="7278" y="251"/>
                        <a:pt x="7084" y="251"/>
                      </a:cubicBezTo>
                      <a:lnTo>
                        <a:pt x="421" y="2"/>
                      </a:lnTo>
                      <a:cubicBezTo>
                        <a:pt x="410" y="1"/>
                        <a:pt x="400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6" name="Google Shape;2526;p23"/>
                <p:cNvSpPr/>
                <p:nvPr/>
              </p:nvSpPr>
              <p:spPr>
                <a:xfrm>
                  <a:off x="4600371" y="1637033"/>
                  <a:ext cx="950789" cy="204872"/>
                </a:xfrm>
                <a:custGeom>
                  <a:rect b="b" l="l" r="r" t="t"/>
                  <a:pathLst>
                    <a:path extrusionOk="0" h="983" w="4562">
                      <a:moveTo>
                        <a:pt x="352" y="1"/>
                      </a:moveTo>
                      <a:cubicBezTo>
                        <a:pt x="190" y="1"/>
                        <a:pt x="54" y="130"/>
                        <a:pt x="19" y="307"/>
                      </a:cubicBezTo>
                      <a:cubicBezTo>
                        <a:pt x="1" y="483"/>
                        <a:pt x="93" y="636"/>
                        <a:pt x="269" y="654"/>
                      </a:cubicBezTo>
                      <a:lnTo>
                        <a:pt x="4178" y="982"/>
                      </a:lnTo>
                      <a:cubicBezTo>
                        <a:pt x="4349" y="982"/>
                        <a:pt x="4506" y="848"/>
                        <a:pt x="4543" y="654"/>
                      </a:cubicBezTo>
                      <a:cubicBezTo>
                        <a:pt x="4561" y="483"/>
                        <a:pt x="4446" y="307"/>
                        <a:pt x="4275" y="289"/>
                      </a:cubicBezTo>
                      <a:lnTo>
                        <a:pt x="384" y="3"/>
                      </a:lnTo>
                      <a:cubicBezTo>
                        <a:pt x="374" y="1"/>
                        <a:pt x="363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7" name="Google Shape;2527;p23"/>
                <p:cNvSpPr/>
                <p:nvPr/>
              </p:nvSpPr>
              <p:spPr>
                <a:xfrm>
                  <a:off x="4599526" y="1628488"/>
                  <a:ext cx="967046" cy="221962"/>
                </a:xfrm>
                <a:custGeom>
                  <a:rect b="b" l="l" r="r" t="t"/>
                  <a:pathLst>
                    <a:path extrusionOk="0" h="1065" w="4640">
                      <a:moveTo>
                        <a:pt x="393" y="79"/>
                      </a:moveTo>
                      <a:cubicBezTo>
                        <a:pt x="404" y="79"/>
                        <a:pt x="415" y="79"/>
                        <a:pt x="425" y="80"/>
                      </a:cubicBezTo>
                      <a:lnTo>
                        <a:pt x="4316" y="372"/>
                      </a:lnTo>
                      <a:cubicBezTo>
                        <a:pt x="4468" y="390"/>
                        <a:pt x="4565" y="524"/>
                        <a:pt x="4547" y="695"/>
                      </a:cubicBezTo>
                      <a:cubicBezTo>
                        <a:pt x="4524" y="871"/>
                        <a:pt x="4371" y="986"/>
                        <a:pt x="4219" y="986"/>
                      </a:cubicBezTo>
                      <a:lnTo>
                        <a:pt x="310" y="658"/>
                      </a:lnTo>
                      <a:cubicBezTo>
                        <a:pt x="157" y="640"/>
                        <a:pt x="79" y="506"/>
                        <a:pt x="97" y="348"/>
                      </a:cubicBezTo>
                      <a:cubicBezTo>
                        <a:pt x="132" y="190"/>
                        <a:pt x="254" y="79"/>
                        <a:pt x="393" y="79"/>
                      </a:cubicBezTo>
                      <a:close/>
                      <a:moveTo>
                        <a:pt x="397" y="0"/>
                      </a:moveTo>
                      <a:cubicBezTo>
                        <a:pt x="230" y="0"/>
                        <a:pt x="59" y="152"/>
                        <a:pt x="42" y="348"/>
                      </a:cubicBezTo>
                      <a:cubicBezTo>
                        <a:pt x="0" y="543"/>
                        <a:pt x="116" y="718"/>
                        <a:pt x="310" y="737"/>
                      </a:cubicBezTo>
                      <a:lnTo>
                        <a:pt x="4200" y="1065"/>
                      </a:lnTo>
                      <a:cubicBezTo>
                        <a:pt x="4408" y="1065"/>
                        <a:pt x="4584" y="908"/>
                        <a:pt x="4621" y="695"/>
                      </a:cubicBezTo>
                      <a:cubicBezTo>
                        <a:pt x="4639" y="506"/>
                        <a:pt x="4505" y="312"/>
                        <a:pt x="4316" y="312"/>
                      </a:cubicBezTo>
                      <a:lnTo>
                        <a:pt x="425" y="2"/>
                      </a:lnTo>
                      <a:cubicBezTo>
                        <a:pt x="416" y="1"/>
                        <a:pt x="407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8" name="Google Shape;2528;p23"/>
                <p:cNvSpPr/>
                <p:nvPr/>
              </p:nvSpPr>
              <p:spPr>
                <a:xfrm>
                  <a:off x="4371323" y="2900447"/>
                  <a:ext cx="994973" cy="258018"/>
                </a:xfrm>
                <a:custGeom>
                  <a:rect b="b" l="l" r="r" t="t"/>
                  <a:pathLst>
                    <a:path extrusionOk="0" h="1238" w="4774">
                      <a:moveTo>
                        <a:pt x="393" y="1"/>
                      </a:moveTo>
                      <a:cubicBezTo>
                        <a:pt x="229" y="1"/>
                        <a:pt x="76" y="130"/>
                        <a:pt x="37" y="312"/>
                      </a:cubicBezTo>
                      <a:cubicBezTo>
                        <a:pt x="0" y="525"/>
                        <a:pt x="116" y="696"/>
                        <a:pt x="291" y="714"/>
                      </a:cubicBezTo>
                      <a:lnTo>
                        <a:pt x="4353" y="1236"/>
                      </a:lnTo>
                      <a:cubicBezTo>
                        <a:pt x="4363" y="1237"/>
                        <a:pt x="4374" y="1238"/>
                        <a:pt x="4384" y="1238"/>
                      </a:cubicBezTo>
                      <a:cubicBezTo>
                        <a:pt x="4561" y="1238"/>
                        <a:pt x="4719" y="1092"/>
                        <a:pt x="4736" y="908"/>
                      </a:cubicBezTo>
                      <a:cubicBezTo>
                        <a:pt x="4773" y="696"/>
                        <a:pt x="4639" y="506"/>
                        <a:pt x="4468" y="483"/>
                      </a:cubicBezTo>
                      <a:lnTo>
                        <a:pt x="425" y="3"/>
                      </a:lnTo>
                      <a:cubicBezTo>
                        <a:pt x="414" y="2"/>
                        <a:pt x="404" y="1"/>
                        <a:pt x="3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9" name="Google Shape;2529;p23"/>
                <p:cNvSpPr/>
                <p:nvPr/>
              </p:nvSpPr>
              <p:spPr>
                <a:xfrm>
                  <a:off x="4371312" y="2892110"/>
                  <a:ext cx="1011230" cy="274066"/>
                </a:xfrm>
                <a:custGeom>
                  <a:rect b="b" l="l" r="r" t="t"/>
                  <a:pathLst>
                    <a:path extrusionOk="0" h="1315" w="4852">
                      <a:moveTo>
                        <a:pt x="404" y="81"/>
                      </a:moveTo>
                      <a:cubicBezTo>
                        <a:pt x="417" y="81"/>
                        <a:pt x="430" y="82"/>
                        <a:pt x="444" y="84"/>
                      </a:cubicBezTo>
                      <a:lnTo>
                        <a:pt x="4505" y="565"/>
                      </a:lnTo>
                      <a:cubicBezTo>
                        <a:pt x="4658" y="583"/>
                        <a:pt x="4773" y="754"/>
                        <a:pt x="4736" y="930"/>
                      </a:cubicBezTo>
                      <a:cubicBezTo>
                        <a:pt x="4719" y="1112"/>
                        <a:pt x="4580" y="1241"/>
                        <a:pt x="4437" y="1241"/>
                      </a:cubicBezTo>
                      <a:cubicBezTo>
                        <a:pt x="4427" y="1241"/>
                        <a:pt x="4418" y="1241"/>
                        <a:pt x="4408" y="1239"/>
                      </a:cubicBezTo>
                      <a:lnTo>
                        <a:pt x="328" y="717"/>
                      </a:lnTo>
                      <a:cubicBezTo>
                        <a:pt x="171" y="699"/>
                        <a:pt x="74" y="546"/>
                        <a:pt x="116" y="371"/>
                      </a:cubicBezTo>
                      <a:cubicBezTo>
                        <a:pt x="133" y="193"/>
                        <a:pt x="262" y="81"/>
                        <a:pt x="404" y="81"/>
                      </a:cubicBezTo>
                      <a:close/>
                      <a:moveTo>
                        <a:pt x="409" y="1"/>
                      </a:moveTo>
                      <a:cubicBezTo>
                        <a:pt x="234" y="1"/>
                        <a:pt x="71" y="159"/>
                        <a:pt x="37" y="352"/>
                      </a:cubicBezTo>
                      <a:cubicBezTo>
                        <a:pt x="0" y="583"/>
                        <a:pt x="134" y="777"/>
                        <a:pt x="328" y="796"/>
                      </a:cubicBezTo>
                      <a:lnTo>
                        <a:pt x="4390" y="1313"/>
                      </a:lnTo>
                      <a:cubicBezTo>
                        <a:pt x="4401" y="1314"/>
                        <a:pt x="4413" y="1315"/>
                        <a:pt x="4425" y="1315"/>
                      </a:cubicBezTo>
                      <a:cubicBezTo>
                        <a:pt x="4623" y="1315"/>
                        <a:pt x="4793" y="1167"/>
                        <a:pt x="4810" y="948"/>
                      </a:cubicBezTo>
                      <a:cubicBezTo>
                        <a:pt x="4852" y="717"/>
                        <a:pt x="4718" y="505"/>
                        <a:pt x="4505" y="486"/>
                      </a:cubicBezTo>
                      <a:lnTo>
                        <a:pt x="462" y="6"/>
                      </a:lnTo>
                      <a:cubicBezTo>
                        <a:pt x="444" y="2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0" name="Google Shape;2530;p23"/>
                <p:cNvSpPr/>
                <p:nvPr/>
              </p:nvSpPr>
              <p:spPr>
                <a:xfrm>
                  <a:off x="4772730" y="677906"/>
                  <a:ext cx="1537269" cy="193618"/>
                </a:xfrm>
                <a:custGeom>
                  <a:rect b="b" l="l" r="r" t="t"/>
                  <a:pathLst>
                    <a:path extrusionOk="0" h="929" w="7376">
                      <a:moveTo>
                        <a:pt x="338" y="1"/>
                      </a:moveTo>
                      <a:cubicBezTo>
                        <a:pt x="194" y="1"/>
                        <a:pt x="54" y="129"/>
                        <a:pt x="19" y="289"/>
                      </a:cubicBezTo>
                      <a:cubicBezTo>
                        <a:pt x="1" y="446"/>
                        <a:pt x="98" y="598"/>
                        <a:pt x="250" y="598"/>
                      </a:cubicBezTo>
                      <a:lnTo>
                        <a:pt x="6987" y="927"/>
                      </a:lnTo>
                      <a:cubicBezTo>
                        <a:pt x="6999" y="928"/>
                        <a:pt x="7011" y="928"/>
                        <a:pt x="7023" y="928"/>
                      </a:cubicBezTo>
                      <a:cubicBezTo>
                        <a:pt x="7200" y="928"/>
                        <a:pt x="7335" y="799"/>
                        <a:pt x="7352" y="617"/>
                      </a:cubicBezTo>
                      <a:cubicBezTo>
                        <a:pt x="7375" y="446"/>
                        <a:pt x="7260" y="289"/>
                        <a:pt x="7066" y="289"/>
                      </a:cubicBezTo>
                      <a:lnTo>
                        <a:pt x="366" y="2"/>
                      </a:lnTo>
                      <a:cubicBezTo>
                        <a:pt x="357" y="1"/>
                        <a:pt x="347" y="1"/>
                        <a:pt x="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1" name="Google Shape;2531;p23"/>
                <p:cNvSpPr/>
                <p:nvPr/>
              </p:nvSpPr>
              <p:spPr>
                <a:xfrm>
                  <a:off x="4771885" y="670195"/>
                  <a:ext cx="1553525" cy="209040"/>
                </a:xfrm>
                <a:custGeom>
                  <a:rect b="b" l="l" r="r" t="t"/>
                  <a:pathLst>
                    <a:path extrusionOk="0" h="1003" w="7454">
                      <a:moveTo>
                        <a:pt x="407" y="58"/>
                      </a:moveTo>
                      <a:lnTo>
                        <a:pt x="7107" y="367"/>
                      </a:lnTo>
                      <a:cubicBezTo>
                        <a:pt x="7259" y="367"/>
                        <a:pt x="7375" y="501"/>
                        <a:pt x="7356" y="654"/>
                      </a:cubicBezTo>
                      <a:cubicBezTo>
                        <a:pt x="7339" y="801"/>
                        <a:pt x="7220" y="928"/>
                        <a:pt x="7076" y="928"/>
                      </a:cubicBezTo>
                      <a:cubicBezTo>
                        <a:pt x="7066" y="928"/>
                        <a:pt x="7057" y="928"/>
                        <a:pt x="7047" y="927"/>
                      </a:cubicBezTo>
                      <a:lnTo>
                        <a:pt x="310" y="599"/>
                      </a:lnTo>
                      <a:cubicBezTo>
                        <a:pt x="157" y="599"/>
                        <a:pt x="60" y="483"/>
                        <a:pt x="97" y="326"/>
                      </a:cubicBezTo>
                      <a:cubicBezTo>
                        <a:pt x="116" y="173"/>
                        <a:pt x="255" y="58"/>
                        <a:pt x="407" y="58"/>
                      </a:cubicBezTo>
                      <a:close/>
                      <a:moveTo>
                        <a:pt x="372" y="0"/>
                      </a:moveTo>
                      <a:cubicBezTo>
                        <a:pt x="209" y="0"/>
                        <a:pt x="58" y="149"/>
                        <a:pt x="23" y="326"/>
                      </a:cubicBezTo>
                      <a:cubicBezTo>
                        <a:pt x="0" y="501"/>
                        <a:pt x="116" y="672"/>
                        <a:pt x="291" y="672"/>
                      </a:cubicBezTo>
                      <a:lnTo>
                        <a:pt x="7028" y="1001"/>
                      </a:lnTo>
                      <a:cubicBezTo>
                        <a:pt x="7040" y="1002"/>
                        <a:pt x="7052" y="1002"/>
                        <a:pt x="7063" y="1002"/>
                      </a:cubicBezTo>
                      <a:cubicBezTo>
                        <a:pt x="7260" y="1002"/>
                        <a:pt x="7417" y="855"/>
                        <a:pt x="7435" y="654"/>
                      </a:cubicBezTo>
                      <a:cubicBezTo>
                        <a:pt x="7453" y="465"/>
                        <a:pt x="7319" y="307"/>
                        <a:pt x="7125" y="289"/>
                      </a:cubicBezTo>
                      <a:lnTo>
                        <a:pt x="407" y="2"/>
                      </a:lnTo>
                      <a:cubicBezTo>
                        <a:pt x="395" y="1"/>
                        <a:pt x="384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2" name="Google Shape;2532;p23"/>
                <p:cNvSpPr/>
                <p:nvPr/>
              </p:nvSpPr>
              <p:spPr>
                <a:xfrm>
                  <a:off x="4559938" y="1845032"/>
                  <a:ext cx="963294" cy="209874"/>
                </a:xfrm>
                <a:custGeom>
                  <a:rect b="b" l="l" r="r" t="t"/>
                  <a:pathLst>
                    <a:path extrusionOk="0" h="1007" w="4622">
                      <a:moveTo>
                        <a:pt x="371" y="1"/>
                      </a:moveTo>
                      <a:cubicBezTo>
                        <a:pt x="213" y="1"/>
                        <a:pt x="77" y="129"/>
                        <a:pt x="38" y="294"/>
                      </a:cubicBezTo>
                      <a:cubicBezTo>
                        <a:pt x="1" y="488"/>
                        <a:pt x="116" y="640"/>
                        <a:pt x="287" y="659"/>
                      </a:cubicBezTo>
                      <a:lnTo>
                        <a:pt x="4215" y="1005"/>
                      </a:lnTo>
                      <a:cubicBezTo>
                        <a:pt x="4226" y="1006"/>
                        <a:pt x="4236" y="1007"/>
                        <a:pt x="4247" y="1007"/>
                      </a:cubicBezTo>
                      <a:cubicBezTo>
                        <a:pt x="4411" y="1007"/>
                        <a:pt x="4563" y="878"/>
                        <a:pt x="4584" y="696"/>
                      </a:cubicBezTo>
                      <a:cubicBezTo>
                        <a:pt x="4621" y="506"/>
                        <a:pt x="4487" y="331"/>
                        <a:pt x="4312" y="331"/>
                      </a:cubicBezTo>
                      <a:lnTo>
                        <a:pt x="403" y="3"/>
                      </a:lnTo>
                      <a:cubicBezTo>
                        <a:pt x="392" y="1"/>
                        <a:pt x="382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3" name="Google Shape;2533;p23"/>
                <p:cNvSpPr/>
                <p:nvPr/>
              </p:nvSpPr>
              <p:spPr>
                <a:xfrm>
                  <a:off x="4559927" y="1837529"/>
                  <a:ext cx="978717" cy="225297"/>
                </a:xfrm>
                <a:custGeom>
                  <a:rect b="b" l="l" r="r" t="t"/>
                  <a:pathLst>
                    <a:path extrusionOk="0" h="1081" w="4696">
                      <a:moveTo>
                        <a:pt x="421" y="62"/>
                      </a:moveTo>
                      <a:lnTo>
                        <a:pt x="4349" y="408"/>
                      </a:lnTo>
                      <a:cubicBezTo>
                        <a:pt x="4506" y="408"/>
                        <a:pt x="4621" y="561"/>
                        <a:pt x="4580" y="732"/>
                      </a:cubicBezTo>
                      <a:cubicBezTo>
                        <a:pt x="4563" y="895"/>
                        <a:pt x="4446" y="1006"/>
                        <a:pt x="4288" y="1006"/>
                      </a:cubicBezTo>
                      <a:cubicBezTo>
                        <a:pt x="4276" y="1006"/>
                        <a:pt x="4264" y="1006"/>
                        <a:pt x="4252" y="1004"/>
                      </a:cubicBezTo>
                      <a:lnTo>
                        <a:pt x="324" y="658"/>
                      </a:lnTo>
                      <a:cubicBezTo>
                        <a:pt x="172" y="658"/>
                        <a:pt x="75" y="501"/>
                        <a:pt x="116" y="348"/>
                      </a:cubicBezTo>
                      <a:cubicBezTo>
                        <a:pt x="135" y="177"/>
                        <a:pt x="287" y="62"/>
                        <a:pt x="421" y="62"/>
                      </a:cubicBezTo>
                      <a:close/>
                      <a:moveTo>
                        <a:pt x="411" y="0"/>
                      </a:moveTo>
                      <a:cubicBezTo>
                        <a:pt x="248" y="0"/>
                        <a:pt x="73" y="146"/>
                        <a:pt x="38" y="330"/>
                      </a:cubicBezTo>
                      <a:cubicBezTo>
                        <a:pt x="1" y="542"/>
                        <a:pt x="135" y="713"/>
                        <a:pt x="306" y="732"/>
                      </a:cubicBezTo>
                      <a:lnTo>
                        <a:pt x="4252" y="1078"/>
                      </a:lnTo>
                      <a:cubicBezTo>
                        <a:pt x="4265" y="1080"/>
                        <a:pt x="4277" y="1080"/>
                        <a:pt x="4290" y="1080"/>
                      </a:cubicBezTo>
                      <a:cubicBezTo>
                        <a:pt x="4471" y="1080"/>
                        <a:pt x="4641" y="930"/>
                        <a:pt x="4658" y="732"/>
                      </a:cubicBezTo>
                      <a:cubicBezTo>
                        <a:pt x="4695" y="524"/>
                        <a:pt x="4561" y="348"/>
                        <a:pt x="4349" y="330"/>
                      </a:cubicBezTo>
                      <a:lnTo>
                        <a:pt x="440" y="2"/>
                      </a:lnTo>
                      <a:cubicBezTo>
                        <a:pt x="430" y="1"/>
                        <a:pt x="421" y="0"/>
                        <a:pt x="411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4" name="Google Shape;2534;p23"/>
                <p:cNvSpPr/>
                <p:nvPr/>
              </p:nvSpPr>
              <p:spPr>
                <a:xfrm>
                  <a:off x="4330890" y="3125744"/>
                  <a:ext cx="1003518" cy="270523"/>
                </a:xfrm>
                <a:custGeom>
                  <a:rect b="b" l="l" r="r" t="t"/>
                  <a:pathLst>
                    <a:path extrusionOk="0" h="1298" w="4815">
                      <a:moveTo>
                        <a:pt x="387" y="1"/>
                      </a:moveTo>
                      <a:cubicBezTo>
                        <a:pt x="212" y="1"/>
                        <a:pt x="76" y="149"/>
                        <a:pt x="42" y="326"/>
                      </a:cubicBezTo>
                      <a:cubicBezTo>
                        <a:pt x="0" y="539"/>
                        <a:pt x="116" y="714"/>
                        <a:pt x="291" y="751"/>
                      </a:cubicBezTo>
                      <a:lnTo>
                        <a:pt x="4390" y="1292"/>
                      </a:lnTo>
                      <a:cubicBezTo>
                        <a:pt x="4407" y="1296"/>
                        <a:pt x="4425" y="1298"/>
                        <a:pt x="4443" y="1298"/>
                      </a:cubicBezTo>
                      <a:cubicBezTo>
                        <a:pt x="4598" y="1298"/>
                        <a:pt x="4740" y="1155"/>
                        <a:pt x="4778" y="964"/>
                      </a:cubicBezTo>
                      <a:cubicBezTo>
                        <a:pt x="4815" y="751"/>
                        <a:pt x="4681" y="557"/>
                        <a:pt x="4487" y="539"/>
                      </a:cubicBezTo>
                      <a:lnTo>
                        <a:pt x="425" y="3"/>
                      </a:lnTo>
                      <a:cubicBezTo>
                        <a:pt x="412" y="1"/>
                        <a:pt x="400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5" name="Google Shape;2535;p23"/>
                <p:cNvSpPr/>
                <p:nvPr/>
              </p:nvSpPr>
              <p:spPr>
                <a:xfrm>
                  <a:off x="4330879" y="3117199"/>
                  <a:ext cx="1018941" cy="286779"/>
                </a:xfrm>
                <a:custGeom>
                  <a:rect b="b" l="l" r="r" t="t"/>
                  <a:pathLst>
                    <a:path extrusionOk="0" h="1376" w="4889">
                      <a:moveTo>
                        <a:pt x="412" y="97"/>
                      </a:moveTo>
                      <a:cubicBezTo>
                        <a:pt x="422" y="97"/>
                        <a:pt x="433" y="98"/>
                        <a:pt x="444" y="99"/>
                      </a:cubicBezTo>
                      <a:lnTo>
                        <a:pt x="4524" y="621"/>
                      </a:lnTo>
                      <a:cubicBezTo>
                        <a:pt x="4699" y="640"/>
                        <a:pt x="4796" y="811"/>
                        <a:pt x="4773" y="1005"/>
                      </a:cubicBezTo>
                      <a:cubicBezTo>
                        <a:pt x="4756" y="1163"/>
                        <a:pt x="4624" y="1294"/>
                        <a:pt x="4465" y="1294"/>
                      </a:cubicBezTo>
                      <a:cubicBezTo>
                        <a:pt x="4452" y="1294"/>
                        <a:pt x="4440" y="1293"/>
                        <a:pt x="4427" y="1291"/>
                      </a:cubicBezTo>
                      <a:lnTo>
                        <a:pt x="328" y="737"/>
                      </a:lnTo>
                      <a:cubicBezTo>
                        <a:pt x="176" y="714"/>
                        <a:pt x="79" y="561"/>
                        <a:pt x="116" y="390"/>
                      </a:cubicBezTo>
                      <a:cubicBezTo>
                        <a:pt x="133" y="210"/>
                        <a:pt x="270" y="97"/>
                        <a:pt x="412" y="97"/>
                      </a:cubicBezTo>
                      <a:close/>
                      <a:moveTo>
                        <a:pt x="430" y="1"/>
                      </a:moveTo>
                      <a:cubicBezTo>
                        <a:pt x="248" y="1"/>
                        <a:pt x="76" y="149"/>
                        <a:pt x="37" y="367"/>
                      </a:cubicBezTo>
                      <a:cubicBezTo>
                        <a:pt x="0" y="598"/>
                        <a:pt x="116" y="792"/>
                        <a:pt x="310" y="829"/>
                      </a:cubicBezTo>
                      <a:lnTo>
                        <a:pt x="4408" y="1370"/>
                      </a:lnTo>
                      <a:cubicBezTo>
                        <a:pt x="4428" y="1373"/>
                        <a:pt x="4447" y="1375"/>
                        <a:pt x="4466" y="1375"/>
                      </a:cubicBezTo>
                      <a:cubicBezTo>
                        <a:pt x="4655" y="1375"/>
                        <a:pt x="4818" y="1215"/>
                        <a:pt x="4852" y="1005"/>
                      </a:cubicBezTo>
                      <a:cubicBezTo>
                        <a:pt x="4889" y="774"/>
                        <a:pt x="4736" y="561"/>
                        <a:pt x="4542" y="543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6" name="Google Shape;2536;p23"/>
                <p:cNvSpPr/>
                <p:nvPr/>
              </p:nvSpPr>
              <p:spPr>
                <a:xfrm>
                  <a:off x="4728546" y="919043"/>
                  <a:ext cx="1552483" cy="213000"/>
                </a:xfrm>
                <a:custGeom>
                  <a:rect b="b" l="l" r="r" t="t"/>
                  <a:pathLst>
                    <a:path extrusionOk="0" h="1022" w="7449">
                      <a:moveTo>
                        <a:pt x="365" y="1"/>
                      </a:moveTo>
                      <a:cubicBezTo>
                        <a:pt x="213" y="1"/>
                        <a:pt x="56" y="135"/>
                        <a:pt x="19" y="310"/>
                      </a:cubicBezTo>
                      <a:cubicBezTo>
                        <a:pt x="0" y="481"/>
                        <a:pt x="97" y="615"/>
                        <a:pt x="268" y="634"/>
                      </a:cubicBezTo>
                      <a:lnTo>
                        <a:pt x="7065" y="1022"/>
                      </a:lnTo>
                      <a:cubicBezTo>
                        <a:pt x="7241" y="1022"/>
                        <a:pt x="7412" y="888"/>
                        <a:pt x="7430" y="712"/>
                      </a:cubicBezTo>
                      <a:cubicBezTo>
                        <a:pt x="7449" y="518"/>
                        <a:pt x="7315" y="366"/>
                        <a:pt x="7144" y="366"/>
                      </a:cubicBez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7" name="Google Shape;2537;p23"/>
                <p:cNvSpPr/>
                <p:nvPr/>
              </p:nvSpPr>
              <p:spPr>
                <a:xfrm>
                  <a:off x="4728535" y="914875"/>
                  <a:ext cx="1568948" cy="224880"/>
                </a:xfrm>
                <a:custGeom>
                  <a:rect b="b" l="l" r="r" t="t"/>
                  <a:pathLst>
                    <a:path extrusionOk="0" h="1079" w="7528">
                      <a:moveTo>
                        <a:pt x="402" y="58"/>
                      </a:moveTo>
                      <a:lnTo>
                        <a:pt x="7181" y="423"/>
                      </a:lnTo>
                      <a:cubicBezTo>
                        <a:pt x="7333" y="423"/>
                        <a:pt x="7449" y="561"/>
                        <a:pt x="7430" y="732"/>
                      </a:cubicBezTo>
                      <a:cubicBezTo>
                        <a:pt x="7412" y="885"/>
                        <a:pt x="7255" y="1000"/>
                        <a:pt x="7102" y="1000"/>
                      </a:cubicBezTo>
                      <a:lnTo>
                        <a:pt x="305" y="617"/>
                      </a:lnTo>
                      <a:cubicBezTo>
                        <a:pt x="153" y="598"/>
                        <a:pt x="74" y="483"/>
                        <a:pt x="93" y="330"/>
                      </a:cubicBezTo>
                      <a:cubicBezTo>
                        <a:pt x="116" y="173"/>
                        <a:pt x="250" y="58"/>
                        <a:pt x="402" y="58"/>
                      </a:cubicBezTo>
                      <a:close/>
                      <a:moveTo>
                        <a:pt x="390" y="1"/>
                      </a:moveTo>
                      <a:cubicBezTo>
                        <a:pt x="213" y="1"/>
                        <a:pt x="55" y="147"/>
                        <a:pt x="37" y="330"/>
                      </a:cubicBezTo>
                      <a:cubicBezTo>
                        <a:pt x="0" y="501"/>
                        <a:pt x="116" y="677"/>
                        <a:pt x="287" y="677"/>
                      </a:cubicBezTo>
                      <a:lnTo>
                        <a:pt x="7102" y="1079"/>
                      </a:lnTo>
                      <a:cubicBezTo>
                        <a:pt x="7296" y="1079"/>
                        <a:pt x="7467" y="926"/>
                        <a:pt x="7509" y="732"/>
                      </a:cubicBezTo>
                      <a:cubicBezTo>
                        <a:pt x="7527" y="520"/>
                        <a:pt x="7370" y="349"/>
                        <a:pt x="7181" y="349"/>
                      </a:cubicBezTo>
                      <a:lnTo>
                        <a:pt x="421" y="2"/>
                      </a:lnTo>
                      <a:cubicBezTo>
                        <a:pt x="410" y="1"/>
                        <a:pt x="40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8" name="Google Shape;2538;p23"/>
                <p:cNvSpPr/>
                <p:nvPr/>
              </p:nvSpPr>
              <p:spPr>
                <a:xfrm>
                  <a:off x="4511795" y="2109928"/>
                  <a:ext cx="971005" cy="226130"/>
                </a:xfrm>
                <a:custGeom>
                  <a:rect b="b" l="l" r="r" t="t"/>
                  <a:pathLst>
                    <a:path extrusionOk="0" h="1085" w="4659">
                      <a:moveTo>
                        <a:pt x="375" y="1"/>
                      </a:moveTo>
                      <a:cubicBezTo>
                        <a:pt x="216" y="1"/>
                        <a:pt x="77" y="150"/>
                        <a:pt x="38" y="312"/>
                      </a:cubicBezTo>
                      <a:cubicBezTo>
                        <a:pt x="1" y="506"/>
                        <a:pt x="116" y="677"/>
                        <a:pt x="287" y="695"/>
                      </a:cubicBezTo>
                      <a:lnTo>
                        <a:pt x="4256" y="1083"/>
                      </a:lnTo>
                      <a:cubicBezTo>
                        <a:pt x="4266" y="1084"/>
                        <a:pt x="4275" y="1085"/>
                        <a:pt x="4285" y="1085"/>
                      </a:cubicBezTo>
                      <a:cubicBezTo>
                        <a:pt x="4446" y="1085"/>
                        <a:pt x="4604" y="939"/>
                        <a:pt x="4621" y="755"/>
                      </a:cubicBezTo>
                      <a:cubicBezTo>
                        <a:pt x="4658" y="561"/>
                        <a:pt x="4543" y="390"/>
                        <a:pt x="4353" y="372"/>
                      </a:cubicBezTo>
                      <a:lnTo>
                        <a:pt x="403" y="2"/>
                      </a:lnTo>
                      <a:cubicBezTo>
                        <a:pt x="394" y="1"/>
                        <a:pt x="384" y="1"/>
                        <a:pt x="3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9" name="Google Shape;2539;p23"/>
                <p:cNvSpPr/>
                <p:nvPr/>
              </p:nvSpPr>
              <p:spPr>
                <a:xfrm>
                  <a:off x="4511783" y="2102216"/>
                  <a:ext cx="987262" cy="241553"/>
                </a:xfrm>
                <a:custGeom>
                  <a:rect b="b" l="l" r="r" t="t"/>
                  <a:pathLst>
                    <a:path extrusionOk="0" h="1159" w="4737">
                      <a:moveTo>
                        <a:pt x="411" y="79"/>
                      </a:moveTo>
                      <a:cubicBezTo>
                        <a:pt x="421" y="79"/>
                        <a:pt x="430" y="80"/>
                        <a:pt x="440" y="81"/>
                      </a:cubicBezTo>
                      <a:lnTo>
                        <a:pt x="4390" y="446"/>
                      </a:lnTo>
                      <a:cubicBezTo>
                        <a:pt x="4543" y="464"/>
                        <a:pt x="4658" y="617"/>
                        <a:pt x="4640" y="792"/>
                      </a:cubicBezTo>
                      <a:cubicBezTo>
                        <a:pt x="4601" y="951"/>
                        <a:pt x="4484" y="1081"/>
                        <a:pt x="4330" y="1081"/>
                      </a:cubicBezTo>
                      <a:cubicBezTo>
                        <a:pt x="4318" y="1081"/>
                        <a:pt x="4306" y="1081"/>
                        <a:pt x="4293" y="1079"/>
                      </a:cubicBezTo>
                      <a:lnTo>
                        <a:pt x="324" y="695"/>
                      </a:lnTo>
                      <a:cubicBezTo>
                        <a:pt x="172" y="677"/>
                        <a:pt x="75" y="524"/>
                        <a:pt x="116" y="349"/>
                      </a:cubicBezTo>
                      <a:cubicBezTo>
                        <a:pt x="134" y="206"/>
                        <a:pt x="269" y="79"/>
                        <a:pt x="411" y="79"/>
                      </a:cubicBezTo>
                      <a:close/>
                      <a:moveTo>
                        <a:pt x="411" y="1"/>
                      </a:moveTo>
                      <a:cubicBezTo>
                        <a:pt x="248" y="1"/>
                        <a:pt x="73" y="148"/>
                        <a:pt x="38" y="349"/>
                      </a:cubicBezTo>
                      <a:cubicBezTo>
                        <a:pt x="1" y="561"/>
                        <a:pt x="135" y="755"/>
                        <a:pt x="324" y="774"/>
                      </a:cubicBezTo>
                      <a:lnTo>
                        <a:pt x="4293" y="1157"/>
                      </a:lnTo>
                      <a:cubicBezTo>
                        <a:pt x="4304" y="1158"/>
                        <a:pt x="4314" y="1159"/>
                        <a:pt x="4325" y="1159"/>
                      </a:cubicBezTo>
                      <a:cubicBezTo>
                        <a:pt x="4504" y="1159"/>
                        <a:pt x="4678" y="1011"/>
                        <a:pt x="4695" y="792"/>
                      </a:cubicBezTo>
                      <a:cubicBezTo>
                        <a:pt x="4737" y="580"/>
                        <a:pt x="4598" y="386"/>
                        <a:pt x="4409" y="367"/>
                      </a:cubicBezTo>
                      <a:lnTo>
                        <a:pt x="440" y="2"/>
                      </a:lnTo>
                      <a:cubicBezTo>
                        <a:pt x="430" y="1"/>
                        <a:pt x="421" y="1"/>
                        <a:pt x="41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0" name="Google Shape;2540;p23"/>
                <p:cNvSpPr/>
                <p:nvPr/>
              </p:nvSpPr>
              <p:spPr>
                <a:xfrm>
                  <a:off x="4278787" y="3422527"/>
                  <a:ext cx="1011438" cy="281985"/>
                </a:xfrm>
                <a:custGeom>
                  <a:rect b="b" l="l" r="r" t="t"/>
                  <a:pathLst>
                    <a:path extrusionOk="0" h="1353" w="4853">
                      <a:moveTo>
                        <a:pt x="390" y="0"/>
                      </a:moveTo>
                      <a:cubicBezTo>
                        <a:pt x="213" y="0"/>
                        <a:pt x="77" y="131"/>
                        <a:pt x="42" y="330"/>
                      </a:cubicBezTo>
                      <a:cubicBezTo>
                        <a:pt x="1" y="543"/>
                        <a:pt x="116" y="732"/>
                        <a:pt x="292" y="751"/>
                      </a:cubicBezTo>
                      <a:lnTo>
                        <a:pt x="4432" y="1351"/>
                      </a:lnTo>
                      <a:cubicBezTo>
                        <a:pt x="4442" y="1352"/>
                        <a:pt x="4453" y="1353"/>
                        <a:pt x="4463" y="1353"/>
                      </a:cubicBezTo>
                      <a:cubicBezTo>
                        <a:pt x="4626" y="1353"/>
                        <a:pt x="4798" y="1222"/>
                        <a:pt x="4815" y="1005"/>
                      </a:cubicBezTo>
                      <a:cubicBezTo>
                        <a:pt x="4852" y="792"/>
                        <a:pt x="4718" y="598"/>
                        <a:pt x="4547" y="580"/>
                      </a:cubicBezTo>
                      <a:lnTo>
                        <a:pt x="426" y="2"/>
                      </a:lnTo>
                      <a:cubicBezTo>
                        <a:pt x="414" y="1"/>
                        <a:pt x="402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1" name="Google Shape;2541;p23"/>
                <p:cNvSpPr/>
                <p:nvPr/>
              </p:nvSpPr>
              <p:spPr>
                <a:xfrm>
                  <a:off x="4278775" y="3413774"/>
                  <a:ext cx="1027694" cy="299284"/>
                </a:xfrm>
                <a:custGeom>
                  <a:rect b="b" l="l" r="r" t="t"/>
                  <a:pathLst>
                    <a:path extrusionOk="0" h="1436" w="4931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561" y="659"/>
                      </a:lnTo>
                      <a:cubicBezTo>
                        <a:pt x="4737" y="677"/>
                        <a:pt x="4852" y="853"/>
                        <a:pt x="4815" y="1047"/>
                      </a:cubicBezTo>
                      <a:cubicBezTo>
                        <a:pt x="4794" y="1224"/>
                        <a:pt x="4658" y="1353"/>
                        <a:pt x="4500" y="1353"/>
                      </a:cubicBezTo>
                      <a:cubicBezTo>
                        <a:pt x="4490" y="1353"/>
                        <a:pt x="4479" y="1353"/>
                        <a:pt x="4469" y="1352"/>
                      </a:cubicBezTo>
                      <a:lnTo>
                        <a:pt x="329" y="756"/>
                      </a:lnTo>
                      <a:cubicBezTo>
                        <a:pt x="172" y="719"/>
                        <a:pt x="79" y="562"/>
                        <a:pt x="116" y="372"/>
                      </a:cubicBezTo>
                      <a:cubicBezTo>
                        <a:pt x="133" y="207"/>
                        <a:pt x="269" y="79"/>
                        <a:pt x="415" y="79"/>
                      </a:cubicBezTo>
                      <a:close/>
                      <a:moveTo>
                        <a:pt x="405" y="1"/>
                      </a:moveTo>
                      <a:cubicBezTo>
                        <a:pt x="232" y="1"/>
                        <a:pt x="75" y="164"/>
                        <a:pt x="38" y="372"/>
                      </a:cubicBezTo>
                      <a:cubicBezTo>
                        <a:pt x="1" y="603"/>
                        <a:pt x="116" y="816"/>
                        <a:pt x="310" y="834"/>
                      </a:cubicBezTo>
                      <a:lnTo>
                        <a:pt x="4446" y="1430"/>
                      </a:lnTo>
                      <a:cubicBezTo>
                        <a:pt x="4465" y="1434"/>
                        <a:pt x="4485" y="1435"/>
                        <a:pt x="4504" y="1435"/>
                      </a:cubicBezTo>
                      <a:cubicBezTo>
                        <a:pt x="4693" y="1435"/>
                        <a:pt x="4856" y="1275"/>
                        <a:pt x="4889" y="1065"/>
                      </a:cubicBezTo>
                      <a:cubicBezTo>
                        <a:pt x="4931" y="816"/>
                        <a:pt x="4792" y="603"/>
                        <a:pt x="4584" y="562"/>
                      </a:cubicBezTo>
                      <a:lnTo>
                        <a:pt x="463" y="7"/>
                      </a:lnTo>
                      <a:cubicBezTo>
                        <a:pt x="443" y="3"/>
                        <a:pt x="424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2" name="Google Shape;2542;p23"/>
                <p:cNvSpPr/>
                <p:nvPr/>
              </p:nvSpPr>
              <p:spPr>
                <a:xfrm>
                  <a:off x="4691865" y="1103490"/>
                  <a:ext cx="1565197" cy="221545"/>
                </a:xfrm>
                <a:custGeom>
                  <a:rect b="b" l="l" r="r" t="t"/>
                  <a:pathLst>
                    <a:path extrusionOk="0" h="1063" w="7510">
                      <a:moveTo>
                        <a:pt x="354" y="0"/>
                      </a:moveTo>
                      <a:cubicBezTo>
                        <a:pt x="210" y="0"/>
                        <a:pt x="77" y="131"/>
                        <a:pt x="42" y="289"/>
                      </a:cubicBezTo>
                      <a:cubicBezTo>
                        <a:pt x="1" y="465"/>
                        <a:pt x="116" y="617"/>
                        <a:pt x="292" y="617"/>
                      </a:cubicBezTo>
                      <a:lnTo>
                        <a:pt x="7126" y="1061"/>
                      </a:lnTo>
                      <a:cubicBezTo>
                        <a:pt x="7135" y="1062"/>
                        <a:pt x="7145" y="1062"/>
                        <a:pt x="7155" y="1062"/>
                      </a:cubicBezTo>
                      <a:cubicBezTo>
                        <a:pt x="7320" y="1062"/>
                        <a:pt x="7473" y="917"/>
                        <a:pt x="7491" y="751"/>
                      </a:cubicBezTo>
                      <a:cubicBezTo>
                        <a:pt x="7509" y="557"/>
                        <a:pt x="7375" y="405"/>
                        <a:pt x="7204" y="405"/>
                      </a:cubicBezTo>
                      <a:lnTo>
                        <a:pt x="389" y="3"/>
                      </a:lnTo>
                      <a:cubicBezTo>
                        <a:pt x="377" y="1"/>
                        <a:pt x="366" y="0"/>
                        <a:pt x="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3" name="Google Shape;2543;p23"/>
                <p:cNvSpPr/>
                <p:nvPr/>
              </p:nvSpPr>
              <p:spPr>
                <a:xfrm>
                  <a:off x="4695814" y="1094945"/>
                  <a:ext cx="1577493" cy="237802"/>
                </a:xfrm>
                <a:custGeom>
                  <a:rect b="b" l="l" r="r" t="t"/>
                  <a:pathLst>
                    <a:path extrusionOk="0" h="1141" w="7569">
                      <a:moveTo>
                        <a:pt x="374" y="79"/>
                      </a:moveTo>
                      <a:cubicBezTo>
                        <a:pt x="385" y="79"/>
                        <a:pt x="396" y="79"/>
                        <a:pt x="407" y="81"/>
                      </a:cubicBezTo>
                      <a:lnTo>
                        <a:pt x="7222" y="464"/>
                      </a:lnTo>
                      <a:cubicBezTo>
                        <a:pt x="7375" y="483"/>
                        <a:pt x="7490" y="621"/>
                        <a:pt x="7472" y="792"/>
                      </a:cubicBezTo>
                      <a:cubicBezTo>
                        <a:pt x="7455" y="933"/>
                        <a:pt x="7339" y="1063"/>
                        <a:pt x="7182" y="1063"/>
                      </a:cubicBezTo>
                      <a:cubicBezTo>
                        <a:pt x="7169" y="1063"/>
                        <a:pt x="7157" y="1062"/>
                        <a:pt x="7144" y="1060"/>
                      </a:cubicBezTo>
                      <a:lnTo>
                        <a:pt x="310" y="640"/>
                      </a:lnTo>
                      <a:cubicBezTo>
                        <a:pt x="157" y="621"/>
                        <a:pt x="60" y="483"/>
                        <a:pt x="97" y="330"/>
                      </a:cubicBezTo>
                      <a:cubicBezTo>
                        <a:pt x="115" y="189"/>
                        <a:pt x="231" y="79"/>
                        <a:pt x="374" y="79"/>
                      </a:cubicBezTo>
                      <a:close/>
                      <a:moveTo>
                        <a:pt x="394" y="1"/>
                      </a:moveTo>
                      <a:cubicBezTo>
                        <a:pt x="213" y="1"/>
                        <a:pt x="58" y="147"/>
                        <a:pt x="19" y="330"/>
                      </a:cubicBezTo>
                      <a:cubicBezTo>
                        <a:pt x="0" y="524"/>
                        <a:pt x="116" y="695"/>
                        <a:pt x="291" y="695"/>
                      </a:cubicBezTo>
                      <a:lnTo>
                        <a:pt x="7144" y="1139"/>
                      </a:lnTo>
                      <a:cubicBezTo>
                        <a:pt x="7153" y="1140"/>
                        <a:pt x="7163" y="1140"/>
                        <a:pt x="7173" y="1140"/>
                      </a:cubicBezTo>
                      <a:cubicBezTo>
                        <a:pt x="7356" y="1140"/>
                        <a:pt x="7528" y="977"/>
                        <a:pt x="7550" y="792"/>
                      </a:cubicBezTo>
                      <a:cubicBezTo>
                        <a:pt x="7569" y="580"/>
                        <a:pt x="7435" y="409"/>
                        <a:pt x="7222" y="409"/>
                      </a:cubicBezTo>
                      <a:lnTo>
                        <a:pt x="425" y="2"/>
                      </a:lnTo>
                      <a:cubicBezTo>
                        <a:pt x="415" y="1"/>
                        <a:pt x="404" y="1"/>
                        <a:pt x="394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4" name="Google Shape;2544;p23"/>
                <p:cNvSpPr/>
                <p:nvPr/>
              </p:nvSpPr>
              <p:spPr>
                <a:xfrm>
                  <a:off x="4475322" y="2311257"/>
                  <a:ext cx="979550" cy="233008"/>
                </a:xfrm>
                <a:custGeom>
                  <a:rect b="b" l="l" r="r" t="t"/>
                  <a:pathLst>
                    <a:path extrusionOk="0" h="1118" w="4700">
                      <a:moveTo>
                        <a:pt x="378" y="0"/>
                      </a:moveTo>
                      <a:cubicBezTo>
                        <a:pt x="233" y="0"/>
                        <a:pt x="76" y="129"/>
                        <a:pt x="42" y="307"/>
                      </a:cubicBezTo>
                      <a:cubicBezTo>
                        <a:pt x="0" y="501"/>
                        <a:pt x="116" y="677"/>
                        <a:pt x="291" y="695"/>
                      </a:cubicBezTo>
                      <a:lnTo>
                        <a:pt x="4274" y="1115"/>
                      </a:lnTo>
                      <a:cubicBezTo>
                        <a:pt x="4287" y="1117"/>
                        <a:pt x="4300" y="1118"/>
                        <a:pt x="4312" y="1118"/>
                      </a:cubicBezTo>
                      <a:cubicBezTo>
                        <a:pt x="4491" y="1118"/>
                        <a:pt x="4645" y="969"/>
                        <a:pt x="4662" y="792"/>
                      </a:cubicBezTo>
                      <a:cubicBezTo>
                        <a:pt x="4699" y="598"/>
                        <a:pt x="4565" y="422"/>
                        <a:pt x="4390" y="404"/>
                      </a:cubicBezTo>
                      <a:lnTo>
                        <a:pt x="407" y="2"/>
                      </a:lnTo>
                      <a:cubicBezTo>
                        <a:pt x="397" y="1"/>
                        <a:pt x="388" y="0"/>
                        <a:pt x="3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5" name="Google Shape;2545;p23"/>
                <p:cNvSpPr/>
                <p:nvPr/>
              </p:nvSpPr>
              <p:spPr>
                <a:xfrm>
                  <a:off x="4475311" y="2302503"/>
                  <a:ext cx="994973" cy="250306"/>
                </a:xfrm>
                <a:custGeom>
                  <a:rect b="b" l="l" r="r" t="t"/>
                  <a:pathLst>
                    <a:path extrusionOk="0" h="1201" w="4774">
                      <a:moveTo>
                        <a:pt x="415" y="79"/>
                      </a:moveTo>
                      <a:cubicBezTo>
                        <a:pt x="425" y="79"/>
                        <a:pt x="434" y="80"/>
                        <a:pt x="444" y="81"/>
                      </a:cubicBezTo>
                      <a:lnTo>
                        <a:pt x="4427" y="487"/>
                      </a:lnTo>
                      <a:cubicBezTo>
                        <a:pt x="4584" y="506"/>
                        <a:pt x="4681" y="658"/>
                        <a:pt x="4658" y="834"/>
                      </a:cubicBezTo>
                      <a:cubicBezTo>
                        <a:pt x="4640" y="994"/>
                        <a:pt x="4505" y="1122"/>
                        <a:pt x="4363" y="1122"/>
                      </a:cubicBezTo>
                      <a:cubicBezTo>
                        <a:pt x="4353" y="1122"/>
                        <a:pt x="4344" y="1122"/>
                        <a:pt x="4334" y="1121"/>
                      </a:cubicBezTo>
                      <a:lnTo>
                        <a:pt x="328" y="695"/>
                      </a:lnTo>
                      <a:cubicBezTo>
                        <a:pt x="176" y="677"/>
                        <a:pt x="79" y="524"/>
                        <a:pt x="116" y="349"/>
                      </a:cubicBezTo>
                      <a:cubicBezTo>
                        <a:pt x="150" y="206"/>
                        <a:pt x="274" y="79"/>
                        <a:pt x="415" y="79"/>
                      </a:cubicBezTo>
                      <a:close/>
                      <a:moveTo>
                        <a:pt x="431" y="1"/>
                      </a:moveTo>
                      <a:cubicBezTo>
                        <a:pt x="248" y="1"/>
                        <a:pt x="77" y="152"/>
                        <a:pt x="37" y="349"/>
                      </a:cubicBezTo>
                      <a:cubicBezTo>
                        <a:pt x="0" y="561"/>
                        <a:pt x="134" y="755"/>
                        <a:pt x="328" y="774"/>
                      </a:cubicBezTo>
                      <a:lnTo>
                        <a:pt x="4311" y="1199"/>
                      </a:lnTo>
                      <a:cubicBezTo>
                        <a:pt x="4323" y="1200"/>
                        <a:pt x="4334" y="1201"/>
                        <a:pt x="4346" y="1201"/>
                      </a:cubicBezTo>
                      <a:cubicBezTo>
                        <a:pt x="4543" y="1201"/>
                        <a:pt x="4701" y="1052"/>
                        <a:pt x="4736" y="834"/>
                      </a:cubicBezTo>
                      <a:cubicBezTo>
                        <a:pt x="4773" y="621"/>
                        <a:pt x="4621" y="427"/>
                        <a:pt x="4427" y="409"/>
                      </a:cubicBezTo>
                      <a:lnTo>
                        <a:pt x="462" y="2"/>
                      </a:lnTo>
                      <a:cubicBezTo>
                        <a:pt x="452" y="1"/>
                        <a:pt x="441" y="1"/>
                        <a:pt x="431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6" name="Google Shape;2546;p23"/>
                <p:cNvSpPr/>
                <p:nvPr/>
              </p:nvSpPr>
              <p:spPr>
                <a:xfrm>
                  <a:off x="4239396" y="3642197"/>
                  <a:ext cx="1018941" cy="291364"/>
                </a:xfrm>
                <a:custGeom>
                  <a:rect b="b" l="l" r="r" t="t"/>
                  <a:pathLst>
                    <a:path extrusionOk="0" h="1398" w="4889">
                      <a:moveTo>
                        <a:pt x="369" y="1"/>
                      </a:moveTo>
                      <a:cubicBezTo>
                        <a:pt x="216" y="1"/>
                        <a:pt x="70" y="143"/>
                        <a:pt x="37" y="334"/>
                      </a:cubicBezTo>
                      <a:cubicBezTo>
                        <a:pt x="0" y="547"/>
                        <a:pt x="116" y="736"/>
                        <a:pt x="287" y="759"/>
                      </a:cubicBezTo>
                      <a:lnTo>
                        <a:pt x="4445" y="1392"/>
                      </a:lnTo>
                      <a:cubicBezTo>
                        <a:pt x="4465" y="1396"/>
                        <a:pt x="4484" y="1398"/>
                        <a:pt x="4503" y="1398"/>
                      </a:cubicBezTo>
                      <a:cubicBezTo>
                        <a:pt x="4672" y="1398"/>
                        <a:pt x="4814" y="1255"/>
                        <a:pt x="4852" y="1064"/>
                      </a:cubicBezTo>
                      <a:cubicBezTo>
                        <a:pt x="4889" y="833"/>
                        <a:pt x="4755" y="644"/>
                        <a:pt x="4561" y="602"/>
                      </a:cubicBezTo>
                      <a:lnTo>
                        <a:pt x="421" y="6"/>
                      </a:lnTo>
                      <a:cubicBezTo>
                        <a:pt x="403" y="2"/>
                        <a:pt x="386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7" name="Google Shape;2547;p23"/>
                <p:cNvSpPr/>
                <p:nvPr/>
              </p:nvSpPr>
              <p:spPr>
                <a:xfrm>
                  <a:off x="4238343" y="3634485"/>
                  <a:ext cx="1035406" cy="310747"/>
                </a:xfrm>
                <a:custGeom>
                  <a:rect b="b" l="l" r="r" t="t"/>
                  <a:pathLst>
                    <a:path extrusionOk="0" h="1491" w="4968">
                      <a:moveTo>
                        <a:pt x="431" y="78"/>
                      </a:moveTo>
                      <a:cubicBezTo>
                        <a:pt x="441" y="78"/>
                        <a:pt x="452" y="79"/>
                        <a:pt x="463" y="80"/>
                      </a:cubicBezTo>
                      <a:lnTo>
                        <a:pt x="4603" y="699"/>
                      </a:lnTo>
                      <a:cubicBezTo>
                        <a:pt x="4778" y="718"/>
                        <a:pt x="4894" y="889"/>
                        <a:pt x="4852" y="1083"/>
                      </a:cubicBezTo>
                      <a:cubicBezTo>
                        <a:pt x="4835" y="1265"/>
                        <a:pt x="4700" y="1394"/>
                        <a:pt x="4538" y="1394"/>
                      </a:cubicBezTo>
                      <a:cubicBezTo>
                        <a:pt x="4527" y="1394"/>
                        <a:pt x="4516" y="1394"/>
                        <a:pt x="4506" y="1392"/>
                      </a:cubicBezTo>
                      <a:lnTo>
                        <a:pt x="329" y="755"/>
                      </a:lnTo>
                      <a:cubicBezTo>
                        <a:pt x="176" y="736"/>
                        <a:pt x="79" y="565"/>
                        <a:pt x="116" y="371"/>
                      </a:cubicBezTo>
                      <a:cubicBezTo>
                        <a:pt x="133" y="207"/>
                        <a:pt x="273" y="78"/>
                        <a:pt x="431" y="78"/>
                      </a:cubicBezTo>
                      <a:close/>
                      <a:moveTo>
                        <a:pt x="406" y="0"/>
                      </a:moveTo>
                      <a:cubicBezTo>
                        <a:pt x="236" y="0"/>
                        <a:pt x="75" y="163"/>
                        <a:pt x="42" y="371"/>
                      </a:cubicBezTo>
                      <a:cubicBezTo>
                        <a:pt x="1" y="602"/>
                        <a:pt x="116" y="815"/>
                        <a:pt x="329" y="852"/>
                      </a:cubicBezTo>
                      <a:lnTo>
                        <a:pt x="4487" y="1489"/>
                      </a:lnTo>
                      <a:cubicBezTo>
                        <a:pt x="4498" y="1490"/>
                        <a:pt x="4510" y="1491"/>
                        <a:pt x="4521" y="1491"/>
                      </a:cubicBezTo>
                      <a:cubicBezTo>
                        <a:pt x="4720" y="1491"/>
                        <a:pt x="4896" y="1337"/>
                        <a:pt x="4931" y="1101"/>
                      </a:cubicBezTo>
                      <a:cubicBezTo>
                        <a:pt x="4968" y="852"/>
                        <a:pt x="4815" y="639"/>
                        <a:pt x="4621" y="602"/>
                      </a:cubicBezTo>
                      <a:lnTo>
                        <a:pt x="463" y="6"/>
                      </a:lnTo>
                      <a:cubicBezTo>
                        <a:pt x="444" y="2"/>
                        <a:pt x="425" y="0"/>
                        <a:pt x="406" y="0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8" name="Google Shape;2548;p23"/>
                <p:cNvSpPr/>
                <p:nvPr/>
              </p:nvSpPr>
              <p:spPr>
                <a:xfrm>
                  <a:off x="5498848" y="1709354"/>
                  <a:ext cx="714863" cy="915776"/>
                </a:xfrm>
                <a:custGeom>
                  <a:rect b="b" l="l" r="r" t="t"/>
                  <a:pathLst>
                    <a:path extrusionOk="0" h="4394" w="3430">
                      <a:moveTo>
                        <a:pt x="833" y="0"/>
                      </a:moveTo>
                      <a:cubicBezTo>
                        <a:pt x="673" y="0"/>
                        <a:pt x="517" y="129"/>
                        <a:pt x="500" y="307"/>
                      </a:cubicBezTo>
                      <a:lnTo>
                        <a:pt x="19" y="3754"/>
                      </a:lnTo>
                      <a:cubicBezTo>
                        <a:pt x="1" y="3948"/>
                        <a:pt x="116" y="4119"/>
                        <a:pt x="310" y="4142"/>
                      </a:cubicBezTo>
                      <a:lnTo>
                        <a:pt x="2598" y="4392"/>
                      </a:lnTo>
                      <a:cubicBezTo>
                        <a:pt x="2608" y="4393"/>
                        <a:pt x="2619" y="4393"/>
                        <a:pt x="2629" y="4393"/>
                      </a:cubicBezTo>
                      <a:cubicBezTo>
                        <a:pt x="2811" y="4393"/>
                        <a:pt x="2968" y="4246"/>
                        <a:pt x="2986" y="4045"/>
                      </a:cubicBezTo>
                      <a:lnTo>
                        <a:pt x="3388" y="538"/>
                      </a:lnTo>
                      <a:cubicBezTo>
                        <a:pt x="3429" y="349"/>
                        <a:pt x="3291" y="192"/>
                        <a:pt x="3101" y="173"/>
                      </a:cubicBezTo>
                      <a:lnTo>
                        <a:pt x="865" y="2"/>
                      </a:lnTo>
                      <a:cubicBezTo>
                        <a:pt x="854" y="1"/>
                        <a:pt x="844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9" name="Google Shape;2549;p23"/>
                <p:cNvSpPr/>
                <p:nvPr/>
              </p:nvSpPr>
              <p:spPr>
                <a:xfrm>
                  <a:off x="5498836" y="1700600"/>
                  <a:ext cx="730286" cy="932032"/>
                </a:xfrm>
                <a:custGeom>
                  <a:rect b="b" l="l" r="r" t="t"/>
                  <a:pathLst>
                    <a:path extrusionOk="0" h="4472" w="3504">
                      <a:moveTo>
                        <a:pt x="873" y="79"/>
                      </a:moveTo>
                      <a:cubicBezTo>
                        <a:pt x="883" y="79"/>
                        <a:pt x="892" y="80"/>
                        <a:pt x="902" y="81"/>
                      </a:cubicBezTo>
                      <a:lnTo>
                        <a:pt x="3138" y="257"/>
                      </a:lnTo>
                      <a:cubicBezTo>
                        <a:pt x="3291" y="275"/>
                        <a:pt x="3406" y="409"/>
                        <a:pt x="3388" y="580"/>
                      </a:cubicBezTo>
                      <a:lnTo>
                        <a:pt x="2981" y="4087"/>
                      </a:lnTo>
                      <a:cubicBezTo>
                        <a:pt x="2963" y="4276"/>
                        <a:pt x="2810" y="4392"/>
                        <a:pt x="2635" y="4392"/>
                      </a:cubicBezTo>
                      <a:lnTo>
                        <a:pt x="347" y="4143"/>
                      </a:lnTo>
                      <a:cubicBezTo>
                        <a:pt x="172" y="4124"/>
                        <a:pt x="75" y="3972"/>
                        <a:pt x="93" y="3796"/>
                      </a:cubicBezTo>
                      <a:lnTo>
                        <a:pt x="578" y="349"/>
                      </a:lnTo>
                      <a:cubicBezTo>
                        <a:pt x="596" y="206"/>
                        <a:pt x="731" y="79"/>
                        <a:pt x="873" y="79"/>
                      </a:cubicBezTo>
                      <a:close/>
                      <a:moveTo>
                        <a:pt x="872" y="1"/>
                      </a:moveTo>
                      <a:cubicBezTo>
                        <a:pt x="694" y="1"/>
                        <a:pt x="535" y="152"/>
                        <a:pt x="500" y="349"/>
                      </a:cubicBezTo>
                      <a:lnTo>
                        <a:pt x="19" y="3777"/>
                      </a:lnTo>
                      <a:cubicBezTo>
                        <a:pt x="1" y="4009"/>
                        <a:pt x="135" y="4203"/>
                        <a:pt x="324" y="4221"/>
                      </a:cubicBezTo>
                      <a:lnTo>
                        <a:pt x="2635" y="4471"/>
                      </a:lnTo>
                      <a:cubicBezTo>
                        <a:pt x="2645" y="4471"/>
                        <a:pt x="2656" y="4472"/>
                        <a:pt x="2666" y="4472"/>
                      </a:cubicBezTo>
                      <a:cubicBezTo>
                        <a:pt x="2866" y="4472"/>
                        <a:pt x="3042" y="4308"/>
                        <a:pt x="3060" y="4106"/>
                      </a:cubicBezTo>
                      <a:lnTo>
                        <a:pt x="3466" y="580"/>
                      </a:lnTo>
                      <a:cubicBezTo>
                        <a:pt x="3503" y="372"/>
                        <a:pt x="3351" y="197"/>
                        <a:pt x="3138" y="178"/>
                      </a:cubicBezTo>
                      <a:lnTo>
                        <a:pt x="902" y="2"/>
                      </a:lnTo>
                      <a:cubicBezTo>
                        <a:pt x="892" y="1"/>
                        <a:pt x="882" y="1"/>
                        <a:pt x="872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0" name="Google Shape;2550;p23"/>
                <p:cNvSpPr/>
                <p:nvPr/>
              </p:nvSpPr>
              <p:spPr>
                <a:xfrm>
                  <a:off x="5330448" y="3142834"/>
                  <a:ext cx="690687" cy="727785"/>
                </a:xfrm>
                <a:custGeom>
                  <a:rect b="b" l="l" r="r" t="t"/>
                  <a:pathLst>
                    <a:path extrusionOk="0" h="3492" w="3314">
                      <a:moveTo>
                        <a:pt x="1682" y="0"/>
                      </a:moveTo>
                      <a:cubicBezTo>
                        <a:pt x="925" y="0"/>
                        <a:pt x="241" y="643"/>
                        <a:pt x="134" y="1515"/>
                      </a:cubicBezTo>
                      <a:cubicBezTo>
                        <a:pt x="0" y="2462"/>
                        <a:pt x="578" y="3345"/>
                        <a:pt x="1423" y="3479"/>
                      </a:cubicBezTo>
                      <a:cubicBezTo>
                        <a:pt x="1487" y="3487"/>
                        <a:pt x="1550" y="3491"/>
                        <a:pt x="1613" y="3491"/>
                      </a:cubicBezTo>
                      <a:cubicBezTo>
                        <a:pt x="2404" y="3491"/>
                        <a:pt x="3091" y="2830"/>
                        <a:pt x="3198" y="1922"/>
                      </a:cubicBezTo>
                      <a:cubicBezTo>
                        <a:pt x="3313" y="979"/>
                        <a:pt x="2713" y="110"/>
                        <a:pt x="1867" y="13"/>
                      </a:cubicBezTo>
                      <a:cubicBezTo>
                        <a:pt x="1805" y="5"/>
                        <a:pt x="1743" y="0"/>
                        <a:pt x="16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1" name="Google Shape;2551;p23"/>
                <p:cNvSpPr/>
                <p:nvPr/>
              </p:nvSpPr>
              <p:spPr>
                <a:xfrm>
                  <a:off x="5330437" y="3135122"/>
                  <a:ext cx="706110" cy="744875"/>
                </a:xfrm>
                <a:custGeom>
                  <a:rect b="b" l="l" r="r" t="t"/>
                  <a:pathLst>
                    <a:path extrusionOk="0" h="3574" w="3388">
                      <a:moveTo>
                        <a:pt x="1737" y="82"/>
                      </a:moveTo>
                      <a:cubicBezTo>
                        <a:pt x="1792" y="82"/>
                        <a:pt x="1848" y="85"/>
                        <a:pt x="1904" y="92"/>
                      </a:cubicBezTo>
                      <a:cubicBezTo>
                        <a:pt x="2713" y="189"/>
                        <a:pt x="3309" y="1035"/>
                        <a:pt x="3193" y="1959"/>
                      </a:cubicBezTo>
                      <a:cubicBezTo>
                        <a:pt x="3087" y="2823"/>
                        <a:pt x="2434" y="3477"/>
                        <a:pt x="1671" y="3477"/>
                      </a:cubicBezTo>
                      <a:cubicBezTo>
                        <a:pt x="1602" y="3477"/>
                        <a:pt x="1531" y="3471"/>
                        <a:pt x="1460" y="3460"/>
                      </a:cubicBezTo>
                      <a:cubicBezTo>
                        <a:pt x="633" y="3345"/>
                        <a:pt x="74" y="2476"/>
                        <a:pt x="208" y="1552"/>
                      </a:cubicBezTo>
                      <a:cubicBezTo>
                        <a:pt x="316" y="691"/>
                        <a:pt x="978" y="82"/>
                        <a:pt x="1737" y="82"/>
                      </a:cubicBezTo>
                      <a:close/>
                      <a:moveTo>
                        <a:pt x="1719" y="1"/>
                      </a:moveTo>
                      <a:cubicBezTo>
                        <a:pt x="946" y="1"/>
                        <a:pt x="258" y="660"/>
                        <a:pt x="134" y="1534"/>
                      </a:cubicBezTo>
                      <a:cubicBezTo>
                        <a:pt x="0" y="2518"/>
                        <a:pt x="578" y="3423"/>
                        <a:pt x="1460" y="3557"/>
                      </a:cubicBezTo>
                      <a:cubicBezTo>
                        <a:pt x="1533" y="3568"/>
                        <a:pt x="1604" y="3574"/>
                        <a:pt x="1675" y="3574"/>
                      </a:cubicBezTo>
                      <a:cubicBezTo>
                        <a:pt x="2475" y="3574"/>
                        <a:pt x="3166" y="2898"/>
                        <a:pt x="3272" y="1977"/>
                      </a:cubicBezTo>
                      <a:cubicBezTo>
                        <a:pt x="3387" y="998"/>
                        <a:pt x="2773" y="110"/>
                        <a:pt x="1904" y="13"/>
                      </a:cubicBezTo>
                      <a:cubicBezTo>
                        <a:pt x="1842" y="5"/>
                        <a:pt x="1780" y="1"/>
                        <a:pt x="1719" y="1"/>
                      </a:cubicBez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2" name="Google Shape;2552;p23"/>
                <p:cNvSpPr/>
                <p:nvPr/>
              </p:nvSpPr>
              <p:spPr>
                <a:xfrm>
                  <a:off x="5519064" y="3294769"/>
                  <a:ext cx="369103" cy="393071"/>
                </a:xfrm>
                <a:custGeom>
                  <a:rect b="b" l="l" r="r" t="t"/>
                  <a:pathLst>
                    <a:path extrusionOk="0" h="1886" w="1771">
                      <a:moveTo>
                        <a:pt x="250" y="1"/>
                      </a:moveTo>
                      <a:lnTo>
                        <a:pt x="1" y="1886"/>
                      </a:lnTo>
                      <a:lnTo>
                        <a:pt x="1" y="1886"/>
                      </a:lnTo>
                      <a:lnTo>
                        <a:pt x="1771" y="1156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3" name="Google Shape;2553;p23"/>
                <p:cNvSpPr/>
                <p:nvPr/>
              </p:nvSpPr>
              <p:spPr>
                <a:xfrm>
                  <a:off x="5514259" y="3278304"/>
                  <a:ext cx="398073" cy="426000"/>
                </a:xfrm>
                <a:custGeom>
                  <a:rect b="b" l="l" r="r" t="t"/>
                  <a:pathLst>
                    <a:path extrusionOk="0" h="2044" w="1910">
                      <a:moveTo>
                        <a:pt x="329" y="153"/>
                      </a:moveTo>
                      <a:lnTo>
                        <a:pt x="1734" y="1212"/>
                      </a:lnTo>
                      <a:lnTo>
                        <a:pt x="98" y="1905"/>
                      </a:lnTo>
                      <a:lnTo>
                        <a:pt x="329" y="153"/>
                      </a:lnTo>
                      <a:close/>
                      <a:moveTo>
                        <a:pt x="273" y="1"/>
                      </a:moveTo>
                      <a:lnTo>
                        <a:pt x="273" y="56"/>
                      </a:lnTo>
                      <a:lnTo>
                        <a:pt x="1" y="2043"/>
                      </a:lnTo>
                      <a:lnTo>
                        <a:pt x="1909" y="123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3E28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4" name="Google Shape;2554;p23"/>
              <p:cNvGrpSpPr/>
              <p:nvPr/>
            </p:nvGrpSpPr>
            <p:grpSpPr>
              <a:xfrm>
                <a:off x="5117700" y="2356524"/>
                <a:ext cx="2151000" cy="2036851"/>
                <a:chOff x="3496500" y="2571724"/>
                <a:chExt cx="2151000" cy="2036851"/>
              </a:xfrm>
            </p:grpSpPr>
            <p:sp>
              <p:nvSpPr>
                <p:cNvPr id="2555" name="Google Shape;2555;p23"/>
                <p:cNvSpPr/>
                <p:nvPr/>
              </p:nvSpPr>
              <p:spPr>
                <a:xfrm>
                  <a:off x="3496500" y="4150775"/>
                  <a:ext cx="2151000" cy="457800"/>
                </a:xfrm>
                <a:prstGeom prst="ellipse">
                  <a:avLst/>
                </a:prstGeom>
                <a:solidFill>
                  <a:srgbClr val="3E285A">
                    <a:alpha val="1333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556" name="Google Shape;2556;p23"/>
                <p:cNvGrpSpPr/>
                <p:nvPr/>
              </p:nvGrpSpPr>
              <p:grpSpPr>
                <a:xfrm>
                  <a:off x="3793882" y="2571724"/>
                  <a:ext cx="1391302" cy="1923996"/>
                  <a:chOff x="5016125" y="652800"/>
                  <a:chExt cx="2922289" cy="4041160"/>
                </a:xfrm>
              </p:grpSpPr>
              <p:sp>
                <p:nvSpPr>
                  <p:cNvPr id="2557" name="Google Shape;2557;p23"/>
                  <p:cNvSpPr/>
                  <p:nvPr/>
                </p:nvSpPr>
                <p:spPr>
                  <a:xfrm>
                    <a:off x="5789289" y="802982"/>
                    <a:ext cx="739857" cy="1340441"/>
                  </a:xfrm>
                  <a:custGeom>
                    <a:rect b="b" l="l" r="r" t="t"/>
                    <a:pathLst>
                      <a:path extrusionOk="0" h="8372" w="4621">
                        <a:moveTo>
                          <a:pt x="2524" y="0"/>
                        </a:moveTo>
                        <a:cubicBezTo>
                          <a:pt x="2117" y="0"/>
                          <a:pt x="1612" y="93"/>
                          <a:pt x="1118" y="431"/>
                        </a:cubicBezTo>
                        <a:cubicBezTo>
                          <a:pt x="0" y="1180"/>
                          <a:pt x="231" y="2395"/>
                          <a:pt x="444" y="2857"/>
                        </a:cubicBezTo>
                        <a:cubicBezTo>
                          <a:pt x="638" y="3301"/>
                          <a:pt x="1215" y="4146"/>
                          <a:pt x="1081" y="4742"/>
                        </a:cubicBezTo>
                        <a:cubicBezTo>
                          <a:pt x="947" y="5338"/>
                          <a:pt x="310" y="5782"/>
                          <a:pt x="485" y="6651"/>
                        </a:cubicBezTo>
                        <a:cubicBezTo>
                          <a:pt x="656" y="7515"/>
                          <a:pt x="1137" y="7898"/>
                          <a:pt x="1696" y="8171"/>
                        </a:cubicBezTo>
                        <a:cubicBezTo>
                          <a:pt x="2037" y="8340"/>
                          <a:pt x="2927" y="8371"/>
                          <a:pt x="3538" y="8371"/>
                        </a:cubicBezTo>
                        <a:cubicBezTo>
                          <a:pt x="3896" y="8371"/>
                          <a:pt x="4159" y="8360"/>
                          <a:pt x="4159" y="8360"/>
                        </a:cubicBezTo>
                        <a:cubicBezTo>
                          <a:pt x="4159" y="8360"/>
                          <a:pt x="4334" y="7496"/>
                          <a:pt x="4487" y="6092"/>
                        </a:cubicBezTo>
                        <a:cubicBezTo>
                          <a:pt x="4621" y="4705"/>
                          <a:pt x="4584" y="2797"/>
                          <a:pt x="4487" y="2086"/>
                        </a:cubicBezTo>
                        <a:cubicBezTo>
                          <a:pt x="4390" y="1393"/>
                          <a:pt x="4182" y="759"/>
                          <a:pt x="4066" y="584"/>
                        </a:cubicBezTo>
                        <a:cubicBezTo>
                          <a:pt x="3951" y="390"/>
                          <a:pt x="3373" y="140"/>
                          <a:pt x="3373" y="140"/>
                        </a:cubicBezTo>
                        <a:cubicBezTo>
                          <a:pt x="3373" y="140"/>
                          <a:pt x="3023" y="0"/>
                          <a:pt x="2524" y="0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58" name="Google Shape;2558;p23"/>
                  <p:cNvSpPr/>
                  <p:nvPr/>
                </p:nvSpPr>
                <p:spPr>
                  <a:xfrm>
                    <a:off x="5817308" y="794496"/>
                    <a:ext cx="718562" cy="1358053"/>
                  </a:xfrm>
                  <a:custGeom>
                    <a:rect b="b" l="l" r="r" t="t"/>
                    <a:pathLst>
                      <a:path extrusionOk="0" h="8482" w="4488">
                        <a:moveTo>
                          <a:pt x="2275" y="109"/>
                        </a:moveTo>
                        <a:cubicBezTo>
                          <a:pt x="2347" y="109"/>
                          <a:pt x="2416" y="113"/>
                          <a:pt x="2482" y="119"/>
                        </a:cubicBezTo>
                        <a:cubicBezTo>
                          <a:pt x="2889" y="138"/>
                          <a:pt x="3175" y="253"/>
                          <a:pt x="3175" y="253"/>
                        </a:cubicBezTo>
                        <a:cubicBezTo>
                          <a:pt x="3175" y="253"/>
                          <a:pt x="3314" y="309"/>
                          <a:pt x="3466" y="387"/>
                        </a:cubicBezTo>
                        <a:cubicBezTo>
                          <a:pt x="3563" y="424"/>
                          <a:pt x="3637" y="484"/>
                          <a:pt x="3697" y="521"/>
                        </a:cubicBezTo>
                        <a:cubicBezTo>
                          <a:pt x="3776" y="581"/>
                          <a:pt x="3831" y="618"/>
                          <a:pt x="3850" y="655"/>
                        </a:cubicBezTo>
                        <a:cubicBezTo>
                          <a:pt x="3891" y="734"/>
                          <a:pt x="3984" y="946"/>
                          <a:pt x="4062" y="1214"/>
                        </a:cubicBezTo>
                        <a:cubicBezTo>
                          <a:pt x="4141" y="1464"/>
                          <a:pt x="4215" y="1792"/>
                          <a:pt x="4275" y="2157"/>
                        </a:cubicBezTo>
                        <a:cubicBezTo>
                          <a:pt x="4372" y="2850"/>
                          <a:pt x="4390" y="4758"/>
                          <a:pt x="4256" y="6145"/>
                        </a:cubicBezTo>
                        <a:cubicBezTo>
                          <a:pt x="4122" y="7512"/>
                          <a:pt x="3947" y="8339"/>
                          <a:pt x="3947" y="8358"/>
                        </a:cubicBezTo>
                        <a:cubicBezTo>
                          <a:pt x="3910" y="8376"/>
                          <a:pt x="3485" y="8376"/>
                          <a:pt x="2967" y="8376"/>
                        </a:cubicBezTo>
                        <a:cubicBezTo>
                          <a:pt x="2676" y="8358"/>
                          <a:pt x="2390" y="8358"/>
                          <a:pt x="2135" y="8321"/>
                        </a:cubicBezTo>
                        <a:cubicBezTo>
                          <a:pt x="1886" y="8279"/>
                          <a:pt x="1655" y="8242"/>
                          <a:pt x="1539" y="8182"/>
                        </a:cubicBezTo>
                        <a:cubicBezTo>
                          <a:pt x="1003" y="7914"/>
                          <a:pt x="518" y="7549"/>
                          <a:pt x="347" y="6704"/>
                        </a:cubicBezTo>
                        <a:cubicBezTo>
                          <a:pt x="269" y="6279"/>
                          <a:pt x="384" y="5969"/>
                          <a:pt x="541" y="5683"/>
                        </a:cubicBezTo>
                        <a:cubicBezTo>
                          <a:pt x="694" y="5391"/>
                          <a:pt x="888" y="5123"/>
                          <a:pt x="962" y="4814"/>
                        </a:cubicBezTo>
                        <a:cubicBezTo>
                          <a:pt x="1022" y="4486"/>
                          <a:pt x="906" y="4121"/>
                          <a:pt x="749" y="3774"/>
                        </a:cubicBezTo>
                        <a:cubicBezTo>
                          <a:pt x="597" y="3428"/>
                          <a:pt x="403" y="3100"/>
                          <a:pt x="310" y="2892"/>
                        </a:cubicBezTo>
                        <a:cubicBezTo>
                          <a:pt x="213" y="2661"/>
                          <a:pt x="116" y="2254"/>
                          <a:pt x="153" y="1811"/>
                        </a:cubicBezTo>
                        <a:cubicBezTo>
                          <a:pt x="213" y="1367"/>
                          <a:pt x="426" y="886"/>
                          <a:pt x="962" y="521"/>
                        </a:cubicBezTo>
                        <a:cubicBezTo>
                          <a:pt x="1418" y="213"/>
                          <a:pt x="1887" y="109"/>
                          <a:pt x="2275" y="109"/>
                        </a:cubicBezTo>
                        <a:close/>
                        <a:moveTo>
                          <a:pt x="2342" y="0"/>
                        </a:moveTo>
                        <a:cubicBezTo>
                          <a:pt x="1924" y="0"/>
                          <a:pt x="1408" y="99"/>
                          <a:pt x="906" y="443"/>
                        </a:cubicBezTo>
                        <a:cubicBezTo>
                          <a:pt x="347" y="831"/>
                          <a:pt x="116" y="1330"/>
                          <a:pt x="56" y="1792"/>
                        </a:cubicBezTo>
                        <a:cubicBezTo>
                          <a:pt x="1" y="2273"/>
                          <a:pt x="116" y="2698"/>
                          <a:pt x="213" y="2929"/>
                        </a:cubicBezTo>
                        <a:cubicBezTo>
                          <a:pt x="329" y="3160"/>
                          <a:pt x="518" y="3488"/>
                          <a:pt x="675" y="3816"/>
                        </a:cubicBezTo>
                        <a:cubicBezTo>
                          <a:pt x="828" y="4162"/>
                          <a:pt x="925" y="4509"/>
                          <a:pt x="865" y="4795"/>
                        </a:cubicBezTo>
                        <a:cubicBezTo>
                          <a:pt x="809" y="5063"/>
                          <a:pt x="615" y="5336"/>
                          <a:pt x="444" y="5622"/>
                        </a:cubicBezTo>
                        <a:cubicBezTo>
                          <a:pt x="287" y="5932"/>
                          <a:pt x="153" y="6260"/>
                          <a:pt x="250" y="6722"/>
                        </a:cubicBezTo>
                        <a:cubicBezTo>
                          <a:pt x="426" y="7586"/>
                          <a:pt x="943" y="7993"/>
                          <a:pt x="1502" y="8261"/>
                        </a:cubicBezTo>
                        <a:cubicBezTo>
                          <a:pt x="1636" y="8339"/>
                          <a:pt x="1867" y="8395"/>
                          <a:pt x="2117" y="8413"/>
                        </a:cubicBezTo>
                        <a:cubicBezTo>
                          <a:pt x="2390" y="8455"/>
                          <a:pt x="2676" y="8473"/>
                          <a:pt x="2967" y="8473"/>
                        </a:cubicBezTo>
                        <a:cubicBezTo>
                          <a:pt x="3146" y="8480"/>
                          <a:pt x="3321" y="8482"/>
                          <a:pt x="3475" y="8482"/>
                        </a:cubicBezTo>
                        <a:cubicBezTo>
                          <a:pt x="3783" y="8482"/>
                          <a:pt x="4007" y="8473"/>
                          <a:pt x="4007" y="8473"/>
                        </a:cubicBezTo>
                        <a:lnTo>
                          <a:pt x="4044" y="8473"/>
                        </a:lnTo>
                        <a:lnTo>
                          <a:pt x="4044" y="8436"/>
                        </a:lnTo>
                        <a:cubicBezTo>
                          <a:pt x="4044" y="8436"/>
                          <a:pt x="4215" y="7549"/>
                          <a:pt x="4353" y="6163"/>
                        </a:cubicBezTo>
                        <a:cubicBezTo>
                          <a:pt x="4487" y="4758"/>
                          <a:pt x="4469" y="2850"/>
                          <a:pt x="4372" y="2139"/>
                        </a:cubicBezTo>
                        <a:cubicBezTo>
                          <a:pt x="4312" y="1774"/>
                          <a:pt x="4238" y="1446"/>
                          <a:pt x="4159" y="1178"/>
                        </a:cubicBezTo>
                        <a:cubicBezTo>
                          <a:pt x="4081" y="905"/>
                          <a:pt x="3984" y="715"/>
                          <a:pt x="3928" y="600"/>
                        </a:cubicBezTo>
                        <a:cubicBezTo>
                          <a:pt x="3891" y="558"/>
                          <a:pt x="3831" y="503"/>
                          <a:pt x="3753" y="443"/>
                        </a:cubicBezTo>
                        <a:cubicBezTo>
                          <a:pt x="3679" y="406"/>
                          <a:pt x="3600" y="350"/>
                          <a:pt x="3522" y="309"/>
                        </a:cubicBezTo>
                        <a:cubicBezTo>
                          <a:pt x="3369" y="212"/>
                          <a:pt x="3217" y="156"/>
                          <a:pt x="3217" y="156"/>
                        </a:cubicBezTo>
                        <a:cubicBezTo>
                          <a:pt x="3217" y="156"/>
                          <a:pt x="2926" y="41"/>
                          <a:pt x="2482" y="4"/>
                        </a:cubicBezTo>
                        <a:cubicBezTo>
                          <a:pt x="2437" y="2"/>
                          <a:pt x="2390" y="0"/>
                          <a:pt x="23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59" name="Google Shape;2559;p23"/>
                  <p:cNvSpPr/>
                  <p:nvPr/>
                </p:nvSpPr>
                <p:spPr>
                  <a:xfrm>
                    <a:off x="7117869" y="2323377"/>
                    <a:ext cx="557975" cy="613381"/>
                  </a:xfrm>
                  <a:custGeom>
                    <a:rect b="b" l="l" r="r" t="t"/>
                    <a:pathLst>
                      <a:path extrusionOk="0" h="3831" w="3485">
                        <a:moveTo>
                          <a:pt x="2122" y="1"/>
                        </a:moveTo>
                        <a:lnTo>
                          <a:pt x="1" y="1313"/>
                        </a:lnTo>
                        <a:cubicBezTo>
                          <a:pt x="1" y="1313"/>
                          <a:pt x="1313" y="3526"/>
                          <a:pt x="1983" y="3757"/>
                        </a:cubicBezTo>
                        <a:cubicBezTo>
                          <a:pt x="2129" y="3806"/>
                          <a:pt x="2274" y="3831"/>
                          <a:pt x="2410" y="3831"/>
                        </a:cubicBezTo>
                        <a:cubicBezTo>
                          <a:pt x="2921" y="3831"/>
                          <a:pt x="3330" y="3488"/>
                          <a:pt x="3392" y="2773"/>
                        </a:cubicBezTo>
                        <a:cubicBezTo>
                          <a:pt x="3485" y="1868"/>
                          <a:pt x="2122" y="1"/>
                          <a:pt x="2122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0" name="Google Shape;2560;p23"/>
                  <p:cNvSpPr/>
                  <p:nvPr/>
                </p:nvSpPr>
                <p:spPr>
                  <a:xfrm>
                    <a:off x="7109063" y="2311689"/>
                    <a:ext cx="566781" cy="631314"/>
                  </a:xfrm>
                  <a:custGeom>
                    <a:rect b="b" l="l" r="r" t="t"/>
                    <a:pathLst>
                      <a:path extrusionOk="0" h="3943" w="3540">
                        <a:moveTo>
                          <a:pt x="2177" y="153"/>
                        </a:moveTo>
                        <a:cubicBezTo>
                          <a:pt x="2195" y="171"/>
                          <a:pt x="2482" y="596"/>
                          <a:pt x="2810" y="1155"/>
                        </a:cubicBezTo>
                        <a:cubicBezTo>
                          <a:pt x="3138" y="1733"/>
                          <a:pt x="3447" y="2426"/>
                          <a:pt x="3387" y="2846"/>
                        </a:cubicBezTo>
                        <a:cubicBezTo>
                          <a:pt x="3350" y="3271"/>
                          <a:pt x="3175" y="3558"/>
                          <a:pt x="2944" y="3715"/>
                        </a:cubicBezTo>
                        <a:cubicBezTo>
                          <a:pt x="2812" y="3802"/>
                          <a:pt x="2649" y="3845"/>
                          <a:pt x="2474" y="3845"/>
                        </a:cubicBezTo>
                        <a:cubicBezTo>
                          <a:pt x="2341" y="3845"/>
                          <a:pt x="2200" y="3820"/>
                          <a:pt x="2061" y="3770"/>
                        </a:cubicBezTo>
                        <a:cubicBezTo>
                          <a:pt x="1904" y="3733"/>
                          <a:pt x="1715" y="3558"/>
                          <a:pt x="1484" y="3308"/>
                        </a:cubicBezTo>
                        <a:cubicBezTo>
                          <a:pt x="1271" y="3077"/>
                          <a:pt x="1040" y="2791"/>
                          <a:pt x="846" y="2500"/>
                        </a:cubicBezTo>
                        <a:cubicBezTo>
                          <a:pt x="444" y="1922"/>
                          <a:pt x="153" y="1442"/>
                          <a:pt x="134" y="1405"/>
                        </a:cubicBezTo>
                        <a:lnTo>
                          <a:pt x="2177" y="153"/>
                        </a:lnTo>
                        <a:close/>
                        <a:moveTo>
                          <a:pt x="2195" y="0"/>
                        </a:moveTo>
                        <a:lnTo>
                          <a:pt x="0" y="1363"/>
                        </a:lnTo>
                        <a:lnTo>
                          <a:pt x="19" y="1405"/>
                        </a:lnTo>
                        <a:cubicBezTo>
                          <a:pt x="19" y="1405"/>
                          <a:pt x="347" y="1964"/>
                          <a:pt x="749" y="2560"/>
                        </a:cubicBezTo>
                        <a:cubicBezTo>
                          <a:pt x="961" y="2846"/>
                          <a:pt x="1192" y="3137"/>
                          <a:pt x="1405" y="3387"/>
                        </a:cubicBezTo>
                        <a:cubicBezTo>
                          <a:pt x="1636" y="3618"/>
                          <a:pt x="1849" y="3812"/>
                          <a:pt x="2038" y="3867"/>
                        </a:cubicBezTo>
                        <a:cubicBezTo>
                          <a:pt x="2187" y="3917"/>
                          <a:pt x="2337" y="3942"/>
                          <a:pt x="2480" y="3942"/>
                        </a:cubicBezTo>
                        <a:cubicBezTo>
                          <a:pt x="2670" y="3942"/>
                          <a:pt x="2849" y="3899"/>
                          <a:pt x="3004" y="3812"/>
                        </a:cubicBezTo>
                        <a:cubicBezTo>
                          <a:pt x="3272" y="3636"/>
                          <a:pt x="3447" y="3308"/>
                          <a:pt x="3503" y="2846"/>
                        </a:cubicBezTo>
                        <a:cubicBezTo>
                          <a:pt x="3540" y="2366"/>
                          <a:pt x="3216" y="1673"/>
                          <a:pt x="2888" y="1095"/>
                        </a:cubicBezTo>
                        <a:cubicBezTo>
                          <a:pt x="2560" y="518"/>
                          <a:pt x="2214" y="37"/>
                          <a:pt x="2214" y="37"/>
                        </a:cubicBezTo>
                        <a:lnTo>
                          <a:pt x="2195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1" name="Google Shape;2561;p23"/>
                  <p:cNvSpPr/>
                  <p:nvPr/>
                </p:nvSpPr>
                <p:spPr>
                  <a:xfrm>
                    <a:off x="5354915" y="2392384"/>
                    <a:ext cx="703032" cy="748834"/>
                  </a:xfrm>
                  <a:custGeom>
                    <a:rect b="b" l="l" r="r" t="t"/>
                    <a:pathLst>
                      <a:path extrusionOk="0" h="4677" w="4391">
                        <a:moveTo>
                          <a:pt x="2197" y="0"/>
                        </a:moveTo>
                        <a:cubicBezTo>
                          <a:pt x="2099" y="0"/>
                          <a:pt x="2043" y="14"/>
                          <a:pt x="2043" y="14"/>
                        </a:cubicBezTo>
                        <a:cubicBezTo>
                          <a:pt x="2043" y="14"/>
                          <a:pt x="773" y="2227"/>
                          <a:pt x="384" y="2804"/>
                        </a:cubicBezTo>
                        <a:cubicBezTo>
                          <a:pt x="1" y="3382"/>
                          <a:pt x="329" y="4135"/>
                          <a:pt x="865" y="4422"/>
                        </a:cubicBezTo>
                        <a:cubicBezTo>
                          <a:pt x="1146" y="4573"/>
                          <a:pt x="1406" y="4677"/>
                          <a:pt x="1666" y="4677"/>
                        </a:cubicBezTo>
                        <a:cubicBezTo>
                          <a:pt x="1907" y="4677"/>
                          <a:pt x="2149" y="4588"/>
                          <a:pt x="2408" y="4366"/>
                        </a:cubicBezTo>
                        <a:cubicBezTo>
                          <a:pt x="2944" y="3904"/>
                          <a:pt x="4390" y="1418"/>
                          <a:pt x="4390" y="1418"/>
                        </a:cubicBezTo>
                        <a:cubicBezTo>
                          <a:pt x="4390" y="1418"/>
                          <a:pt x="3582" y="554"/>
                          <a:pt x="3004" y="245"/>
                        </a:cubicBezTo>
                        <a:cubicBezTo>
                          <a:pt x="2653" y="38"/>
                          <a:pt x="2364" y="0"/>
                          <a:pt x="21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2" name="Google Shape;2562;p23"/>
                  <p:cNvSpPr/>
                  <p:nvPr/>
                </p:nvSpPr>
                <p:spPr>
                  <a:xfrm>
                    <a:off x="5376369" y="2384538"/>
                    <a:ext cx="690384" cy="765486"/>
                  </a:xfrm>
                  <a:custGeom>
                    <a:rect b="b" l="l" r="r" t="t"/>
                    <a:pathLst>
                      <a:path extrusionOk="0" h="4781" w="4312">
                        <a:moveTo>
                          <a:pt x="2177" y="100"/>
                        </a:moveTo>
                        <a:cubicBezTo>
                          <a:pt x="2330" y="123"/>
                          <a:pt x="2579" y="178"/>
                          <a:pt x="2852" y="331"/>
                        </a:cubicBezTo>
                        <a:cubicBezTo>
                          <a:pt x="3388" y="622"/>
                          <a:pt x="4141" y="1430"/>
                          <a:pt x="4178" y="1467"/>
                        </a:cubicBezTo>
                        <a:cubicBezTo>
                          <a:pt x="4178" y="1509"/>
                          <a:pt x="3831" y="2086"/>
                          <a:pt x="3429" y="2738"/>
                        </a:cubicBezTo>
                        <a:cubicBezTo>
                          <a:pt x="3198" y="3084"/>
                          <a:pt x="2986" y="3431"/>
                          <a:pt x="2773" y="3741"/>
                        </a:cubicBezTo>
                        <a:cubicBezTo>
                          <a:pt x="2561" y="4027"/>
                          <a:pt x="2371" y="4281"/>
                          <a:pt x="2233" y="4374"/>
                        </a:cubicBezTo>
                        <a:cubicBezTo>
                          <a:pt x="1983" y="4605"/>
                          <a:pt x="1752" y="4683"/>
                          <a:pt x="1503" y="4683"/>
                        </a:cubicBezTo>
                        <a:cubicBezTo>
                          <a:pt x="1272" y="4665"/>
                          <a:pt x="1022" y="4568"/>
                          <a:pt x="754" y="4434"/>
                        </a:cubicBezTo>
                        <a:cubicBezTo>
                          <a:pt x="500" y="4281"/>
                          <a:pt x="292" y="4027"/>
                          <a:pt x="195" y="3759"/>
                        </a:cubicBezTo>
                        <a:cubicBezTo>
                          <a:pt x="98" y="3473"/>
                          <a:pt x="116" y="3144"/>
                          <a:pt x="292" y="2872"/>
                        </a:cubicBezTo>
                        <a:cubicBezTo>
                          <a:pt x="676" y="2294"/>
                          <a:pt x="1928" y="160"/>
                          <a:pt x="1946" y="123"/>
                        </a:cubicBezTo>
                        <a:cubicBezTo>
                          <a:pt x="1946" y="123"/>
                          <a:pt x="2025" y="100"/>
                          <a:pt x="2177" y="100"/>
                        </a:cubicBezTo>
                        <a:close/>
                        <a:moveTo>
                          <a:pt x="2072" y="0"/>
                        </a:moveTo>
                        <a:cubicBezTo>
                          <a:pt x="1957" y="0"/>
                          <a:pt x="1886" y="26"/>
                          <a:pt x="1886" y="26"/>
                        </a:cubicBezTo>
                        <a:lnTo>
                          <a:pt x="1868" y="26"/>
                        </a:lnTo>
                        <a:lnTo>
                          <a:pt x="1868" y="44"/>
                        </a:lnTo>
                        <a:cubicBezTo>
                          <a:pt x="1868" y="44"/>
                          <a:pt x="578" y="2257"/>
                          <a:pt x="213" y="2816"/>
                        </a:cubicBezTo>
                        <a:cubicBezTo>
                          <a:pt x="1" y="3126"/>
                          <a:pt x="1" y="3473"/>
                          <a:pt x="98" y="3777"/>
                        </a:cubicBezTo>
                        <a:cubicBezTo>
                          <a:pt x="213" y="4087"/>
                          <a:pt x="426" y="4355"/>
                          <a:pt x="712" y="4512"/>
                        </a:cubicBezTo>
                        <a:cubicBezTo>
                          <a:pt x="985" y="4665"/>
                          <a:pt x="1235" y="4762"/>
                          <a:pt x="1503" y="4780"/>
                        </a:cubicBezTo>
                        <a:cubicBezTo>
                          <a:pt x="1771" y="4780"/>
                          <a:pt x="2043" y="4702"/>
                          <a:pt x="2311" y="4452"/>
                        </a:cubicBezTo>
                        <a:cubicBezTo>
                          <a:pt x="2445" y="4337"/>
                          <a:pt x="2639" y="4087"/>
                          <a:pt x="2852" y="3796"/>
                        </a:cubicBezTo>
                        <a:cubicBezTo>
                          <a:pt x="3064" y="3491"/>
                          <a:pt x="3295" y="3144"/>
                          <a:pt x="3503" y="2798"/>
                        </a:cubicBezTo>
                        <a:cubicBezTo>
                          <a:pt x="3928" y="2105"/>
                          <a:pt x="4293" y="1486"/>
                          <a:pt x="4293" y="1486"/>
                        </a:cubicBezTo>
                        <a:lnTo>
                          <a:pt x="4312" y="1449"/>
                        </a:lnTo>
                        <a:lnTo>
                          <a:pt x="4293" y="1430"/>
                        </a:lnTo>
                        <a:cubicBezTo>
                          <a:pt x="4293" y="1430"/>
                          <a:pt x="3485" y="562"/>
                          <a:pt x="2907" y="238"/>
                        </a:cubicBezTo>
                        <a:cubicBezTo>
                          <a:pt x="2621" y="81"/>
                          <a:pt x="2371" y="26"/>
                          <a:pt x="2177" y="7"/>
                        </a:cubicBezTo>
                        <a:cubicBezTo>
                          <a:pt x="2139" y="2"/>
                          <a:pt x="2104" y="0"/>
                          <a:pt x="207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3" name="Google Shape;2563;p23"/>
                  <p:cNvSpPr/>
                  <p:nvPr/>
                </p:nvSpPr>
                <p:spPr>
                  <a:xfrm>
                    <a:off x="5604364" y="2029257"/>
                    <a:ext cx="533478" cy="769329"/>
                  </a:xfrm>
                  <a:custGeom>
                    <a:rect b="b" l="l" r="r" t="t"/>
                    <a:pathLst>
                      <a:path extrusionOk="0" h="4805" w="3332">
                        <a:moveTo>
                          <a:pt x="2666" y="1"/>
                        </a:moveTo>
                        <a:cubicBezTo>
                          <a:pt x="1904" y="1"/>
                          <a:pt x="1334" y="535"/>
                          <a:pt x="947" y="1011"/>
                        </a:cubicBezTo>
                        <a:cubicBezTo>
                          <a:pt x="485" y="1533"/>
                          <a:pt x="0" y="2573"/>
                          <a:pt x="0" y="2573"/>
                        </a:cubicBezTo>
                        <a:lnTo>
                          <a:pt x="3027" y="4804"/>
                        </a:lnTo>
                        <a:cubicBezTo>
                          <a:pt x="3027" y="4804"/>
                          <a:pt x="3258" y="3206"/>
                          <a:pt x="3295" y="1880"/>
                        </a:cubicBezTo>
                        <a:cubicBezTo>
                          <a:pt x="3331" y="549"/>
                          <a:pt x="2985" y="31"/>
                          <a:pt x="2985" y="31"/>
                        </a:cubicBezTo>
                        <a:cubicBezTo>
                          <a:pt x="2875" y="10"/>
                          <a:pt x="2769" y="1"/>
                          <a:pt x="26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4" name="Google Shape;2564;p23"/>
                  <p:cNvSpPr/>
                  <p:nvPr/>
                </p:nvSpPr>
                <p:spPr>
                  <a:xfrm>
                    <a:off x="5595397" y="2022052"/>
                    <a:ext cx="549169" cy="792064"/>
                  </a:xfrm>
                  <a:custGeom>
                    <a:rect b="b" l="l" r="r" t="t"/>
                    <a:pathLst>
                      <a:path extrusionOk="0" h="4947" w="3430">
                        <a:moveTo>
                          <a:pt x="2711" y="104"/>
                        </a:moveTo>
                        <a:cubicBezTo>
                          <a:pt x="2810" y="104"/>
                          <a:pt x="2913" y="113"/>
                          <a:pt x="3022" y="132"/>
                        </a:cubicBezTo>
                        <a:cubicBezTo>
                          <a:pt x="3022" y="132"/>
                          <a:pt x="3101" y="229"/>
                          <a:pt x="3175" y="515"/>
                        </a:cubicBezTo>
                        <a:cubicBezTo>
                          <a:pt x="3253" y="806"/>
                          <a:pt x="3332" y="1250"/>
                          <a:pt x="3314" y="1925"/>
                        </a:cubicBezTo>
                        <a:cubicBezTo>
                          <a:pt x="3272" y="3214"/>
                          <a:pt x="3041" y="4674"/>
                          <a:pt x="3022" y="4752"/>
                        </a:cubicBezTo>
                        <a:lnTo>
                          <a:pt x="116" y="2595"/>
                        </a:lnTo>
                        <a:cubicBezTo>
                          <a:pt x="153" y="2539"/>
                          <a:pt x="615" y="1596"/>
                          <a:pt x="1040" y="1074"/>
                        </a:cubicBezTo>
                        <a:cubicBezTo>
                          <a:pt x="1253" y="825"/>
                          <a:pt x="1539" y="538"/>
                          <a:pt x="1867" y="344"/>
                        </a:cubicBezTo>
                        <a:cubicBezTo>
                          <a:pt x="2118" y="196"/>
                          <a:pt x="2390" y="104"/>
                          <a:pt x="2711" y="104"/>
                        </a:cubicBezTo>
                        <a:close/>
                        <a:moveTo>
                          <a:pt x="2718" y="0"/>
                        </a:moveTo>
                        <a:cubicBezTo>
                          <a:pt x="2378" y="0"/>
                          <a:pt x="2074" y="105"/>
                          <a:pt x="1812" y="266"/>
                        </a:cubicBezTo>
                        <a:cubicBezTo>
                          <a:pt x="1465" y="460"/>
                          <a:pt x="1193" y="746"/>
                          <a:pt x="962" y="1019"/>
                        </a:cubicBezTo>
                        <a:cubicBezTo>
                          <a:pt x="500" y="1555"/>
                          <a:pt x="19" y="2595"/>
                          <a:pt x="19" y="2595"/>
                        </a:cubicBezTo>
                        <a:lnTo>
                          <a:pt x="1" y="2636"/>
                        </a:lnTo>
                        <a:lnTo>
                          <a:pt x="3101" y="4946"/>
                        </a:lnTo>
                        <a:lnTo>
                          <a:pt x="3119" y="4868"/>
                        </a:lnTo>
                        <a:cubicBezTo>
                          <a:pt x="3119" y="4868"/>
                          <a:pt x="3369" y="3251"/>
                          <a:pt x="3406" y="1925"/>
                        </a:cubicBezTo>
                        <a:cubicBezTo>
                          <a:pt x="3429" y="1250"/>
                          <a:pt x="3351" y="788"/>
                          <a:pt x="3272" y="478"/>
                        </a:cubicBezTo>
                        <a:cubicBezTo>
                          <a:pt x="3175" y="192"/>
                          <a:pt x="3083" y="53"/>
                          <a:pt x="3083" y="53"/>
                        </a:cubicBezTo>
                        <a:lnTo>
                          <a:pt x="3083" y="35"/>
                        </a:lnTo>
                        <a:lnTo>
                          <a:pt x="3059" y="35"/>
                        </a:lnTo>
                        <a:cubicBezTo>
                          <a:pt x="2942" y="11"/>
                          <a:pt x="2828" y="0"/>
                          <a:pt x="2718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5" name="Google Shape;2565;p23"/>
                  <p:cNvSpPr/>
                  <p:nvPr/>
                </p:nvSpPr>
                <p:spPr>
                  <a:xfrm>
                    <a:off x="6840561" y="2018529"/>
                    <a:ext cx="672612" cy="780056"/>
                  </a:xfrm>
                  <a:custGeom>
                    <a:rect b="b" l="l" r="r" t="t"/>
                    <a:pathLst>
                      <a:path extrusionOk="0" h="4872" w="4201">
                        <a:moveTo>
                          <a:pt x="1222" y="0"/>
                        </a:moveTo>
                        <a:cubicBezTo>
                          <a:pt x="946" y="0"/>
                          <a:pt x="662" y="40"/>
                          <a:pt x="347" y="98"/>
                        </a:cubicBezTo>
                        <a:cubicBezTo>
                          <a:pt x="347" y="98"/>
                          <a:pt x="0" y="616"/>
                          <a:pt x="42" y="1947"/>
                        </a:cubicBezTo>
                        <a:cubicBezTo>
                          <a:pt x="79" y="3273"/>
                          <a:pt x="328" y="4871"/>
                          <a:pt x="328" y="4871"/>
                        </a:cubicBezTo>
                        <a:lnTo>
                          <a:pt x="4200" y="2233"/>
                        </a:lnTo>
                        <a:cubicBezTo>
                          <a:pt x="4200" y="2233"/>
                          <a:pt x="3794" y="1138"/>
                          <a:pt x="2985" y="616"/>
                        </a:cubicBezTo>
                        <a:cubicBezTo>
                          <a:pt x="2293" y="155"/>
                          <a:pt x="1772" y="0"/>
                          <a:pt x="122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6" name="Google Shape;2566;p23"/>
                  <p:cNvSpPr/>
                  <p:nvPr/>
                </p:nvSpPr>
                <p:spPr>
                  <a:xfrm>
                    <a:off x="6837519" y="2011004"/>
                    <a:ext cx="684460" cy="803112"/>
                  </a:xfrm>
                  <a:custGeom>
                    <a:rect b="b" l="l" r="r" t="t"/>
                    <a:pathLst>
                      <a:path extrusionOk="0" h="5016" w="4275">
                        <a:moveTo>
                          <a:pt x="1268" y="96"/>
                        </a:moveTo>
                        <a:cubicBezTo>
                          <a:pt x="1393" y="96"/>
                          <a:pt x="1514" y="105"/>
                          <a:pt x="1636" y="122"/>
                        </a:cubicBezTo>
                        <a:cubicBezTo>
                          <a:pt x="2043" y="201"/>
                          <a:pt x="2463" y="353"/>
                          <a:pt x="2985" y="700"/>
                        </a:cubicBezTo>
                        <a:cubicBezTo>
                          <a:pt x="3734" y="1203"/>
                          <a:pt x="4122" y="2201"/>
                          <a:pt x="4159" y="2262"/>
                        </a:cubicBezTo>
                        <a:lnTo>
                          <a:pt x="384" y="4840"/>
                        </a:lnTo>
                        <a:cubicBezTo>
                          <a:pt x="366" y="4743"/>
                          <a:pt x="153" y="3283"/>
                          <a:pt x="116" y="1994"/>
                        </a:cubicBezTo>
                        <a:cubicBezTo>
                          <a:pt x="98" y="1319"/>
                          <a:pt x="176" y="875"/>
                          <a:pt x="250" y="584"/>
                        </a:cubicBezTo>
                        <a:cubicBezTo>
                          <a:pt x="329" y="298"/>
                          <a:pt x="407" y="201"/>
                          <a:pt x="407" y="201"/>
                        </a:cubicBezTo>
                        <a:cubicBezTo>
                          <a:pt x="722" y="135"/>
                          <a:pt x="1001" y="96"/>
                          <a:pt x="1268" y="96"/>
                        </a:cubicBezTo>
                        <a:close/>
                        <a:moveTo>
                          <a:pt x="1240" y="1"/>
                        </a:moveTo>
                        <a:cubicBezTo>
                          <a:pt x="960" y="1"/>
                          <a:pt x="675" y="39"/>
                          <a:pt x="366" y="104"/>
                        </a:cubicBezTo>
                        <a:lnTo>
                          <a:pt x="347" y="104"/>
                        </a:lnTo>
                        <a:lnTo>
                          <a:pt x="329" y="122"/>
                        </a:lnTo>
                        <a:cubicBezTo>
                          <a:pt x="329" y="122"/>
                          <a:pt x="232" y="261"/>
                          <a:pt x="153" y="547"/>
                        </a:cubicBezTo>
                        <a:cubicBezTo>
                          <a:pt x="79" y="857"/>
                          <a:pt x="1" y="1319"/>
                          <a:pt x="19" y="1994"/>
                        </a:cubicBezTo>
                        <a:cubicBezTo>
                          <a:pt x="61" y="3320"/>
                          <a:pt x="292" y="4937"/>
                          <a:pt x="292" y="4937"/>
                        </a:cubicBezTo>
                        <a:lnTo>
                          <a:pt x="310" y="5015"/>
                        </a:lnTo>
                        <a:lnTo>
                          <a:pt x="4275" y="2299"/>
                        </a:lnTo>
                        <a:lnTo>
                          <a:pt x="4256" y="2262"/>
                        </a:lnTo>
                        <a:cubicBezTo>
                          <a:pt x="4256" y="2262"/>
                          <a:pt x="3849" y="1162"/>
                          <a:pt x="3041" y="626"/>
                        </a:cubicBezTo>
                        <a:cubicBezTo>
                          <a:pt x="2523" y="279"/>
                          <a:pt x="2080" y="104"/>
                          <a:pt x="1655" y="30"/>
                        </a:cubicBezTo>
                        <a:cubicBezTo>
                          <a:pt x="1516" y="10"/>
                          <a:pt x="1378" y="1"/>
                          <a:pt x="124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7" name="Google Shape;2567;p23"/>
                  <p:cNvSpPr/>
                  <p:nvPr/>
                </p:nvSpPr>
                <p:spPr>
                  <a:xfrm>
                    <a:off x="5922339" y="1974980"/>
                    <a:ext cx="1214255" cy="1674911"/>
                  </a:xfrm>
                  <a:custGeom>
                    <a:rect b="b" l="l" r="r" t="t"/>
                    <a:pathLst>
                      <a:path extrusionOk="0" h="10461" w="7584">
                        <a:moveTo>
                          <a:pt x="3755" y="0"/>
                        </a:moveTo>
                        <a:cubicBezTo>
                          <a:pt x="3727" y="0"/>
                          <a:pt x="3701" y="0"/>
                          <a:pt x="3674" y="1"/>
                        </a:cubicBezTo>
                        <a:lnTo>
                          <a:pt x="3582" y="1"/>
                        </a:lnTo>
                        <a:cubicBezTo>
                          <a:pt x="2464" y="1"/>
                          <a:pt x="999" y="370"/>
                          <a:pt x="999" y="370"/>
                        </a:cubicBezTo>
                        <a:cubicBezTo>
                          <a:pt x="999" y="370"/>
                          <a:pt x="324" y="3928"/>
                          <a:pt x="403" y="4603"/>
                        </a:cubicBezTo>
                        <a:cubicBezTo>
                          <a:pt x="463" y="5259"/>
                          <a:pt x="810" y="5624"/>
                          <a:pt x="828" y="5989"/>
                        </a:cubicBezTo>
                        <a:cubicBezTo>
                          <a:pt x="865" y="6377"/>
                          <a:pt x="1" y="10050"/>
                          <a:pt x="1" y="10050"/>
                        </a:cubicBezTo>
                        <a:cubicBezTo>
                          <a:pt x="1" y="10050"/>
                          <a:pt x="403" y="10244"/>
                          <a:pt x="1133" y="10360"/>
                        </a:cubicBezTo>
                        <a:cubicBezTo>
                          <a:pt x="1868" y="10457"/>
                          <a:pt x="2002" y="10457"/>
                          <a:pt x="2713" y="10457"/>
                        </a:cubicBezTo>
                        <a:cubicBezTo>
                          <a:pt x="2771" y="10460"/>
                          <a:pt x="2828" y="10461"/>
                          <a:pt x="2885" y="10461"/>
                        </a:cubicBezTo>
                        <a:cubicBezTo>
                          <a:pt x="3245" y="10461"/>
                          <a:pt x="3577" y="10414"/>
                          <a:pt x="3813" y="10378"/>
                        </a:cubicBezTo>
                        <a:cubicBezTo>
                          <a:pt x="4076" y="10414"/>
                          <a:pt x="4402" y="10461"/>
                          <a:pt x="4721" y="10461"/>
                        </a:cubicBezTo>
                        <a:cubicBezTo>
                          <a:pt x="4771" y="10461"/>
                          <a:pt x="4821" y="10460"/>
                          <a:pt x="4871" y="10457"/>
                        </a:cubicBezTo>
                        <a:cubicBezTo>
                          <a:pt x="5583" y="10457"/>
                          <a:pt x="5717" y="10457"/>
                          <a:pt x="6447" y="10360"/>
                        </a:cubicBezTo>
                        <a:cubicBezTo>
                          <a:pt x="7163" y="10244"/>
                          <a:pt x="7583" y="10050"/>
                          <a:pt x="7583" y="10050"/>
                        </a:cubicBezTo>
                        <a:cubicBezTo>
                          <a:pt x="7583" y="10050"/>
                          <a:pt x="6719" y="6377"/>
                          <a:pt x="6738" y="5989"/>
                        </a:cubicBezTo>
                        <a:cubicBezTo>
                          <a:pt x="6775" y="5624"/>
                          <a:pt x="7121" y="5259"/>
                          <a:pt x="7181" y="4603"/>
                        </a:cubicBezTo>
                        <a:cubicBezTo>
                          <a:pt x="7255" y="3928"/>
                          <a:pt x="6585" y="370"/>
                          <a:pt x="6585" y="370"/>
                        </a:cubicBezTo>
                        <a:cubicBezTo>
                          <a:pt x="6585" y="370"/>
                          <a:pt x="4892" y="0"/>
                          <a:pt x="37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8" name="Google Shape;2568;p23"/>
                  <p:cNvSpPr/>
                  <p:nvPr/>
                </p:nvSpPr>
                <p:spPr>
                  <a:xfrm>
                    <a:off x="6350789" y="1771641"/>
                    <a:ext cx="378814" cy="379621"/>
                  </a:xfrm>
                  <a:custGeom>
                    <a:rect b="b" l="l" r="r" t="t"/>
                    <a:pathLst>
                      <a:path extrusionOk="0" h="2371" w="2366">
                        <a:moveTo>
                          <a:pt x="2061" y="0"/>
                        </a:moveTo>
                        <a:lnTo>
                          <a:pt x="19" y="139"/>
                        </a:lnTo>
                        <a:lnTo>
                          <a:pt x="0" y="1811"/>
                        </a:lnTo>
                        <a:cubicBezTo>
                          <a:pt x="0" y="1811"/>
                          <a:pt x="250" y="2370"/>
                          <a:pt x="980" y="2370"/>
                        </a:cubicBezTo>
                        <a:cubicBezTo>
                          <a:pt x="1714" y="2370"/>
                          <a:pt x="2366" y="1617"/>
                          <a:pt x="2366" y="1617"/>
                        </a:cubicBezTo>
                        <a:lnTo>
                          <a:pt x="2061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9" name="Google Shape;2569;p23"/>
                  <p:cNvSpPr/>
                  <p:nvPr/>
                </p:nvSpPr>
                <p:spPr>
                  <a:xfrm>
                    <a:off x="6341183" y="1762675"/>
                    <a:ext cx="398027" cy="397393"/>
                  </a:xfrm>
                  <a:custGeom>
                    <a:rect b="b" l="l" r="r" t="t"/>
                    <a:pathLst>
                      <a:path extrusionOk="0" h="2482" w="2486">
                        <a:moveTo>
                          <a:pt x="2079" y="116"/>
                        </a:moveTo>
                        <a:lnTo>
                          <a:pt x="2389" y="1655"/>
                        </a:lnTo>
                        <a:cubicBezTo>
                          <a:pt x="2352" y="1673"/>
                          <a:pt x="1733" y="2366"/>
                          <a:pt x="1040" y="2366"/>
                        </a:cubicBezTo>
                        <a:cubicBezTo>
                          <a:pt x="1025" y="2367"/>
                          <a:pt x="1010" y="2367"/>
                          <a:pt x="995" y="2367"/>
                        </a:cubicBezTo>
                        <a:cubicBezTo>
                          <a:pt x="337" y="2367"/>
                          <a:pt x="116" y="1867"/>
                          <a:pt x="116" y="1867"/>
                        </a:cubicBezTo>
                        <a:lnTo>
                          <a:pt x="116" y="250"/>
                        </a:lnTo>
                        <a:lnTo>
                          <a:pt x="2079" y="116"/>
                        </a:lnTo>
                        <a:close/>
                        <a:moveTo>
                          <a:pt x="2158" y="1"/>
                        </a:moveTo>
                        <a:lnTo>
                          <a:pt x="19" y="153"/>
                        </a:lnTo>
                        <a:lnTo>
                          <a:pt x="19" y="195"/>
                        </a:lnTo>
                        <a:lnTo>
                          <a:pt x="0" y="1886"/>
                        </a:lnTo>
                        <a:lnTo>
                          <a:pt x="19" y="1886"/>
                        </a:lnTo>
                        <a:cubicBezTo>
                          <a:pt x="19" y="1886"/>
                          <a:pt x="291" y="2482"/>
                          <a:pt x="1040" y="2482"/>
                        </a:cubicBezTo>
                        <a:cubicBezTo>
                          <a:pt x="1811" y="2463"/>
                          <a:pt x="2468" y="1715"/>
                          <a:pt x="2468" y="1715"/>
                        </a:cubicBezTo>
                        <a:lnTo>
                          <a:pt x="2486" y="1696"/>
                        </a:lnTo>
                        <a:lnTo>
                          <a:pt x="2158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0" name="Google Shape;2570;p23"/>
                  <p:cNvSpPr/>
                  <p:nvPr/>
                </p:nvSpPr>
                <p:spPr>
                  <a:xfrm>
                    <a:off x="5912732" y="1966174"/>
                    <a:ext cx="1233468" cy="1692042"/>
                  </a:xfrm>
                  <a:custGeom>
                    <a:rect b="b" l="l" r="r" t="t"/>
                    <a:pathLst>
                      <a:path extrusionOk="0" h="10568" w="7704">
                        <a:moveTo>
                          <a:pt x="3697" y="97"/>
                        </a:moveTo>
                        <a:lnTo>
                          <a:pt x="3697" y="116"/>
                        </a:lnTo>
                        <a:lnTo>
                          <a:pt x="3734" y="116"/>
                        </a:lnTo>
                        <a:cubicBezTo>
                          <a:pt x="3762" y="115"/>
                          <a:pt x="3790" y="115"/>
                          <a:pt x="3818" y="115"/>
                        </a:cubicBezTo>
                        <a:cubicBezTo>
                          <a:pt x="4934" y="115"/>
                          <a:pt x="6531" y="462"/>
                          <a:pt x="6585" y="462"/>
                        </a:cubicBezTo>
                        <a:cubicBezTo>
                          <a:pt x="6604" y="499"/>
                          <a:pt x="6761" y="1349"/>
                          <a:pt x="6913" y="2292"/>
                        </a:cubicBezTo>
                        <a:cubicBezTo>
                          <a:pt x="6992" y="2791"/>
                          <a:pt x="7066" y="3290"/>
                          <a:pt x="7126" y="3715"/>
                        </a:cubicBezTo>
                        <a:cubicBezTo>
                          <a:pt x="7181" y="4140"/>
                          <a:pt x="7200" y="4487"/>
                          <a:pt x="7200" y="4639"/>
                        </a:cubicBezTo>
                        <a:cubicBezTo>
                          <a:pt x="7163" y="4967"/>
                          <a:pt x="7066" y="5217"/>
                          <a:pt x="6969" y="5429"/>
                        </a:cubicBezTo>
                        <a:cubicBezTo>
                          <a:pt x="6853" y="5660"/>
                          <a:pt x="6761" y="5854"/>
                          <a:pt x="6761" y="6044"/>
                        </a:cubicBezTo>
                        <a:cubicBezTo>
                          <a:pt x="6761" y="6104"/>
                          <a:pt x="6761" y="6201"/>
                          <a:pt x="6779" y="6335"/>
                        </a:cubicBezTo>
                        <a:cubicBezTo>
                          <a:pt x="6798" y="6488"/>
                          <a:pt x="6835" y="6663"/>
                          <a:pt x="6876" y="6853"/>
                        </a:cubicBezTo>
                        <a:cubicBezTo>
                          <a:pt x="6950" y="7259"/>
                          <a:pt x="7066" y="7740"/>
                          <a:pt x="7163" y="8220"/>
                        </a:cubicBezTo>
                        <a:cubicBezTo>
                          <a:pt x="7375" y="9163"/>
                          <a:pt x="7588" y="10031"/>
                          <a:pt x="7588" y="10068"/>
                        </a:cubicBezTo>
                        <a:cubicBezTo>
                          <a:pt x="7569" y="10087"/>
                          <a:pt x="7181" y="10263"/>
                          <a:pt x="6488" y="10360"/>
                        </a:cubicBezTo>
                        <a:cubicBezTo>
                          <a:pt x="5777" y="10475"/>
                          <a:pt x="5643" y="10475"/>
                          <a:pt x="4931" y="10475"/>
                        </a:cubicBezTo>
                        <a:cubicBezTo>
                          <a:pt x="4566" y="10475"/>
                          <a:pt x="4178" y="10433"/>
                          <a:pt x="3891" y="10397"/>
                        </a:cubicBezTo>
                        <a:lnTo>
                          <a:pt x="3873" y="10397"/>
                        </a:lnTo>
                        <a:cubicBezTo>
                          <a:pt x="3600" y="10433"/>
                          <a:pt x="3198" y="10475"/>
                          <a:pt x="2773" y="10475"/>
                        </a:cubicBezTo>
                        <a:cubicBezTo>
                          <a:pt x="2062" y="10475"/>
                          <a:pt x="1928" y="10475"/>
                          <a:pt x="1193" y="10360"/>
                        </a:cubicBezTo>
                        <a:cubicBezTo>
                          <a:pt x="500" y="10263"/>
                          <a:pt x="135" y="10087"/>
                          <a:pt x="116" y="10068"/>
                        </a:cubicBezTo>
                        <a:cubicBezTo>
                          <a:pt x="116" y="10031"/>
                          <a:pt x="329" y="9163"/>
                          <a:pt x="541" y="8220"/>
                        </a:cubicBezTo>
                        <a:cubicBezTo>
                          <a:pt x="638" y="7740"/>
                          <a:pt x="754" y="7259"/>
                          <a:pt x="828" y="6853"/>
                        </a:cubicBezTo>
                        <a:cubicBezTo>
                          <a:pt x="870" y="6663"/>
                          <a:pt x="888" y="6488"/>
                          <a:pt x="906" y="6335"/>
                        </a:cubicBezTo>
                        <a:cubicBezTo>
                          <a:pt x="943" y="6201"/>
                          <a:pt x="943" y="6104"/>
                          <a:pt x="943" y="6044"/>
                        </a:cubicBezTo>
                        <a:cubicBezTo>
                          <a:pt x="925" y="5854"/>
                          <a:pt x="828" y="5660"/>
                          <a:pt x="731" y="5429"/>
                        </a:cubicBezTo>
                        <a:cubicBezTo>
                          <a:pt x="638" y="5217"/>
                          <a:pt x="541" y="4967"/>
                          <a:pt x="500" y="4639"/>
                        </a:cubicBezTo>
                        <a:cubicBezTo>
                          <a:pt x="481" y="4487"/>
                          <a:pt x="523" y="4140"/>
                          <a:pt x="578" y="3715"/>
                        </a:cubicBezTo>
                        <a:cubicBezTo>
                          <a:pt x="638" y="3290"/>
                          <a:pt x="712" y="2791"/>
                          <a:pt x="791" y="2292"/>
                        </a:cubicBezTo>
                        <a:cubicBezTo>
                          <a:pt x="943" y="1349"/>
                          <a:pt x="1101" y="499"/>
                          <a:pt x="1119" y="462"/>
                        </a:cubicBezTo>
                        <a:cubicBezTo>
                          <a:pt x="1156" y="462"/>
                          <a:pt x="2542" y="116"/>
                          <a:pt x="3642" y="97"/>
                        </a:cubicBezTo>
                        <a:close/>
                        <a:moveTo>
                          <a:pt x="3642" y="0"/>
                        </a:moveTo>
                        <a:cubicBezTo>
                          <a:pt x="2505" y="19"/>
                          <a:pt x="1059" y="384"/>
                          <a:pt x="1059" y="384"/>
                        </a:cubicBezTo>
                        <a:lnTo>
                          <a:pt x="1022" y="384"/>
                        </a:lnTo>
                        <a:lnTo>
                          <a:pt x="1022" y="425"/>
                        </a:lnTo>
                        <a:cubicBezTo>
                          <a:pt x="1022" y="425"/>
                          <a:pt x="846" y="1308"/>
                          <a:pt x="694" y="2292"/>
                        </a:cubicBezTo>
                        <a:cubicBezTo>
                          <a:pt x="597" y="2773"/>
                          <a:pt x="523" y="3272"/>
                          <a:pt x="481" y="3715"/>
                        </a:cubicBezTo>
                        <a:cubicBezTo>
                          <a:pt x="426" y="4140"/>
                          <a:pt x="384" y="4487"/>
                          <a:pt x="407" y="4658"/>
                        </a:cubicBezTo>
                        <a:cubicBezTo>
                          <a:pt x="444" y="4986"/>
                          <a:pt x="541" y="5254"/>
                          <a:pt x="657" y="5466"/>
                        </a:cubicBezTo>
                        <a:cubicBezTo>
                          <a:pt x="754" y="5697"/>
                          <a:pt x="828" y="5873"/>
                          <a:pt x="846" y="6062"/>
                        </a:cubicBezTo>
                        <a:cubicBezTo>
                          <a:pt x="846" y="6086"/>
                          <a:pt x="828" y="6201"/>
                          <a:pt x="809" y="6335"/>
                        </a:cubicBezTo>
                        <a:cubicBezTo>
                          <a:pt x="791" y="6469"/>
                          <a:pt x="772" y="6640"/>
                          <a:pt x="731" y="6834"/>
                        </a:cubicBezTo>
                        <a:cubicBezTo>
                          <a:pt x="638" y="7241"/>
                          <a:pt x="541" y="7721"/>
                          <a:pt x="426" y="8202"/>
                        </a:cubicBezTo>
                        <a:cubicBezTo>
                          <a:pt x="213" y="9163"/>
                          <a:pt x="1" y="10087"/>
                          <a:pt x="1" y="10087"/>
                        </a:cubicBezTo>
                        <a:lnTo>
                          <a:pt x="1" y="10129"/>
                        </a:lnTo>
                        <a:lnTo>
                          <a:pt x="38" y="10147"/>
                        </a:lnTo>
                        <a:cubicBezTo>
                          <a:pt x="38" y="10147"/>
                          <a:pt x="463" y="10360"/>
                          <a:pt x="1193" y="10452"/>
                        </a:cubicBezTo>
                        <a:cubicBezTo>
                          <a:pt x="1909" y="10567"/>
                          <a:pt x="2062" y="10567"/>
                          <a:pt x="2773" y="10567"/>
                        </a:cubicBezTo>
                        <a:cubicBezTo>
                          <a:pt x="3198" y="10567"/>
                          <a:pt x="3600" y="10531"/>
                          <a:pt x="3873" y="10494"/>
                        </a:cubicBezTo>
                        <a:cubicBezTo>
                          <a:pt x="4178" y="10531"/>
                          <a:pt x="4566" y="10567"/>
                          <a:pt x="4931" y="10567"/>
                        </a:cubicBezTo>
                        <a:cubicBezTo>
                          <a:pt x="5643" y="10567"/>
                          <a:pt x="5795" y="10567"/>
                          <a:pt x="6507" y="10452"/>
                        </a:cubicBezTo>
                        <a:cubicBezTo>
                          <a:pt x="7241" y="10360"/>
                          <a:pt x="7662" y="10147"/>
                          <a:pt x="7662" y="10147"/>
                        </a:cubicBezTo>
                        <a:lnTo>
                          <a:pt x="7703" y="10129"/>
                        </a:lnTo>
                        <a:lnTo>
                          <a:pt x="7703" y="10087"/>
                        </a:lnTo>
                        <a:cubicBezTo>
                          <a:pt x="7703" y="10087"/>
                          <a:pt x="7472" y="9163"/>
                          <a:pt x="7260" y="8202"/>
                        </a:cubicBezTo>
                        <a:cubicBezTo>
                          <a:pt x="7163" y="7721"/>
                          <a:pt x="7047" y="7241"/>
                          <a:pt x="6969" y="6834"/>
                        </a:cubicBezTo>
                        <a:cubicBezTo>
                          <a:pt x="6932" y="6640"/>
                          <a:pt x="6913" y="6469"/>
                          <a:pt x="6895" y="6335"/>
                        </a:cubicBezTo>
                        <a:cubicBezTo>
                          <a:pt x="6853" y="6201"/>
                          <a:pt x="6853" y="6086"/>
                          <a:pt x="6853" y="6062"/>
                        </a:cubicBezTo>
                        <a:cubicBezTo>
                          <a:pt x="6876" y="5873"/>
                          <a:pt x="6950" y="5697"/>
                          <a:pt x="7047" y="5466"/>
                        </a:cubicBezTo>
                        <a:cubicBezTo>
                          <a:pt x="7144" y="5254"/>
                          <a:pt x="7260" y="4986"/>
                          <a:pt x="7297" y="4658"/>
                        </a:cubicBezTo>
                        <a:cubicBezTo>
                          <a:pt x="7315" y="4487"/>
                          <a:pt x="7278" y="4140"/>
                          <a:pt x="7223" y="3715"/>
                        </a:cubicBezTo>
                        <a:cubicBezTo>
                          <a:pt x="7163" y="3272"/>
                          <a:pt x="7084" y="2773"/>
                          <a:pt x="7010" y="2292"/>
                        </a:cubicBezTo>
                        <a:cubicBezTo>
                          <a:pt x="6853" y="1308"/>
                          <a:pt x="6682" y="425"/>
                          <a:pt x="6682" y="425"/>
                        </a:cubicBezTo>
                        <a:lnTo>
                          <a:pt x="6682" y="384"/>
                        </a:lnTo>
                        <a:lnTo>
                          <a:pt x="6645" y="384"/>
                        </a:lnTo>
                        <a:cubicBezTo>
                          <a:pt x="6645" y="384"/>
                          <a:pt x="4931" y="19"/>
                          <a:pt x="3794" y="19"/>
                        </a:cubicBezTo>
                        <a:lnTo>
                          <a:pt x="3794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1" name="Google Shape;2571;p23"/>
                  <p:cNvSpPr/>
                  <p:nvPr/>
                </p:nvSpPr>
                <p:spPr>
                  <a:xfrm>
                    <a:off x="6322610" y="1974980"/>
                    <a:ext cx="419642" cy="1674911"/>
                  </a:xfrm>
                  <a:custGeom>
                    <a:rect b="b" l="l" r="r" t="t"/>
                    <a:pathLst>
                      <a:path extrusionOk="0" h="10461" w="2621">
                        <a:moveTo>
                          <a:pt x="1082" y="1"/>
                        </a:moveTo>
                        <a:cubicBezTo>
                          <a:pt x="735" y="1"/>
                          <a:pt x="347" y="42"/>
                          <a:pt x="1" y="79"/>
                        </a:cubicBezTo>
                        <a:lnTo>
                          <a:pt x="1" y="10457"/>
                        </a:lnTo>
                        <a:lnTo>
                          <a:pt x="213" y="10457"/>
                        </a:lnTo>
                        <a:cubicBezTo>
                          <a:pt x="271" y="10460"/>
                          <a:pt x="328" y="10461"/>
                          <a:pt x="385" y="10461"/>
                        </a:cubicBezTo>
                        <a:cubicBezTo>
                          <a:pt x="745" y="10461"/>
                          <a:pt x="1077" y="10414"/>
                          <a:pt x="1313" y="10378"/>
                        </a:cubicBezTo>
                        <a:cubicBezTo>
                          <a:pt x="1576" y="10414"/>
                          <a:pt x="1902" y="10461"/>
                          <a:pt x="2221" y="10461"/>
                        </a:cubicBezTo>
                        <a:cubicBezTo>
                          <a:pt x="2271" y="10461"/>
                          <a:pt x="2321" y="10460"/>
                          <a:pt x="2371" y="10457"/>
                        </a:cubicBezTo>
                        <a:lnTo>
                          <a:pt x="2620" y="10457"/>
                        </a:lnTo>
                        <a:lnTo>
                          <a:pt x="2620" y="116"/>
                        </a:lnTo>
                        <a:cubicBezTo>
                          <a:pt x="2140" y="61"/>
                          <a:pt x="1618" y="1"/>
                          <a:pt x="11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2" name="Google Shape;2572;p23"/>
                  <p:cNvSpPr/>
                  <p:nvPr/>
                </p:nvSpPr>
                <p:spPr>
                  <a:xfrm>
                    <a:off x="6313804" y="1966174"/>
                    <a:ext cx="437254" cy="1692042"/>
                  </a:xfrm>
                  <a:custGeom>
                    <a:rect b="b" l="l" r="r" t="t"/>
                    <a:pathLst>
                      <a:path extrusionOk="0" h="10568" w="2731">
                        <a:moveTo>
                          <a:pt x="1192" y="97"/>
                        </a:moveTo>
                        <a:lnTo>
                          <a:pt x="1192" y="116"/>
                        </a:lnTo>
                        <a:lnTo>
                          <a:pt x="1229" y="116"/>
                        </a:lnTo>
                        <a:cubicBezTo>
                          <a:pt x="1286" y="113"/>
                          <a:pt x="1344" y="112"/>
                          <a:pt x="1403" y="112"/>
                        </a:cubicBezTo>
                        <a:cubicBezTo>
                          <a:pt x="1787" y="112"/>
                          <a:pt x="2218" y="161"/>
                          <a:pt x="2639" y="213"/>
                        </a:cubicBezTo>
                        <a:lnTo>
                          <a:pt x="2639" y="10475"/>
                        </a:lnTo>
                        <a:lnTo>
                          <a:pt x="2426" y="10475"/>
                        </a:lnTo>
                        <a:cubicBezTo>
                          <a:pt x="2061" y="10475"/>
                          <a:pt x="1673" y="10433"/>
                          <a:pt x="1386" y="10397"/>
                        </a:cubicBezTo>
                        <a:lnTo>
                          <a:pt x="1368" y="10397"/>
                        </a:lnTo>
                        <a:cubicBezTo>
                          <a:pt x="1095" y="10433"/>
                          <a:pt x="693" y="10475"/>
                          <a:pt x="268" y="10475"/>
                        </a:cubicBezTo>
                        <a:lnTo>
                          <a:pt x="97" y="10475"/>
                        </a:lnTo>
                        <a:lnTo>
                          <a:pt x="97" y="194"/>
                        </a:lnTo>
                        <a:cubicBezTo>
                          <a:pt x="444" y="134"/>
                          <a:pt x="809" y="97"/>
                          <a:pt x="1137" y="97"/>
                        </a:cubicBezTo>
                        <a:close/>
                        <a:moveTo>
                          <a:pt x="1137" y="0"/>
                        </a:moveTo>
                        <a:cubicBezTo>
                          <a:pt x="790" y="0"/>
                          <a:pt x="402" y="37"/>
                          <a:pt x="37" y="97"/>
                        </a:cubicBezTo>
                        <a:lnTo>
                          <a:pt x="0" y="97"/>
                        </a:lnTo>
                        <a:lnTo>
                          <a:pt x="0" y="10512"/>
                        </a:lnTo>
                        <a:lnTo>
                          <a:pt x="0" y="10549"/>
                        </a:lnTo>
                        <a:lnTo>
                          <a:pt x="37" y="10567"/>
                        </a:lnTo>
                        <a:lnTo>
                          <a:pt x="268" y="10567"/>
                        </a:lnTo>
                        <a:cubicBezTo>
                          <a:pt x="693" y="10567"/>
                          <a:pt x="1095" y="10531"/>
                          <a:pt x="1368" y="10494"/>
                        </a:cubicBezTo>
                        <a:cubicBezTo>
                          <a:pt x="1673" y="10531"/>
                          <a:pt x="2061" y="10567"/>
                          <a:pt x="2426" y="10567"/>
                        </a:cubicBezTo>
                        <a:lnTo>
                          <a:pt x="2731" y="10567"/>
                        </a:lnTo>
                        <a:lnTo>
                          <a:pt x="2731" y="10512"/>
                        </a:lnTo>
                        <a:lnTo>
                          <a:pt x="2731" y="134"/>
                        </a:lnTo>
                        <a:lnTo>
                          <a:pt x="2694" y="116"/>
                        </a:lnTo>
                        <a:cubicBezTo>
                          <a:pt x="2213" y="56"/>
                          <a:pt x="1714" y="19"/>
                          <a:pt x="1289" y="19"/>
                        </a:cubicBezTo>
                        <a:lnTo>
                          <a:pt x="1289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3" name="Google Shape;2573;p23"/>
                  <p:cNvSpPr/>
                  <p:nvPr/>
                </p:nvSpPr>
                <p:spPr>
                  <a:xfrm>
                    <a:off x="6264171" y="1960250"/>
                    <a:ext cx="58599" cy="1713497"/>
                  </a:xfrm>
                  <a:custGeom>
                    <a:rect b="b" l="l" r="r" t="t"/>
                    <a:pathLst>
                      <a:path extrusionOk="0" h="10702" w="366">
                        <a:moveTo>
                          <a:pt x="153" y="0"/>
                        </a:moveTo>
                        <a:cubicBezTo>
                          <a:pt x="61" y="0"/>
                          <a:pt x="1" y="74"/>
                          <a:pt x="1" y="153"/>
                        </a:cubicBezTo>
                        <a:lnTo>
                          <a:pt x="1" y="10549"/>
                        </a:lnTo>
                        <a:cubicBezTo>
                          <a:pt x="1" y="10628"/>
                          <a:pt x="61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292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292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4" name="Google Shape;2574;p23"/>
                  <p:cNvSpPr/>
                  <p:nvPr/>
                </p:nvSpPr>
                <p:spPr>
                  <a:xfrm>
                    <a:off x="6255365" y="1953525"/>
                    <a:ext cx="74130" cy="1729828"/>
                  </a:xfrm>
                  <a:custGeom>
                    <a:rect b="b" l="l" r="r" t="t"/>
                    <a:pathLst>
                      <a:path extrusionOk="0" h="10804" w="463">
                        <a:moveTo>
                          <a:pt x="268" y="98"/>
                        </a:moveTo>
                        <a:cubicBezTo>
                          <a:pt x="324" y="98"/>
                          <a:pt x="365" y="135"/>
                          <a:pt x="365" y="195"/>
                        </a:cubicBezTo>
                        <a:lnTo>
                          <a:pt x="365" y="10591"/>
                        </a:lnTo>
                        <a:cubicBezTo>
                          <a:pt x="365" y="10646"/>
                          <a:pt x="324" y="10688"/>
                          <a:pt x="268" y="10688"/>
                        </a:cubicBezTo>
                        <a:lnTo>
                          <a:pt x="208" y="10688"/>
                        </a:lnTo>
                        <a:cubicBezTo>
                          <a:pt x="153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53" y="98"/>
                          <a:pt x="208" y="98"/>
                        </a:cubicBezTo>
                        <a:close/>
                        <a:moveTo>
                          <a:pt x="208" y="1"/>
                        </a:moveTo>
                        <a:cubicBezTo>
                          <a:pt x="93" y="1"/>
                          <a:pt x="0" y="98"/>
                          <a:pt x="0" y="195"/>
                        </a:cubicBezTo>
                        <a:lnTo>
                          <a:pt x="0" y="10591"/>
                        </a:lnTo>
                        <a:cubicBezTo>
                          <a:pt x="0" y="10707"/>
                          <a:pt x="93" y="10804"/>
                          <a:pt x="208" y="10804"/>
                        </a:cubicBezTo>
                        <a:lnTo>
                          <a:pt x="268" y="10804"/>
                        </a:lnTo>
                        <a:cubicBezTo>
                          <a:pt x="384" y="10804"/>
                          <a:pt x="462" y="10707"/>
                          <a:pt x="462" y="10591"/>
                        </a:cubicBezTo>
                        <a:lnTo>
                          <a:pt x="462" y="195"/>
                        </a:lnTo>
                        <a:cubicBezTo>
                          <a:pt x="462" y="98"/>
                          <a:pt x="384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5" name="Google Shape;2575;p23"/>
                  <p:cNvSpPr/>
                  <p:nvPr/>
                </p:nvSpPr>
                <p:spPr>
                  <a:xfrm>
                    <a:off x="6742094" y="1960250"/>
                    <a:ext cx="58599" cy="1713497"/>
                  </a:xfrm>
                  <a:custGeom>
                    <a:rect b="b" l="l" r="r" t="t"/>
                    <a:pathLst>
                      <a:path extrusionOk="0" h="10702" w="366">
                        <a:moveTo>
                          <a:pt x="153" y="0"/>
                        </a:moveTo>
                        <a:cubicBezTo>
                          <a:pt x="79" y="0"/>
                          <a:pt x="0" y="74"/>
                          <a:pt x="0" y="153"/>
                        </a:cubicBezTo>
                        <a:lnTo>
                          <a:pt x="0" y="10549"/>
                        </a:lnTo>
                        <a:cubicBezTo>
                          <a:pt x="0" y="10628"/>
                          <a:pt x="79" y="10702"/>
                          <a:pt x="153" y="10702"/>
                        </a:cubicBezTo>
                        <a:lnTo>
                          <a:pt x="213" y="10702"/>
                        </a:lnTo>
                        <a:cubicBezTo>
                          <a:pt x="310" y="10702"/>
                          <a:pt x="366" y="10628"/>
                          <a:pt x="366" y="10549"/>
                        </a:cubicBezTo>
                        <a:lnTo>
                          <a:pt x="366" y="153"/>
                        </a:lnTo>
                        <a:cubicBezTo>
                          <a:pt x="366" y="74"/>
                          <a:pt x="310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6" name="Google Shape;2576;p23"/>
                  <p:cNvSpPr/>
                  <p:nvPr/>
                </p:nvSpPr>
                <p:spPr>
                  <a:xfrm>
                    <a:off x="6736170" y="1953525"/>
                    <a:ext cx="74130" cy="1729828"/>
                  </a:xfrm>
                  <a:custGeom>
                    <a:rect b="b" l="l" r="r" t="t"/>
                    <a:pathLst>
                      <a:path extrusionOk="0" h="10804" w="463">
                        <a:moveTo>
                          <a:pt x="250" y="98"/>
                        </a:moveTo>
                        <a:cubicBezTo>
                          <a:pt x="305" y="98"/>
                          <a:pt x="366" y="135"/>
                          <a:pt x="366" y="195"/>
                        </a:cubicBezTo>
                        <a:lnTo>
                          <a:pt x="366" y="10591"/>
                        </a:lnTo>
                        <a:cubicBezTo>
                          <a:pt x="366" y="10646"/>
                          <a:pt x="305" y="10688"/>
                          <a:pt x="250" y="10688"/>
                        </a:cubicBezTo>
                        <a:lnTo>
                          <a:pt x="190" y="10688"/>
                        </a:lnTo>
                        <a:cubicBezTo>
                          <a:pt x="135" y="10688"/>
                          <a:pt x="93" y="10646"/>
                          <a:pt x="93" y="10591"/>
                        </a:cubicBezTo>
                        <a:lnTo>
                          <a:pt x="93" y="195"/>
                        </a:lnTo>
                        <a:cubicBezTo>
                          <a:pt x="93" y="135"/>
                          <a:pt x="135" y="98"/>
                          <a:pt x="190" y="98"/>
                        </a:cubicBezTo>
                        <a:close/>
                        <a:moveTo>
                          <a:pt x="190" y="1"/>
                        </a:moveTo>
                        <a:cubicBezTo>
                          <a:pt x="74" y="1"/>
                          <a:pt x="1" y="98"/>
                          <a:pt x="1" y="195"/>
                        </a:cubicBezTo>
                        <a:lnTo>
                          <a:pt x="1" y="10591"/>
                        </a:lnTo>
                        <a:cubicBezTo>
                          <a:pt x="1" y="10707"/>
                          <a:pt x="74" y="10804"/>
                          <a:pt x="190" y="10804"/>
                        </a:cubicBezTo>
                        <a:lnTo>
                          <a:pt x="250" y="10804"/>
                        </a:lnTo>
                        <a:cubicBezTo>
                          <a:pt x="366" y="10804"/>
                          <a:pt x="463" y="10707"/>
                          <a:pt x="463" y="10591"/>
                        </a:cubicBezTo>
                        <a:lnTo>
                          <a:pt x="463" y="195"/>
                        </a:lnTo>
                        <a:cubicBezTo>
                          <a:pt x="463" y="98"/>
                          <a:pt x="366" y="1"/>
                          <a:pt x="250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7" name="Google Shape;2577;p23"/>
                  <p:cNvSpPr/>
                  <p:nvPr/>
                </p:nvSpPr>
                <p:spPr>
                  <a:xfrm>
                    <a:off x="6742094" y="1993552"/>
                    <a:ext cx="58599" cy="1655858"/>
                  </a:xfrm>
                  <a:custGeom>
                    <a:rect b="b" l="l" r="r" t="t"/>
                    <a:pathLst>
                      <a:path extrusionOk="0" h="10342" w="366">
                        <a:moveTo>
                          <a:pt x="0" y="0"/>
                        </a:moveTo>
                        <a:lnTo>
                          <a:pt x="0" y="10341"/>
                        </a:lnTo>
                        <a:lnTo>
                          <a:pt x="366" y="10341"/>
                        </a:lnTo>
                        <a:lnTo>
                          <a:pt x="366" y="60"/>
                        </a:lnTo>
                        <a:cubicBezTo>
                          <a:pt x="250" y="42"/>
                          <a:pt x="134" y="2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8" name="Google Shape;2578;p23"/>
                  <p:cNvSpPr/>
                  <p:nvPr/>
                </p:nvSpPr>
                <p:spPr>
                  <a:xfrm>
                    <a:off x="6736170" y="1984586"/>
                    <a:ext cx="74130" cy="1673630"/>
                  </a:xfrm>
                  <a:custGeom>
                    <a:rect b="b" l="l" r="r" t="t"/>
                    <a:pathLst>
                      <a:path extrusionOk="0" h="10453" w="463">
                        <a:moveTo>
                          <a:pt x="93" y="116"/>
                        </a:moveTo>
                        <a:cubicBezTo>
                          <a:pt x="190" y="135"/>
                          <a:pt x="269" y="135"/>
                          <a:pt x="366" y="153"/>
                        </a:cubicBezTo>
                        <a:lnTo>
                          <a:pt x="366" y="10337"/>
                        </a:lnTo>
                        <a:cubicBezTo>
                          <a:pt x="269" y="10360"/>
                          <a:pt x="190" y="10360"/>
                          <a:pt x="93" y="10360"/>
                        </a:cubicBezTo>
                        <a:lnTo>
                          <a:pt x="93" y="116"/>
                        </a:lnTo>
                        <a:close/>
                        <a:moveTo>
                          <a:pt x="1" y="1"/>
                        </a:moveTo>
                        <a:lnTo>
                          <a:pt x="1" y="56"/>
                        </a:lnTo>
                        <a:lnTo>
                          <a:pt x="1" y="10397"/>
                        </a:lnTo>
                        <a:lnTo>
                          <a:pt x="1" y="10416"/>
                        </a:lnTo>
                        <a:lnTo>
                          <a:pt x="1" y="10452"/>
                        </a:lnTo>
                        <a:lnTo>
                          <a:pt x="403" y="10452"/>
                        </a:lnTo>
                        <a:lnTo>
                          <a:pt x="463" y="10434"/>
                        </a:lnTo>
                        <a:lnTo>
                          <a:pt x="463" y="10397"/>
                        </a:lnTo>
                        <a:lnTo>
                          <a:pt x="463" y="79"/>
                        </a:lnTo>
                        <a:lnTo>
                          <a:pt x="421" y="56"/>
                        </a:lnTo>
                        <a:cubicBezTo>
                          <a:pt x="287" y="38"/>
                          <a:pt x="171" y="19"/>
                          <a:pt x="5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9" name="Google Shape;2579;p23"/>
                  <p:cNvSpPr/>
                  <p:nvPr/>
                </p:nvSpPr>
                <p:spPr>
                  <a:xfrm>
                    <a:off x="7016520" y="2634949"/>
                    <a:ext cx="40187" cy="113998"/>
                  </a:xfrm>
                  <a:custGeom>
                    <a:rect b="b" l="l" r="r" t="t"/>
                    <a:pathLst>
                      <a:path extrusionOk="0" h="712" w="251">
                        <a:moveTo>
                          <a:pt x="153" y="0"/>
                        </a:moveTo>
                        <a:cubicBezTo>
                          <a:pt x="135" y="0"/>
                          <a:pt x="116" y="19"/>
                          <a:pt x="116" y="60"/>
                        </a:cubicBezTo>
                        <a:cubicBezTo>
                          <a:pt x="153" y="250"/>
                          <a:pt x="75" y="444"/>
                          <a:pt x="19" y="638"/>
                        </a:cubicBezTo>
                        <a:cubicBezTo>
                          <a:pt x="1" y="675"/>
                          <a:pt x="19" y="693"/>
                          <a:pt x="38" y="712"/>
                        </a:cubicBezTo>
                        <a:cubicBezTo>
                          <a:pt x="75" y="712"/>
                          <a:pt x="98" y="693"/>
                          <a:pt x="98" y="675"/>
                        </a:cubicBezTo>
                        <a:cubicBezTo>
                          <a:pt x="172" y="481"/>
                          <a:pt x="250" y="268"/>
                          <a:pt x="213" y="37"/>
                        </a:cubicBezTo>
                        <a:cubicBezTo>
                          <a:pt x="213" y="19"/>
                          <a:pt x="17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0" name="Google Shape;2580;p23"/>
                  <p:cNvSpPr/>
                  <p:nvPr/>
                </p:nvSpPr>
                <p:spPr>
                  <a:xfrm>
                    <a:off x="5127080" y="3162028"/>
                    <a:ext cx="1531588" cy="1269993"/>
                  </a:xfrm>
                  <a:custGeom>
                    <a:rect b="b" l="l" r="r" t="t"/>
                    <a:pathLst>
                      <a:path extrusionOk="0" h="7932" w="9566">
                        <a:moveTo>
                          <a:pt x="2339" y="0"/>
                        </a:moveTo>
                        <a:cubicBezTo>
                          <a:pt x="1455" y="0"/>
                          <a:pt x="696" y="580"/>
                          <a:pt x="384" y="1426"/>
                        </a:cubicBezTo>
                        <a:cubicBezTo>
                          <a:pt x="1" y="2484"/>
                          <a:pt x="3522" y="5469"/>
                          <a:pt x="4330" y="6083"/>
                        </a:cubicBezTo>
                        <a:cubicBezTo>
                          <a:pt x="5120" y="6721"/>
                          <a:pt x="6987" y="7932"/>
                          <a:pt x="6987" y="7932"/>
                        </a:cubicBezTo>
                        <a:cubicBezTo>
                          <a:pt x="6987" y="7932"/>
                          <a:pt x="7814" y="7299"/>
                          <a:pt x="8701" y="5912"/>
                        </a:cubicBezTo>
                        <a:cubicBezTo>
                          <a:pt x="9565" y="4526"/>
                          <a:pt x="9510" y="3214"/>
                          <a:pt x="9510" y="3214"/>
                        </a:cubicBezTo>
                        <a:cubicBezTo>
                          <a:pt x="9510" y="3214"/>
                          <a:pt x="4099" y="442"/>
                          <a:pt x="2963" y="95"/>
                        </a:cubicBezTo>
                        <a:cubicBezTo>
                          <a:pt x="2751" y="31"/>
                          <a:pt x="2542" y="0"/>
                          <a:pt x="233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1" name="Google Shape;2581;p23"/>
                  <p:cNvSpPr/>
                  <p:nvPr/>
                </p:nvSpPr>
                <p:spPr>
                  <a:xfrm>
                    <a:off x="5164065" y="3153382"/>
                    <a:ext cx="1504210" cy="1288245"/>
                  </a:xfrm>
                  <a:custGeom>
                    <a:rect b="b" l="l" r="r" t="t"/>
                    <a:pathLst>
                      <a:path extrusionOk="0" h="8046" w="9395">
                        <a:moveTo>
                          <a:pt x="2085" y="106"/>
                        </a:moveTo>
                        <a:cubicBezTo>
                          <a:pt x="2288" y="106"/>
                          <a:pt x="2508" y="130"/>
                          <a:pt x="2713" y="191"/>
                        </a:cubicBezTo>
                        <a:cubicBezTo>
                          <a:pt x="2981" y="288"/>
                          <a:pt x="3540" y="519"/>
                          <a:pt x="4215" y="824"/>
                        </a:cubicBezTo>
                        <a:cubicBezTo>
                          <a:pt x="4871" y="1133"/>
                          <a:pt x="5661" y="1517"/>
                          <a:pt x="6410" y="1882"/>
                        </a:cubicBezTo>
                        <a:cubicBezTo>
                          <a:pt x="7874" y="2616"/>
                          <a:pt x="9182" y="3291"/>
                          <a:pt x="9219" y="3310"/>
                        </a:cubicBezTo>
                        <a:cubicBezTo>
                          <a:pt x="9219" y="3347"/>
                          <a:pt x="9279" y="4599"/>
                          <a:pt x="8410" y="5925"/>
                        </a:cubicBezTo>
                        <a:cubicBezTo>
                          <a:pt x="7565" y="7274"/>
                          <a:pt x="6793" y="7889"/>
                          <a:pt x="6738" y="7930"/>
                        </a:cubicBezTo>
                        <a:cubicBezTo>
                          <a:pt x="6701" y="7889"/>
                          <a:pt x="4908" y="6715"/>
                          <a:pt x="4118" y="6100"/>
                        </a:cubicBezTo>
                        <a:cubicBezTo>
                          <a:pt x="3734" y="5791"/>
                          <a:pt x="2635" y="4885"/>
                          <a:pt x="1710" y="3943"/>
                        </a:cubicBezTo>
                        <a:cubicBezTo>
                          <a:pt x="1248" y="3462"/>
                          <a:pt x="809" y="2963"/>
                          <a:pt x="537" y="2538"/>
                        </a:cubicBezTo>
                        <a:cubicBezTo>
                          <a:pt x="250" y="2113"/>
                          <a:pt x="116" y="1729"/>
                          <a:pt x="190" y="1498"/>
                        </a:cubicBezTo>
                        <a:cubicBezTo>
                          <a:pt x="481" y="727"/>
                          <a:pt x="1133" y="191"/>
                          <a:pt x="1904" y="112"/>
                        </a:cubicBezTo>
                        <a:cubicBezTo>
                          <a:pt x="1963" y="108"/>
                          <a:pt x="2023" y="106"/>
                          <a:pt x="2085" y="106"/>
                        </a:cubicBezTo>
                        <a:close/>
                        <a:moveTo>
                          <a:pt x="2119" y="1"/>
                        </a:moveTo>
                        <a:cubicBezTo>
                          <a:pt x="2047" y="1"/>
                          <a:pt x="1976" y="5"/>
                          <a:pt x="1904" y="15"/>
                        </a:cubicBezTo>
                        <a:cubicBezTo>
                          <a:pt x="1077" y="94"/>
                          <a:pt x="403" y="671"/>
                          <a:pt x="93" y="1461"/>
                        </a:cubicBezTo>
                        <a:cubicBezTo>
                          <a:pt x="1" y="1748"/>
                          <a:pt x="153" y="2154"/>
                          <a:pt x="440" y="2598"/>
                        </a:cubicBezTo>
                        <a:cubicBezTo>
                          <a:pt x="731" y="3037"/>
                          <a:pt x="1174" y="3522"/>
                          <a:pt x="1637" y="4003"/>
                        </a:cubicBezTo>
                        <a:cubicBezTo>
                          <a:pt x="2579" y="4964"/>
                          <a:pt x="3656" y="5869"/>
                          <a:pt x="4062" y="6179"/>
                        </a:cubicBezTo>
                        <a:cubicBezTo>
                          <a:pt x="4871" y="6812"/>
                          <a:pt x="6719" y="8027"/>
                          <a:pt x="6719" y="8027"/>
                        </a:cubicBezTo>
                        <a:lnTo>
                          <a:pt x="6756" y="8046"/>
                        </a:lnTo>
                        <a:lnTo>
                          <a:pt x="6775" y="8027"/>
                        </a:lnTo>
                        <a:cubicBezTo>
                          <a:pt x="6775" y="8027"/>
                          <a:pt x="7625" y="7371"/>
                          <a:pt x="8507" y="5985"/>
                        </a:cubicBezTo>
                        <a:cubicBezTo>
                          <a:pt x="9394" y="4599"/>
                          <a:pt x="9316" y="3268"/>
                          <a:pt x="9316" y="3268"/>
                        </a:cubicBezTo>
                        <a:lnTo>
                          <a:pt x="9316" y="3250"/>
                        </a:lnTo>
                        <a:lnTo>
                          <a:pt x="9297" y="3231"/>
                        </a:lnTo>
                        <a:cubicBezTo>
                          <a:pt x="9297" y="3231"/>
                          <a:pt x="7948" y="2538"/>
                          <a:pt x="6447" y="1808"/>
                        </a:cubicBezTo>
                        <a:cubicBezTo>
                          <a:pt x="5698" y="1420"/>
                          <a:pt x="4926" y="1055"/>
                          <a:pt x="4252" y="750"/>
                        </a:cubicBezTo>
                        <a:cubicBezTo>
                          <a:pt x="3582" y="440"/>
                          <a:pt x="3041" y="191"/>
                          <a:pt x="2750" y="94"/>
                        </a:cubicBezTo>
                        <a:cubicBezTo>
                          <a:pt x="2526" y="36"/>
                          <a:pt x="2319" y="1"/>
                          <a:pt x="211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2" name="Google Shape;2582;p23"/>
                  <p:cNvSpPr/>
                  <p:nvPr/>
                </p:nvSpPr>
                <p:spPr>
                  <a:xfrm>
                    <a:off x="5305441" y="3910697"/>
                    <a:ext cx="943353" cy="415966"/>
                  </a:xfrm>
                  <a:custGeom>
                    <a:rect b="b" l="l" r="r" t="t"/>
                    <a:pathLst>
                      <a:path extrusionOk="0" h="2598" w="5892">
                        <a:moveTo>
                          <a:pt x="5329" y="0"/>
                        </a:moveTo>
                        <a:cubicBezTo>
                          <a:pt x="4940" y="0"/>
                          <a:pt x="3955" y="202"/>
                          <a:pt x="3872" y="234"/>
                        </a:cubicBezTo>
                        <a:cubicBezTo>
                          <a:pt x="3794" y="271"/>
                          <a:pt x="3641" y="599"/>
                          <a:pt x="3600" y="659"/>
                        </a:cubicBezTo>
                        <a:cubicBezTo>
                          <a:pt x="3563" y="696"/>
                          <a:pt x="2639" y="756"/>
                          <a:pt x="2639" y="756"/>
                        </a:cubicBezTo>
                        <a:cubicBezTo>
                          <a:pt x="2639" y="756"/>
                          <a:pt x="1313" y="756"/>
                          <a:pt x="735" y="871"/>
                        </a:cubicBezTo>
                        <a:cubicBezTo>
                          <a:pt x="157" y="987"/>
                          <a:pt x="0" y="1255"/>
                          <a:pt x="19" y="1583"/>
                        </a:cubicBezTo>
                        <a:cubicBezTo>
                          <a:pt x="42" y="1888"/>
                          <a:pt x="310" y="2410"/>
                          <a:pt x="522" y="2489"/>
                        </a:cubicBezTo>
                        <a:cubicBezTo>
                          <a:pt x="629" y="2535"/>
                          <a:pt x="975" y="2597"/>
                          <a:pt x="1442" y="2597"/>
                        </a:cubicBezTo>
                        <a:cubicBezTo>
                          <a:pt x="1909" y="2597"/>
                          <a:pt x="2495" y="2535"/>
                          <a:pt x="3082" y="2331"/>
                        </a:cubicBezTo>
                        <a:cubicBezTo>
                          <a:pt x="4256" y="1929"/>
                          <a:pt x="4639" y="1948"/>
                          <a:pt x="5143" y="1541"/>
                        </a:cubicBezTo>
                        <a:cubicBezTo>
                          <a:pt x="5661" y="1139"/>
                          <a:pt x="5892" y="599"/>
                          <a:pt x="5892" y="599"/>
                        </a:cubicBezTo>
                        <a:cubicBezTo>
                          <a:pt x="5873" y="543"/>
                          <a:pt x="5642" y="137"/>
                          <a:pt x="5471" y="21"/>
                        </a:cubicBezTo>
                        <a:cubicBezTo>
                          <a:pt x="5448" y="7"/>
                          <a:pt x="5398" y="0"/>
                          <a:pt x="532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3" name="Google Shape;2583;p23"/>
                  <p:cNvSpPr/>
                  <p:nvPr/>
                </p:nvSpPr>
                <p:spPr>
                  <a:xfrm>
                    <a:off x="5299517" y="3905093"/>
                    <a:ext cx="958884" cy="428614"/>
                  </a:xfrm>
                  <a:custGeom>
                    <a:rect b="b" l="l" r="r" t="t"/>
                    <a:pathLst>
                      <a:path extrusionOk="0" h="2677" w="5989">
                        <a:moveTo>
                          <a:pt x="5393" y="98"/>
                        </a:moveTo>
                        <a:cubicBezTo>
                          <a:pt x="5448" y="98"/>
                          <a:pt x="5485" y="116"/>
                          <a:pt x="5485" y="116"/>
                        </a:cubicBezTo>
                        <a:cubicBezTo>
                          <a:pt x="5545" y="153"/>
                          <a:pt x="5661" y="269"/>
                          <a:pt x="5739" y="403"/>
                        </a:cubicBezTo>
                        <a:cubicBezTo>
                          <a:pt x="5776" y="463"/>
                          <a:pt x="5813" y="518"/>
                          <a:pt x="5832" y="560"/>
                        </a:cubicBezTo>
                        <a:cubicBezTo>
                          <a:pt x="5855" y="578"/>
                          <a:pt x="5855" y="597"/>
                          <a:pt x="5873" y="615"/>
                        </a:cubicBezTo>
                        <a:lnTo>
                          <a:pt x="5873" y="634"/>
                        </a:lnTo>
                        <a:cubicBezTo>
                          <a:pt x="5855" y="652"/>
                          <a:pt x="5642" y="1156"/>
                          <a:pt x="5162" y="1539"/>
                        </a:cubicBezTo>
                        <a:cubicBezTo>
                          <a:pt x="4907" y="1733"/>
                          <a:pt x="4700" y="1830"/>
                          <a:pt x="4390" y="1923"/>
                        </a:cubicBezTo>
                        <a:cubicBezTo>
                          <a:pt x="4080" y="2020"/>
                          <a:pt x="3697" y="2117"/>
                          <a:pt x="3119" y="2311"/>
                        </a:cubicBezTo>
                        <a:cubicBezTo>
                          <a:pt x="2523" y="2524"/>
                          <a:pt x="1946" y="2579"/>
                          <a:pt x="1484" y="2579"/>
                        </a:cubicBezTo>
                        <a:cubicBezTo>
                          <a:pt x="1253" y="2579"/>
                          <a:pt x="1058" y="2561"/>
                          <a:pt x="906" y="2542"/>
                        </a:cubicBezTo>
                        <a:cubicBezTo>
                          <a:pt x="730" y="2524"/>
                          <a:pt x="633" y="2500"/>
                          <a:pt x="578" y="2482"/>
                        </a:cubicBezTo>
                        <a:cubicBezTo>
                          <a:pt x="499" y="2445"/>
                          <a:pt x="384" y="2311"/>
                          <a:pt x="287" y="2135"/>
                        </a:cubicBezTo>
                        <a:cubicBezTo>
                          <a:pt x="194" y="1964"/>
                          <a:pt x="116" y="1752"/>
                          <a:pt x="116" y="1599"/>
                        </a:cubicBezTo>
                        <a:cubicBezTo>
                          <a:pt x="97" y="1461"/>
                          <a:pt x="134" y="1327"/>
                          <a:pt x="231" y="1211"/>
                        </a:cubicBezTo>
                        <a:cubicBezTo>
                          <a:pt x="328" y="1096"/>
                          <a:pt x="499" y="999"/>
                          <a:pt x="772" y="962"/>
                        </a:cubicBezTo>
                        <a:cubicBezTo>
                          <a:pt x="1350" y="846"/>
                          <a:pt x="2676" y="846"/>
                          <a:pt x="2676" y="846"/>
                        </a:cubicBezTo>
                        <a:cubicBezTo>
                          <a:pt x="2676" y="846"/>
                          <a:pt x="2907" y="828"/>
                          <a:pt x="3138" y="809"/>
                        </a:cubicBezTo>
                        <a:cubicBezTo>
                          <a:pt x="3272" y="791"/>
                          <a:pt x="3387" y="791"/>
                          <a:pt x="3484" y="768"/>
                        </a:cubicBezTo>
                        <a:cubicBezTo>
                          <a:pt x="3521" y="768"/>
                          <a:pt x="3563" y="768"/>
                          <a:pt x="3600" y="749"/>
                        </a:cubicBezTo>
                        <a:lnTo>
                          <a:pt x="3637" y="749"/>
                        </a:lnTo>
                        <a:cubicBezTo>
                          <a:pt x="3660" y="749"/>
                          <a:pt x="3660" y="749"/>
                          <a:pt x="3678" y="712"/>
                        </a:cubicBezTo>
                        <a:cubicBezTo>
                          <a:pt x="3697" y="694"/>
                          <a:pt x="3697" y="675"/>
                          <a:pt x="3734" y="634"/>
                        </a:cubicBezTo>
                        <a:cubicBezTo>
                          <a:pt x="3752" y="597"/>
                          <a:pt x="3775" y="560"/>
                          <a:pt x="3794" y="500"/>
                        </a:cubicBezTo>
                        <a:cubicBezTo>
                          <a:pt x="3831" y="463"/>
                          <a:pt x="3849" y="403"/>
                          <a:pt x="3891" y="366"/>
                        </a:cubicBezTo>
                        <a:cubicBezTo>
                          <a:pt x="3909" y="347"/>
                          <a:pt x="3928" y="306"/>
                          <a:pt x="3928" y="306"/>
                        </a:cubicBezTo>
                        <a:lnTo>
                          <a:pt x="3965" y="306"/>
                        </a:lnTo>
                        <a:cubicBezTo>
                          <a:pt x="3965" y="306"/>
                          <a:pt x="3983" y="287"/>
                          <a:pt x="4006" y="287"/>
                        </a:cubicBezTo>
                        <a:cubicBezTo>
                          <a:pt x="4062" y="287"/>
                          <a:pt x="4122" y="269"/>
                          <a:pt x="4177" y="250"/>
                        </a:cubicBezTo>
                        <a:cubicBezTo>
                          <a:pt x="4330" y="232"/>
                          <a:pt x="4505" y="190"/>
                          <a:pt x="4700" y="153"/>
                        </a:cubicBezTo>
                        <a:cubicBezTo>
                          <a:pt x="4870" y="135"/>
                          <a:pt x="5065" y="116"/>
                          <a:pt x="5199" y="98"/>
                        </a:cubicBezTo>
                        <a:close/>
                        <a:moveTo>
                          <a:pt x="5199" y="1"/>
                        </a:moveTo>
                        <a:cubicBezTo>
                          <a:pt x="5046" y="19"/>
                          <a:pt x="4852" y="38"/>
                          <a:pt x="4676" y="56"/>
                        </a:cubicBezTo>
                        <a:cubicBezTo>
                          <a:pt x="4487" y="98"/>
                          <a:pt x="4311" y="135"/>
                          <a:pt x="4159" y="153"/>
                        </a:cubicBezTo>
                        <a:cubicBezTo>
                          <a:pt x="4099" y="172"/>
                          <a:pt x="4025" y="172"/>
                          <a:pt x="3983" y="190"/>
                        </a:cubicBezTo>
                        <a:cubicBezTo>
                          <a:pt x="3965" y="190"/>
                          <a:pt x="3946" y="213"/>
                          <a:pt x="3928" y="213"/>
                        </a:cubicBezTo>
                        <a:cubicBezTo>
                          <a:pt x="3909" y="213"/>
                          <a:pt x="3909" y="213"/>
                          <a:pt x="3891" y="232"/>
                        </a:cubicBezTo>
                        <a:cubicBezTo>
                          <a:pt x="3849" y="250"/>
                          <a:pt x="3831" y="269"/>
                          <a:pt x="3794" y="306"/>
                        </a:cubicBezTo>
                        <a:cubicBezTo>
                          <a:pt x="3775" y="347"/>
                          <a:pt x="3734" y="403"/>
                          <a:pt x="3715" y="463"/>
                        </a:cubicBezTo>
                        <a:cubicBezTo>
                          <a:pt x="3678" y="500"/>
                          <a:pt x="3660" y="537"/>
                          <a:pt x="3637" y="578"/>
                        </a:cubicBezTo>
                        <a:cubicBezTo>
                          <a:pt x="3618" y="615"/>
                          <a:pt x="3600" y="634"/>
                          <a:pt x="3600" y="652"/>
                        </a:cubicBezTo>
                        <a:lnTo>
                          <a:pt x="3581" y="652"/>
                        </a:lnTo>
                        <a:cubicBezTo>
                          <a:pt x="3544" y="652"/>
                          <a:pt x="3503" y="675"/>
                          <a:pt x="3466" y="675"/>
                        </a:cubicBezTo>
                        <a:cubicBezTo>
                          <a:pt x="3369" y="694"/>
                          <a:pt x="3253" y="694"/>
                          <a:pt x="3138" y="712"/>
                        </a:cubicBezTo>
                        <a:cubicBezTo>
                          <a:pt x="2907" y="731"/>
                          <a:pt x="2657" y="749"/>
                          <a:pt x="2657" y="749"/>
                        </a:cubicBezTo>
                        <a:cubicBezTo>
                          <a:pt x="2657" y="749"/>
                          <a:pt x="1368" y="749"/>
                          <a:pt x="772" y="865"/>
                        </a:cubicBezTo>
                        <a:cubicBezTo>
                          <a:pt x="462" y="906"/>
                          <a:pt x="268" y="1022"/>
                          <a:pt x="153" y="1156"/>
                        </a:cubicBezTo>
                        <a:cubicBezTo>
                          <a:pt x="37" y="1290"/>
                          <a:pt x="0" y="1442"/>
                          <a:pt x="19" y="1618"/>
                        </a:cubicBezTo>
                        <a:cubicBezTo>
                          <a:pt x="19" y="1789"/>
                          <a:pt x="97" y="2001"/>
                          <a:pt x="194" y="2177"/>
                        </a:cubicBezTo>
                        <a:cubicBezTo>
                          <a:pt x="287" y="2366"/>
                          <a:pt x="425" y="2524"/>
                          <a:pt x="541" y="2579"/>
                        </a:cubicBezTo>
                        <a:cubicBezTo>
                          <a:pt x="615" y="2598"/>
                          <a:pt x="730" y="2616"/>
                          <a:pt x="888" y="2639"/>
                        </a:cubicBezTo>
                        <a:cubicBezTo>
                          <a:pt x="1040" y="2658"/>
                          <a:pt x="1253" y="2676"/>
                          <a:pt x="1484" y="2676"/>
                        </a:cubicBezTo>
                        <a:cubicBezTo>
                          <a:pt x="1964" y="2676"/>
                          <a:pt x="2542" y="2616"/>
                          <a:pt x="3138" y="2408"/>
                        </a:cubicBezTo>
                        <a:cubicBezTo>
                          <a:pt x="3734" y="2214"/>
                          <a:pt x="4122" y="2117"/>
                          <a:pt x="4427" y="2020"/>
                        </a:cubicBezTo>
                        <a:cubicBezTo>
                          <a:pt x="4736" y="1923"/>
                          <a:pt x="4949" y="1807"/>
                          <a:pt x="5217" y="1618"/>
                        </a:cubicBezTo>
                        <a:cubicBezTo>
                          <a:pt x="5739" y="1193"/>
                          <a:pt x="5970" y="652"/>
                          <a:pt x="5970" y="652"/>
                        </a:cubicBezTo>
                        <a:lnTo>
                          <a:pt x="5989" y="634"/>
                        </a:lnTo>
                        <a:lnTo>
                          <a:pt x="5970" y="615"/>
                        </a:lnTo>
                        <a:cubicBezTo>
                          <a:pt x="5970" y="597"/>
                          <a:pt x="5970" y="597"/>
                          <a:pt x="5947" y="578"/>
                        </a:cubicBezTo>
                        <a:cubicBezTo>
                          <a:pt x="5947" y="560"/>
                          <a:pt x="5929" y="537"/>
                          <a:pt x="5929" y="518"/>
                        </a:cubicBezTo>
                        <a:cubicBezTo>
                          <a:pt x="5892" y="463"/>
                          <a:pt x="5855" y="403"/>
                          <a:pt x="5813" y="347"/>
                        </a:cubicBezTo>
                        <a:cubicBezTo>
                          <a:pt x="5739" y="213"/>
                          <a:pt x="5642" y="75"/>
                          <a:pt x="5527" y="19"/>
                        </a:cubicBezTo>
                        <a:cubicBezTo>
                          <a:pt x="5508" y="1"/>
                          <a:pt x="5448" y="1"/>
                          <a:pt x="539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4" name="Google Shape;2584;p23"/>
                  <p:cNvSpPr/>
                  <p:nvPr/>
                </p:nvSpPr>
                <p:spPr>
                  <a:xfrm>
                    <a:off x="5265414" y="3989791"/>
                    <a:ext cx="1075922" cy="649246"/>
                  </a:xfrm>
                  <a:custGeom>
                    <a:rect b="b" l="l" r="r" t="t"/>
                    <a:pathLst>
                      <a:path extrusionOk="0" h="4055" w="6720">
                        <a:moveTo>
                          <a:pt x="5939" y="0"/>
                        </a:moveTo>
                        <a:cubicBezTo>
                          <a:pt x="5480" y="0"/>
                          <a:pt x="4165" y="435"/>
                          <a:pt x="3734" y="470"/>
                        </a:cubicBezTo>
                        <a:cubicBezTo>
                          <a:pt x="3272" y="511"/>
                          <a:pt x="1174" y="779"/>
                          <a:pt x="597" y="913"/>
                        </a:cubicBezTo>
                        <a:cubicBezTo>
                          <a:pt x="1" y="1047"/>
                          <a:pt x="1" y="2129"/>
                          <a:pt x="79" y="2665"/>
                        </a:cubicBezTo>
                        <a:cubicBezTo>
                          <a:pt x="153" y="3205"/>
                          <a:pt x="500" y="3820"/>
                          <a:pt x="888" y="3995"/>
                        </a:cubicBezTo>
                        <a:cubicBezTo>
                          <a:pt x="985" y="4039"/>
                          <a:pt x="1220" y="4055"/>
                          <a:pt x="1534" y="4055"/>
                        </a:cubicBezTo>
                        <a:cubicBezTo>
                          <a:pt x="2463" y="4055"/>
                          <a:pt x="4085" y="3912"/>
                          <a:pt x="4889" y="3898"/>
                        </a:cubicBezTo>
                        <a:cubicBezTo>
                          <a:pt x="5971" y="3861"/>
                          <a:pt x="6202" y="3496"/>
                          <a:pt x="6299" y="3284"/>
                        </a:cubicBezTo>
                        <a:cubicBezTo>
                          <a:pt x="6414" y="3071"/>
                          <a:pt x="6622" y="2512"/>
                          <a:pt x="6664" y="2147"/>
                        </a:cubicBezTo>
                        <a:cubicBezTo>
                          <a:pt x="6719" y="1782"/>
                          <a:pt x="6585" y="913"/>
                          <a:pt x="6585" y="913"/>
                        </a:cubicBezTo>
                        <a:cubicBezTo>
                          <a:pt x="6530" y="567"/>
                          <a:pt x="6373" y="105"/>
                          <a:pt x="6026" y="8"/>
                        </a:cubicBezTo>
                        <a:cubicBezTo>
                          <a:pt x="6002" y="3"/>
                          <a:pt x="5973" y="0"/>
                          <a:pt x="593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5" name="Google Shape;2585;p23"/>
                  <p:cNvSpPr/>
                  <p:nvPr/>
                </p:nvSpPr>
                <p:spPr>
                  <a:xfrm>
                    <a:off x="5259490" y="3981785"/>
                    <a:ext cx="1084728" cy="666218"/>
                  </a:xfrm>
                  <a:custGeom>
                    <a:rect b="b" l="l" r="r" t="t"/>
                    <a:pathLst>
                      <a:path extrusionOk="0" h="4161" w="6775">
                        <a:moveTo>
                          <a:pt x="5921" y="106"/>
                        </a:moveTo>
                        <a:cubicBezTo>
                          <a:pt x="5978" y="106"/>
                          <a:pt x="6022" y="110"/>
                          <a:pt x="6045" y="118"/>
                        </a:cubicBezTo>
                        <a:cubicBezTo>
                          <a:pt x="6197" y="155"/>
                          <a:pt x="6313" y="270"/>
                          <a:pt x="6410" y="446"/>
                        </a:cubicBezTo>
                        <a:cubicBezTo>
                          <a:pt x="6488" y="617"/>
                          <a:pt x="6544" y="811"/>
                          <a:pt x="6585" y="982"/>
                        </a:cubicBezTo>
                        <a:cubicBezTo>
                          <a:pt x="6585" y="982"/>
                          <a:pt x="6604" y="1194"/>
                          <a:pt x="6641" y="1444"/>
                        </a:cubicBezTo>
                        <a:cubicBezTo>
                          <a:pt x="6659" y="1717"/>
                          <a:pt x="6682" y="2003"/>
                          <a:pt x="6659" y="2179"/>
                        </a:cubicBezTo>
                        <a:cubicBezTo>
                          <a:pt x="6604" y="2544"/>
                          <a:pt x="6391" y="3103"/>
                          <a:pt x="6294" y="3292"/>
                        </a:cubicBezTo>
                        <a:cubicBezTo>
                          <a:pt x="6239" y="3408"/>
                          <a:pt x="6160" y="3546"/>
                          <a:pt x="5966" y="3662"/>
                        </a:cubicBezTo>
                        <a:cubicBezTo>
                          <a:pt x="5777" y="3777"/>
                          <a:pt x="5449" y="3870"/>
                          <a:pt x="4926" y="3893"/>
                        </a:cubicBezTo>
                        <a:cubicBezTo>
                          <a:pt x="4390" y="3893"/>
                          <a:pt x="3485" y="3967"/>
                          <a:pt x="2676" y="4008"/>
                        </a:cubicBezTo>
                        <a:cubicBezTo>
                          <a:pt x="2251" y="4027"/>
                          <a:pt x="1868" y="4045"/>
                          <a:pt x="1558" y="4045"/>
                        </a:cubicBezTo>
                        <a:lnTo>
                          <a:pt x="1174" y="4045"/>
                        </a:lnTo>
                        <a:cubicBezTo>
                          <a:pt x="1059" y="4027"/>
                          <a:pt x="980" y="4008"/>
                          <a:pt x="943" y="3985"/>
                        </a:cubicBezTo>
                        <a:cubicBezTo>
                          <a:pt x="768" y="3911"/>
                          <a:pt x="578" y="3736"/>
                          <a:pt x="444" y="3486"/>
                        </a:cubicBezTo>
                        <a:cubicBezTo>
                          <a:pt x="306" y="3255"/>
                          <a:pt x="190" y="2969"/>
                          <a:pt x="153" y="2715"/>
                        </a:cubicBezTo>
                        <a:cubicBezTo>
                          <a:pt x="116" y="2447"/>
                          <a:pt x="98" y="2045"/>
                          <a:pt x="172" y="1698"/>
                        </a:cubicBezTo>
                        <a:cubicBezTo>
                          <a:pt x="190" y="1522"/>
                          <a:pt x="250" y="1370"/>
                          <a:pt x="329" y="1236"/>
                        </a:cubicBezTo>
                        <a:cubicBezTo>
                          <a:pt x="403" y="1120"/>
                          <a:pt x="500" y="1042"/>
                          <a:pt x="634" y="1005"/>
                        </a:cubicBezTo>
                        <a:cubicBezTo>
                          <a:pt x="1211" y="866"/>
                          <a:pt x="3309" y="617"/>
                          <a:pt x="3771" y="561"/>
                        </a:cubicBezTo>
                        <a:cubicBezTo>
                          <a:pt x="4025" y="543"/>
                          <a:pt x="4506" y="404"/>
                          <a:pt x="4968" y="289"/>
                        </a:cubicBezTo>
                        <a:cubicBezTo>
                          <a:pt x="5199" y="233"/>
                          <a:pt x="5430" y="173"/>
                          <a:pt x="5619" y="136"/>
                        </a:cubicBezTo>
                        <a:cubicBezTo>
                          <a:pt x="5733" y="115"/>
                          <a:pt x="5841" y="106"/>
                          <a:pt x="5921" y="106"/>
                        </a:cubicBezTo>
                        <a:close/>
                        <a:moveTo>
                          <a:pt x="5928" y="1"/>
                        </a:moveTo>
                        <a:cubicBezTo>
                          <a:pt x="5843" y="1"/>
                          <a:pt x="5739" y="16"/>
                          <a:pt x="5619" y="39"/>
                        </a:cubicBezTo>
                        <a:cubicBezTo>
                          <a:pt x="5412" y="81"/>
                          <a:pt x="5181" y="136"/>
                          <a:pt x="4950" y="196"/>
                        </a:cubicBezTo>
                        <a:cubicBezTo>
                          <a:pt x="4464" y="312"/>
                          <a:pt x="3984" y="446"/>
                          <a:pt x="3771" y="464"/>
                        </a:cubicBezTo>
                        <a:cubicBezTo>
                          <a:pt x="3291" y="520"/>
                          <a:pt x="1211" y="774"/>
                          <a:pt x="615" y="908"/>
                        </a:cubicBezTo>
                        <a:cubicBezTo>
                          <a:pt x="463" y="945"/>
                          <a:pt x="329" y="1042"/>
                          <a:pt x="250" y="1176"/>
                        </a:cubicBezTo>
                        <a:cubicBezTo>
                          <a:pt x="153" y="1328"/>
                          <a:pt x="98" y="1504"/>
                          <a:pt x="75" y="1675"/>
                        </a:cubicBezTo>
                        <a:cubicBezTo>
                          <a:pt x="1" y="2045"/>
                          <a:pt x="19" y="2447"/>
                          <a:pt x="56" y="2738"/>
                        </a:cubicBezTo>
                        <a:cubicBezTo>
                          <a:pt x="98" y="3006"/>
                          <a:pt x="213" y="3292"/>
                          <a:pt x="366" y="3546"/>
                        </a:cubicBezTo>
                        <a:cubicBezTo>
                          <a:pt x="500" y="3796"/>
                          <a:pt x="694" y="3985"/>
                          <a:pt x="907" y="4082"/>
                        </a:cubicBezTo>
                        <a:cubicBezTo>
                          <a:pt x="962" y="4124"/>
                          <a:pt x="1059" y="4124"/>
                          <a:pt x="1156" y="4142"/>
                        </a:cubicBezTo>
                        <a:cubicBezTo>
                          <a:pt x="1272" y="4142"/>
                          <a:pt x="1406" y="4161"/>
                          <a:pt x="1558" y="4161"/>
                        </a:cubicBezTo>
                        <a:cubicBezTo>
                          <a:pt x="1868" y="4161"/>
                          <a:pt x="2270" y="4142"/>
                          <a:pt x="2676" y="4124"/>
                        </a:cubicBezTo>
                        <a:cubicBezTo>
                          <a:pt x="3485" y="4064"/>
                          <a:pt x="4390" y="4008"/>
                          <a:pt x="4926" y="3985"/>
                        </a:cubicBezTo>
                        <a:cubicBezTo>
                          <a:pt x="5467" y="3985"/>
                          <a:pt x="5814" y="3870"/>
                          <a:pt x="6026" y="3736"/>
                        </a:cubicBezTo>
                        <a:cubicBezTo>
                          <a:pt x="6239" y="3620"/>
                          <a:pt x="6336" y="3449"/>
                          <a:pt x="6391" y="3352"/>
                        </a:cubicBezTo>
                        <a:cubicBezTo>
                          <a:pt x="6488" y="3121"/>
                          <a:pt x="6701" y="2581"/>
                          <a:pt x="6756" y="2197"/>
                        </a:cubicBezTo>
                        <a:cubicBezTo>
                          <a:pt x="6775" y="2003"/>
                          <a:pt x="6756" y="1698"/>
                          <a:pt x="6738" y="1444"/>
                        </a:cubicBezTo>
                        <a:cubicBezTo>
                          <a:pt x="6701" y="1176"/>
                          <a:pt x="6682" y="963"/>
                          <a:pt x="6682" y="963"/>
                        </a:cubicBezTo>
                        <a:cubicBezTo>
                          <a:pt x="6641" y="792"/>
                          <a:pt x="6585" y="580"/>
                          <a:pt x="6488" y="404"/>
                        </a:cubicBezTo>
                        <a:cubicBezTo>
                          <a:pt x="6391" y="215"/>
                          <a:pt x="6257" y="58"/>
                          <a:pt x="6063" y="21"/>
                        </a:cubicBezTo>
                        <a:cubicBezTo>
                          <a:pt x="6026" y="7"/>
                          <a:pt x="5981" y="1"/>
                          <a:pt x="59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6" name="Google Shape;2586;p23"/>
                  <p:cNvSpPr/>
                  <p:nvPr/>
                </p:nvSpPr>
                <p:spPr>
                  <a:xfrm>
                    <a:off x="5407430" y="4219547"/>
                    <a:ext cx="922059" cy="427334"/>
                  </a:xfrm>
                  <a:custGeom>
                    <a:rect b="b" l="l" r="r" t="t"/>
                    <a:pathLst>
                      <a:path extrusionOk="0" h="2669" w="5759">
                        <a:moveTo>
                          <a:pt x="4871" y="0"/>
                        </a:moveTo>
                        <a:cubicBezTo>
                          <a:pt x="4494" y="201"/>
                          <a:pt x="4032" y="230"/>
                          <a:pt x="3510" y="230"/>
                        </a:cubicBezTo>
                        <a:cubicBezTo>
                          <a:pt x="3300" y="230"/>
                          <a:pt x="3079" y="226"/>
                          <a:pt x="2851" y="226"/>
                        </a:cubicBezTo>
                        <a:cubicBezTo>
                          <a:pt x="2513" y="226"/>
                          <a:pt x="2157" y="236"/>
                          <a:pt x="1789" y="287"/>
                        </a:cubicBezTo>
                        <a:cubicBezTo>
                          <a:pt x="560" y="481"/>
                          <a:pt x="1" y="1114"/>
                          <a:pt x="306" y="1983"/>
                        </a:cubicBezTo>
                        <a:cubicBezTo>
                          <a:pt x="515" y="2565"/>
                          <a:pt x="995" y="2669"/>
                          <a:pt x="1451" y="2669"/>
                        </a:cubicBezTo>
                        <a:cubicBezTo>
                          <a:pt x="1671" y="2669"/>
                          <a:pt x="1886" y="2645"/>
                          <a:pt x="2062" y="2639"/>
                        </a:cubicBezTo>
                        <a:cubicBezTo>
                          <a:pt x="2579" y="2639"/>
                          <a:pt x="4603" y="2597"/>
                          <a:pt x="5181" y="2251"/>
                        </a:cubicBezTo>
                        <a:cubicBezTo>
                          <a:pt x="5758" y="1886"/>
                          <a:pt x="5661" y="1849"/>
                          <a:pt x="5486" y="1174"/>
                        </a:cubicBezTo>
                        <a:cubicBezTo>
                          <a:pt x="5315" y="518"/>
                          <a:pt x="4871" y="0"/>
                          <a:pt x="487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7" name="Google Shape;2587;p23"/>
                  <p:cNvSpPr/>
                  <p:nvPr/>
                </p:nvSpPr>
                <p:spPr>
                  <a:xfrm>
                    <a:off x="5423121" y="4209941"/>
                    <a:ext cx="896762" cy="445266"/>
                  </a:xfrm>
                  <a:custGeom>
                    <a:rect b="b" l="l" r="r" t="t"/>
                    <a:pathLst>
                      <a:path extrusionOk="0" h="2781" w="5601">
                        <a:moveTo>
                          <a:pt x="4755" y="116"/>
                        </a:moveTo>
                        <a:cubicBezTo>
                          <a:pt x="4773" y="158"/>
                          <a:pt x="5175" y="638"/>
                          <a:pt x="5351" y="1253"/>
                        </a:cubicBezTo>
                        <a:cubicBezTo>
                          <a:pt x="5429" y="1581"/>
                          <a:pt x="5485" y="1752"/>
                          <a:pt x="5466" y="1867"/>
                        </a:cubicBezTo>
                        <a:cubicBezTo>
                          <a:pt x="5466" y="1927"/>
                          <a:pt x="5429" y="1983"/>
                          <a:pt x="5369" y="2043"/>
                        </a:cubicBezTo>
                        <a:cubicBezTo>
                          <a:pt x="5291" y="2098"/>
                          <a:pt x="5198" y="2177"/>
                          <a:pt x="5060" y="2255"/>
                        </a:cubicBezTo>
                        <a:cubicBezTo>
                          <a:pt x="4792" y="2426"/>
                          <a:pt x="4135" y="2523"/>
                          <a:pt x="3502" y="2583"/>
                        </a:cubicBezTo>
                        <a:cubicBezTo>
                          <a:pt x="2846" y="2639"/>
                          <a:pt x="2213" y="2639"/>
                          <a:pt x="1964" y="2639"/>
                        </a:cubicBezTo>
                        <a:cubicBezTo>
                          <a:pt x="1786" y="2650"/>
                          <a:pt x="1586" y="2670"/>
                          <a:pt x="1384" y="2670"/>
                        </a:cubicBezTo>
                        <a:cubicBezTo>
                          <a:pt x="1255" y="2670"/>
                          <a:pt x="1125" y="2662"/>
                          <a:pt x="998" y="2639"/>
                        </a:cubicBezTo>
                        <a:cubicBezTo>
                          <a:pt x="693" y="2602"/>
                          <a:pt x="402" y="2445"/>
                          <a:pt x="250" y="2024"/>
                        </a:cubicBezTo>
                        <a:cubicBezTo>
                          <a:pt x="116" y="1599"/>
                          <a:pt x="171" y="1253"/>
                          <a:pt x="402" y="985"/>
                        </a:cubicBezTo>
                        <a:cubicBezTo>
                          <a:pt x="652" y="694"/>
                          <a:pt x="1095" y="504"/>
                          <a:pt x="1691" y="407"/>
                        </a:cubicBezTo>
                        <a:cubicBezTo>
                          <a:pt x="2043" y="352"/>
                          <a:pt x="2381" y="340"/>
                          <a:pt x="2702" y="340"/>
                        </a:cubicBezTo>
                        <a:cubicBezTo>
                          <a:pt x="2947" y="340"/>
                          <a:pt x="3182" y="347"/>
                          <a:pt x="3405" y="347"/>
                        </a:cubicBezTo>
                        <a:cubicBezTo>
                          <a:pt x="3928" y="347"/>
                          <a:pt x="4366" y="310"/>
                          <a:pt x="4755" y="116"/>
                        </a:cubicBezTo>
                        <a:close/>
                        <a:moveTo>
                          <a:pt x="4773" y="0"/>
                        </a:moveTo>
                        <a:lnTo>
                          <a:pt x="4755" y="19"/>
                        </a:lnTo>
                        <a:cubicBezTo>
                          <a:pt x="4390" y="213"/>
                          <a:pt x="3928" y="231"/>
                          <a:pt x="3405" y="231"/>
                        </a:cubicBezTo>
                        <a:cubicBezTo>
                          <a:pt x="3263" y="231"/>
                          <a:pt x="3115" y="230"/>
                          <a:pt x="2964" y="230"/>
                        </a:cubicBezTo>
                        <a:cubicBezTo>
                          <a:pt x="2566" y="230"/>
                          <a:pt x="2140" y="240"/>
                          <a:pt x="1691" y="310"/>
                        </a:cubicBezTo>
                        <a:cubicBezTo>
                          <a:pt x="1058" y="407"/>
                          <a:pt x="596" y="620"/>
                          <a:pt x="347" y="906"/>
                        </a:cubicBezTo>
                        <a:cubicBezTo>
                          <a:pt x="74" y="1216"/>
                          <a:pt x="0" y="1618"/>
                          <a:pt x="171" y="2061"/>
                        </a:cubicBezTo>
                        <a:cubicBezTo>
                          <a:pt x="323" y="2505"/>
                          <a:pt x="652" y="2676"/>
                          <a:pt x="998" y="2754"/>
                        </a:cubicBezTo>
                        <a:cubicBezTo>
                          <a:pt x="1107" y="2774"/>
                          <a:pt x="1221" y="2781"/>
                          <a:pt x="1334" y="2781"/>
                        </a:cubicBezTo>
                        <a:cubicBezTo>
                          <a:pt x="1559" y="2781"/>
                          <a:pt x="1782" y="2754"/>
                          <a:pt x="1964" y="2754"/>
                        </a:cubicBezTo>
                        <a:cubicBezTo>
                          <a:pt x="2213" y="2736"/>
                          <a:pt x="2865" y="2736"/>
                          <a:pt x="3502" y="2676"/>
                        </a:cubicBezTo>
                        <a:cubicBezTo>
                          <a:pt x="4159" y="2620"/>
                          <a:pt x="4792" y="2542"/>
                          <a:pt x="5120" y="2352"/>
                        </a:cubicBezTo>
                        <a:cubicBezTo>
                          <a:pt x="5254" y="2255"/>
                          <a:pt x="5351" y="2177"/>
                          <a:pt x="5429" y="2121"/>
                        </a:cubicBezTo>
                        <a:cubicBezTo>
                          <a:pt x="5503" y="2043"/>
                          <a:pt x="5563" y="1983"/>
                          <a:pt x="5563" y="1890"/>
                        </a:cubicBezTo>
                        <a:cubicBezTo>
                          <a:pt x="5600" y="1733"/>
                          <a:pt x="5522" y="1562"/>
                          <a:pt x="5448" y="1234"/>
                        </a:cubicBezTo>
                        <a:cubicBezTo>
                          <a:pt x="5272" y="560"/>
                          <a:pt x="4810" y="42"/>
                          <a:pt x="4810" y="42"/>
                        </a:cubicBezTo>
                        <a:lnTo>
                          <a:pt x="4773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8" name="Google Shape;2588;p23"/>
                  <p:cNvSpPr/>
                  <p:nvPr/>
                </p:nvSpPr>
                <p:spPr>
                  <a:xfrm>
                    <a:off x="6085169" y="4108271"/>
                    <a:ext cx="459509" cy="453592"/>
                  </a:xfrm>
                  <a:custGeom>
                    <a:rect b="b" l="l" r="r" t="t"/>
                    <a:pathLst>
                      <a:path extrusionOk="0" h="2833" w="2870">
                        <a:moveTo>
                          <a:pt x="1615" y="0"/>
                        </a:moveTo>
                        <a:cubicBezTo>
                          <a:pt x="1450" y="0"/>
                          <a:pt x="1070" y="25"/>
                          <a:pt x="851" y="233"/>
                        </a:cubicBezTo>
                        <a:cubicBezTo>
                          <a:pt x="560" y="483"/>
                          <a:pt x="116" y="829"/>
                          <a:pt x="60" y="1675"/>
                        </a:cubicBezTo>
                        <a:cubicBezTo>
                          <a:pt x="0" y="2525"/>
                          <a:pt x="389" y="2830"/>
                          <a:pt x="389" y="2830"/>
                        </a:cubicBezTo>
                        <a:cubicBezTo>
                          <a:pt x="389" y="2830"/>
                          <a:pt x="433" y="2833"/>
                          <a:pt x="513" y="2833"/>
                        </a:cubicBezTo>
                        <a:cubicBezTo>
                          <a:pt x="881" y="2833"/>
                          <a:pt x="1999" y="2779"/>
                          <a:pt x="2870" y="2179"/>
                        </a:cubicBezTo>
                        <a:lnTo>
                          <a:pt x="1696" y="2"/>
                        </a:lnTo>
                        <a:cubicBezTo>
                          <a:pt x="1696" y="2"/>
                          <a:pt x="1666" y="0"/>
                          <a:pt x="161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9" name="Google Shape;2589;p23"/>
                  <p:cNvSpPr/>
                  <p:nvPr/>
                </p:nvSpPr>
                <p:spPr>
                  <a:xfrm>
                    <a:off x="6082127" y="4098985"/>
                    <a:ext cx="475199" cy="469763"/>
                  </a:xfrm>
                  <a:custGeom>
                    <a:rect b="b" l="l" r="r" t="t"/>
                    <a:pathLst>
                      <a:path extrusionOk="0" h="2934" w="2968">
                        <a:moveTo>
                          <a:pt x="1697" y="97"/>
                        </a:moveTo>
                        <a:lnTo>
                          <a:pt x="2833" y="2214"/>
                        </a:lnTo>
                        <a:cubicBezTo>
                          <a:pt x="1941" y="2793"/>
                          <a:pt x="833" y="2834"/>
                          <a:pt x="515" y="2834"/>
                        </a:cubicBezTo>
                        <a:cubicBezTo>
                          <a:pt x="462" y="2834"/>
                          <a:pt x="431" y="2833"/>
                          <a:pt x="426" y="2833"/>
                        </a:cubicBezTo>
                        <a:cubicBezTo>
                          <a:pt x="426" y="2833"/>
                          <a:pt x="347" y="2773"/>
                          <a:pt x="274" y="2602"/>
                        </a:cubicBezTo>
                        <a:cubicBezTo>
                          <a:pt x="177" y="2426"/>
                          <a:pt x="98" y="2140"/>
                          <a:pt x="116" y="1733"/>
                        </a:cubicBezTo>
                        <a:cubicBezTo>
                          <a:pt x="195" y="906"/>
                          <a:pt x="597" y="578"/>
                          <a:pt x="907" y="328"/>
                        </a:cubicBezTo>
                        <a:cubicBezTo>
                          <a:pt x="1041" y="194"/>
                          <a:pt x="1235" y="134"/>
                          <a:pt x="1406" y="116"/>
                        </a:cubicBezTo>
                        <a:cubicBezTo>
                          <a:pt x="1563" y="97"/>
                          <a:pt x="1660" y="97"/>
                          <a:pt x="1697" y="97"/>
                        </a:cubicBezTo>
                        <a:close/>
                        <a:moveTo>
                          <a:pt x="1715" y="0"/>
                        </a:moveTo>
                        <a:cubicBezTo>
                          <a:pt x="1715" y="0"/>
                          <a:pt x="1581" y="0"/>
                          <a:pt x="1387" y="19"/>
                        </a:cubicBezTo>
                        <a:cubicBezTo>
                          <a:pt x="1216" y="42"/>
                          <a:pt x="1004" y="97"/>
                          <a:pt x="828" y="250"/>
                        </a:cubicBezTo>
                        <a:cubicBezTo>
                          <a:pt x="542" y="504"/>
                          <a:pt x="98" y="869"/>
                          <a:pt x="19" y="1715"/>
                        </a:cubicBezTo>
                        <a:cubicBezTo>
                          <a:pt x="1" y="2158"/>
                          <a:pt x="79" y="2445"/>
                          <a:pt x="177" y="2639"/>
                        </a:cubicBezTo>
                        <a:cubicBezTo>
                          <a:pt x="274" y="2833"/>
                          <a:pt x="366" y="2930"/>
                          <a:pt x="366" y="2930"/>
                        </a:cubicBezTo>
                        <a:lnTo>
                          <a:pt x="408" y="2930"/>
                        </a:lnTo>
                        <a:cubicBezTo>
                          <a:pt x="408" y="2930"/>
                          <a:pt x="464" y="2933"/>
                          <a:pt x="563" y="2933"/>
                        </a:cubicBezTo>
                        <a:cubicBezTo>
                          <a:pt x="964" y="2933"/>
                          <a:pt x="2063" y="2874"/>
                          <a:pt x="2930" y="2274"/>
                        </a:cubicBezTo>
                        <a:lnTo>
                          <a:pt x="2967" y="2255"/>
                        </a:lnTo>
                        <a:lnTo>
                          <a:pt x="2930" y="2214"/>
                        </a:lnTo>
                        <a:lnTo>
                          <a:pt x="1752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0" name="Google Shape;2590;p23"/>
                  <p:cNvSpPr/>
                  <p:nvPr/>
                </p:nvSpPr>
                <p:spPr>
                  <a:xfrm>
                    <a:off x="6199807" y="3146497"/>
                    <a:ext cx="1729001" cy="1538497"/>
                  </a:xfrm>
                  <a:custGeom>
                    <a:rect b="b" l="l" r="r" t="t"/>
                    <a:pathLst>
                      <a:path extrusionOk="0" h="9609" w="10799">
                        <a:moveTo>
                          <a:pt x="8902" y="0"/>
                        </a:moveTo>
                        <a:cubicBezTo>
                          <a:pt x="8680" y="0"/>
                          <a:pt x="8439" y="49"/>
                          <a:pt x="8179" y="155"/>
                        </a:cubicBezTo>
                        <a:cubicBezTo>
                          <a:pt x="6908" y="677"/>
                          <a:pt x="209" y="4526"/>
                          <a:pt x="209" y="4526"/>
                        </a:cubicBezTo>
                        <a:cubicBezTo>
                          <a:pt x="56" y="4563"/>
                          <a:pt x="1" y="5238"/>
                          <a:pt x="883" y="7146"/>
                        </a:cubicBezTo>
                        <a:cubicBezTo>
                          <a:pt x="1789" y="9068"/>
                          <a:pt x="3096" y="9609"/>
                          <a:pt x="3096" y="9609"/>
                        </a:cubicBezTo>
                        <a:cubicBezTo>
                          <a:pt x="3096" y="9609"/>
                          <a:pt x="9796" y="4235"/>
                          <a:pt x="10124" y="3912"/>
                        </a:cubicBezTo>
                        <a:cubicBezTo>
                          <a:pt x="10434" y="3565"/>
                          <a:pt x="10799" y="2964"/>
                          <a:pt x="10549" y="1735"/>
                        </a:cubicBezTo>
                        <a:cubicBezTo>
                          <a:pt x="10336" y="739"/>
                          <a:pt x="9766" y="0"/>
                          <a:pt x="890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1" name="Google Shape;2591;p23"/>
                  <p:cNvSpPr/>
                  <p:nvPr/>
                </p:nvSpPr>
                <p:spPr>
                  <a:xfrm>
                    <a:off x="6208773" y="3139452"/>
                    <a:ext cx="1729641" cy="1554508"/>
                  </a:xfrm>
                  <a:custGeom>
                    <a:rect b="b" l="l" r="r" t="t"/>
                    <a:pathLst>
                      <a:path extrusionOk="0" h="9709" w="10803">
                        <a:moveTo>
                          <a:pt x="8872" y="98"/>
                        </a:moveTo>
                        <a:cubicBezTo>
                          <a:pt x="8913" y="98"/>
                          <a:pt x="8953" y="99"/>
                          <a:pt x="8992" y="102"/>
                        </a:cubicBezTo>
                        <a:cubicBezTo>
                          <a:pt x="9241" y="121"/>
                          <a:pt x="9454" y="218"/>
                          <a:pt x="9648" y="375"/>
                        </a:cubicBezTo>
                        <a:cubicBezTo>
                          <a:pt x="10031" y="661"/>
                          <a:pt x="10299" y="1183"/>
                          <a:pt x="10433" y="1779"/>
                        </a:cubicBezTo>
                        <a:cubicBezTo>
                          <a:pt x="10706" y="3008"/>
                          <a:pt x="10341" y="3586"/>
                          <a:pt x="10031" y="3914"/>
                        </a:cubicBezTo>
                        <a:cubicBezTo>
                          <a:pt x="9994" y="3956"/>
                          <a:pt x="9856" y="4071"/>
                          <a:pt x="9648" y="4261"/>
                        </a:cubicBezTo>
                        <a:cubicBezTo>
                          <a:pt x="9435" y="4436"/>
                          <a:pt x="9144" y="4667"/>
                          <a:pt x="8798" y="4935"/>
                        </a:cubicBezTo>
                        <a:cubicBezTo>
                          <a:pt x="8123" y="5494"/>
                          <a:pt x="7259" y="6206"/>
                          <a:pt x="6413" y="6880"/>
                        </a:cubicBezTo>
                        <a:cubicBezTo>
                          <a:pt x="4699" y="8267"/>
                          <a:pt x="3064" y="9574"/>
                          <a:pt x="3040" y="9593"/>
                        </a:cubicBezTo>
                        <a:cubicBezTo>
                          <a:pt x="3022" y="9593"/>
                          <a:pt x="2735" y="9459"/>
                          <a:pt x="2310" y="9112"/>
                        </a:cubicBezTo>
                        <a:cubicBezTo>
                          <a:pt x="1867" y="8729"/>
                          <a:pt x="1331" y="8133"/>
                          <a:pt x="887" y="7167"/>
                        </a:cubicBezTo>
                        <a:cubicBezTo>
                          <a:pt x="425" y="6224"/>
                          <a:pt x="231" y="5573"/>
                          <a:pt x="153" y="5166"/>
                        </a:cubicBezTo>
                        <a:cubicBezTo>
                          <a:pt x="116" y="4972"/>
                          <a:pt x="97" y="4820"/>
                          <a:pt x="116" y="4741"/>
                        </a:cubicBezTo>
                        <a:cubicBezTo>
                          <a:pt x="116" y="4686"/>
                          <a:pt x="134" y="4667"/>
                          <a:pt x="134" y="4649"/>
                        </a:cubicBezTo>
                        <a:cubicBezTo>
                          <a:pt x="153" y="4626"/>
                          <a:pt x="153" y="4607"/>
                          <a:pt x="153" y="4607"/>
                        </a:cubicBezTo>
                        <a:lnTo>
                          <a:pt x="176" y="4607"/>
                        </a:lnTo>
                        <a:cubicBezTo>
                          <a:pt x="176" y="4607"/>
                          <a:pt x="1848" y="3646"/>
                          <a:pt x="3678" y="2625"/>
                        </a:cubicBezTo>
                        <a:cubicBezTo>
                          <a:pt x="5508" y="1604"/>
                          <a:pt x="7508" y="509"/>
                          <a:pt x="8146" y="259"/>
                        </a:cubicBezTo>
                        <a:cubicBezTo>
                          <a:pt x="8403" y="142"/>
                          <a:pt x="8651" y="98"/>
                          <a:pt x="8872" y="98"/>
                        </a:cubicBezTo>
                        <a:close/>
                        <a:moveTo>
                          <a:pt x="8871" y="1"/>
                        </a:moveTo>
                        <a:cubicBezTo>
                          <a:pt x="8637" y="1"/>
                          <a:pt x="8384" y="48"/>
                          <a:pt x="8105" y="162"/>
                        </a:cubicBezTo>
                        <a:cubicBezTo>
                          <a:pt x="7453" y="430"/>
                          <a:pt x="5466" y="1507"/>
                          <a:pt x="3641" y="2528"/>
                        </a:cubicBezTo>
                        <a:cubicBezTo>
                          <a:pt x="1793" y="3568"/>
                          <a:pt x="116" y="4533"/>
                          <a:pt x="116" y="4533"/>
                        </a:cubicBezTo>
                        <a:lnTo>
                          <a:pt x="134" y="4510"/>
                        </a:lnTo>
                        <a:lnTo>
                          <a:pt x="134" y="4510"/>
                        </a:lnTo>
                        <a:cubicBezTo>
                          <a:pt x="97" y="4533"/>
                          <a:pt x="79" y="4552"/>
                          <a:pt x="60" y="4589"/>
                        </a:cubicBezTo>
                        <a:cubicBezTo>
                          <a:pt x="37" y="4626"/>
                          <a:pt x="19" y="4667"/>
                          <a:pt x="19" y="4723"/>
                        </a:cubicBezTo>
                        <a:cubicBezTo>
                          <a:pt x="0" y="4820"/>
                          <a:pt x="0" y="4972"/>
                          <a:pt x="60" y="5185"/>
                        </a:cubicBezTo>
                        <a:cubicBezTo>
                          <a:pt x="134" y="5610"/>
                          <a:pt x="347" y="6266"/>
                          <a:pt x="790" y="7227"/>
                        </a:cubicBezTo>
                        <a:cubicBezTo>
                          <a:pt x="1234" y="8188"/>
                          <a:pt x="1793" y="8807"/>
                          <a:pt x="2255" y="9191"/>
                        </a:cubicBezTo>
                        <a:cubicBezTo>
                          <a:pt x="2694" y="9556"/>
                          <a:pt x="3022" y="9708"/>
                          <a:pt x="3022" y="9708"/>
                        </a:cubicBezTo>
                        <a:lnTo>
                          <a:pt x="3064" y="9708"/>
                        </a:lnTo>
                        <a:lnTo>
                          <a:pt x="3082" y="9690"/>
                        </a:lnTo>
                        <a:cubicBezTo>
                          <a:pt x="3082" y="9690"/>
                          <a:pt x="4755" y="8345"/>
                          <a:pt x="6469" y="6978"/>
                        </a:cubicBezTo>
                        <a:cubicBezTo>
                          <a:pt x="7314" y="6284"/>
                          <a:pt x="8202" y="5573"/>
                          <a:pt x="8858" y="5032"/>
                        </a:cubicBezTo>
                        <a:cubicBezTo>
                          <a:pt x="9204" y="4741"/>
                          <a:pt x="9491" y="4510"/>
                          <a:pt x="9703" y="4339"/>
                        </a:cubicBezTo>
                        <a:cubicBezTo>
                          <a:pt x="9916" y="4145"/>
                          <a:pt x="10050" y="4030"/>
                          <a:pt x="10110" y="3993"/>
                        </a:cubicBezTo>
                        <a:cubicBezTo>
                          <a:pt x="10415" y="3646"/>
                          <a:pt x="10803" y="3008"/>
                          <a:pt x="10530" y="1761"/>
                        </a:cubicBezTo>
                        <a:cubicBezTo>
                          <a:pt x="10396" y="1142"/>
                          <a:pt x="10128" y="606"/>
                          <a:pt x="9703" y="296"/>
                        </a:cubicBezTo>
                        <a:cubicBezTo>
                          <a:pt x="9509" y="144"/>
                          <a:pt x="9260" y="47"/>
                          <a:pt x="8992" y="5"/>
                        </a:cubicBezTo>
                        <a:cubicBezTo>
                          <a:pt x="8952" y="2"/>
                          <a:pt x="8912" y="1"/>
                          <a:pt x="8871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2" name="Google Shape;2592;p23"/>
                  <p:cNvSpPr/>
                  <p:nvPr/>
                </p:nvSpPr>
                <p:spPr>
                  <a:xfrm>
                    <a:off x="7046941" y="2557776"/>
                    <a:ext cx="647475" cy="769809"/>
                  </a:xfrm>
                  <a:custGeom>
                    <a:rect b="b" l="l" r="r" t="t"/>
                    <a:pathLst>
                      <a:path extrusionOk="0" h="4808" w="4044">
                        <a:moveTo>
                          <a:pt x="2751" y="0"/>
                        </a:moveTo>
                        <a:cubicBezTo>
                          <a:pt x="2690" y="0"/>
                          <a:pt x="2639" y="2"/>
                          <a:pt x="2602" y="2"/>
                        </a:cubicBezTo>
                        <a:cubicBezTo>
                          <a:pt x="2103" y="20"/>
                          <a:pt x="1733" y="367"/>
                          <a:pt x="1368" y="695"/>
                        </a:cubicBezTo>
                        <a:cubicBezTo>
                          <a:pt x="906" y="1120"/>
                          <a:pt x="559" y="1466"/>
                          <a:pt x="176" y="1965"/>
                        </a:cubicBezTo>
                        <a:cubicBezTo>
                          <a:pt x="0" y="2136"/>
                          <a:pt x="60" y="2409"/>
                          <a:pt x="157" y="2622"/>
                        </a:cubicBezTo>
                        <a:cubicBezTo>
                          <a:pt x="388" y="3255"/>
                          <a:pt x="716" y="3832"/>
                          <a:pt x="1081" y="4391"/>
                        </a:cubicBezTo>
                        <a:cubicBezTo>
                          <a:pt x="1215" y="4578"/>
                          <a:pt x="1410" y="4807"/>
                          <a:pt x="1665" y="4807"/>
                        </a:cubicBezTo>
                        <a:cubicBezTo>
                          <a:pt x="1700" y="4807"/>
                          <a:pt x="1737" y="4803"/>
                          <a:pt x="1774" y="4793"/>
                        </a:cubicBezTo>
                        <a:cubicBezTo>
                          <a:pt x="1964" y="4701"/>
                          <a:pt x="2079" y="4470"/>
                          <a:pt x="2237" y="4294"/>
                        </a:cubicBezTo>
                        <a:cubicBezTo>
                          <a:pt x="2736" y="3583"/>
                          <a:pt x="3235" y="2871"/>
                          <a:pt x="3641" y="2081"/>
                        </a:cubicBezTo>
                        <a:cubicBezTo>
                          <a:pt x="3835" y="1656"/>
                          <a:pt x="4043" y="1138"/>
                          <a:pt x="3835" y="676"/>
                        </a:cubicBezTo>
                        <a:cubicBezTo>
                          <a:pt x="3738" y="385"/>
                          <a:pt x="3678" y="311"/>
                          <a:pt x="3313" y="80"/>
                        </a:cubicBezTo>
                        <a:cubicBezTo>
                          <a:pt x="3132" y="10"/>
                          <a:pt x="2911" y="0"/>
                          <a:pt x="2751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3" name="Google Shape;2593;p23"/>
                  <p:cNvSpPr/>
                  <p:nvPr/>
                </p:nvSpPr>
                <p:spPr>
                  <a:xfrm>
                    <a:off x="7046941" y="2579391"/>
                    <a:ext cx="657081" cy="757320"/>
                  </a:xfrm>
                  <a:custGeom>
                    <a:rect b="b" l="l" r="r" t="t"/>
                    <a:pathLst>
                      <a:path extrusionOk="0" h="4730" w="4104">
                        <a:moveTo>
                          <a:pt x="3489" y="1"/>
                        </a:moveTo>
                        <a:cubicBezTo>
                          <a:pt x="3563" y="116"/>
                          <a:pt x="3641" y="232"/>
                          <a:pt x="3641" y="232"/>
                        </a:cubicBezTo>
                        <a:lnTo>
                          <a:pt x="3623" y="232"/>
                        </a:lnTo>
                        <a:lnTo>
                          <a:pt x="3641" y="250"/>
                        </a:lnTo>
                        <a:cubicBezTo>
                          <a:pt x="3697" y="329"/>
                          <a:pt x="3738" y="426"/>
                          <a:pt x="3794" y="560"/>
                        </a:cubicBezTo>
                        <a:cubicBezTo>
                          <a:pt x="3988" y="1003"/>
                          <a:pt x="3794" y="1502"/>
                          <a:pt x="3581" y="1927"/>
                        </a:cubicBezTo>
                        <a:cubicBezTo>
                          <a:pt x="3179" y="2694"/>
                          <a:pt x="2699" y="3429"/>
                          <a:pt x="2176" y="4141"/>
                        </a:cubicBezTo>
                        <a:cubicBezTo>
                          <a:pt x="2042" y="4312"/>
                          <a:pt x="1927" y="4524"/>
                          <a:pt x="1756" y="4621"/>
                        </a:cubicBezTo>
                        <a:cubicBezTo>
                          <a:pt x="1725" y="4625"/>
                          <a:pt x="1696" y="4628"/>
                          <a:pt x="1667" y="4628"/>
                        </a:cubicBezTo>
                        <a:cubicBezTo>
                          <a:pt x="1566" y="4628"/>
                          <a:pt x="1476" y="4600"/>
                          <a:pt x="1386" y="4524"/>
                        </a:cubicBezTo>
                        <a:cubicBezTo>
                          <a:pt x="1294" y="4450"/>
                          <a:pt x="1197" y="4335"/>
                          <a:pt x="1118" y="4238"/>
                        </a:cubicBezTo>
                        <a:cubicBezTo>
                          <a:pt x="753" y="3679"/>
                          <a:pt x="425" y="3083"/>
                          <a:pt x="194" y="2463"/>
                        </a:cubicBezTo>
                        <a:cubicBezTo>
                          <a:pt x="157" y="2371"/>
                          <a:pt x="116" y="2256"/>
                          <a:pt x="116" y="2140"/>
                        </a:cubicBezTo>
                        <a:cubicBezTo>
                          <a:pt x="116" y="2043"/>
                          <a:pt x="139" y="1946"/>
                          <a:pt x="213" y="1867"/>
                        </a:cubicBezTo>
                        <a:lnTo>
                          <a:pt x="213" y="1849"/>
                        </a:lnTo>
                        <a:lnTo>
                          <a:pt x="231" y="1849"/>
                        </a:lnTo>
                        <a:cubicBezTo>
                          <a:pt x="601" y="1368"/>
                          <a:pt x="947" y="1022"/>
                          <a:pt x="1409" y="597"/>
                        </a:cubicBezTo>
                        <a:cubicBezTo>
                          <a:pt x="1525" y="481"/>
                          <a:pt x="1640" y="366"/>
                          <a:pt x="1774" y="269"/>
                        </a:cubicBezTo>
                        <a:cubicBezTo>
                          <a:pt x="1774" y="232"/>
                          <a:pt x="1756" y="213"/>
                          <a:pt x="1696" y="213"/>
                        </a:cubicBezTo>
                        <a:cubicBezTo>
                          <a:pt x="1562" y="310"/>
                          <a:pt x="1446" y="426"/>
                          <a:pt x="1331" y="523"/>
                        </a:cubicBezTo>
                        <a:cubicBezTo>
                          <a:pt x="869" y="943"/>
                          <a:pt x="522" y="1290"/>
                          <a:pt x="157" y="1793"/>
                        </a:cubicBezTo>
                        <a:cubicBezTo>
                          <a:pt x="42" y="1886"/>
                          <a:pt x="0" y="2024"/>
                          <a:pt x="23" y="2140"/>
                        </a:cubicBezTo>
                        <a:cubicBezTo>
                          <a:pt x="23" y="2274"/>
                          <a:pt x="60" y="2390"/>
                          <a:pt x="97" y="2505"/>
                        </a:cubicBezTo>
                        <a:cubicBezTo>
                          <a:pt x="328" y="3138"/>
                          <a:pt x="675" y="3734"/>
                          <a:pt x="1040" y="4293"/>
                        </a:cubicBezTo>
                        <a:cubicBezTo>
                          <a:pt x="1118" y="4409"/>
                          <a:pt x="1215" y="4524"/>
                          <a:pt x="1331" y="4621"/>
                        </a:cubicBezTo>
                        <a:cubicBezTo>
                          <a:pt x="1436" y="4683"/>
                          <a:pt x="1552" y="4730"/>
                          <a:pt x="1673" y="4730"/>
                        </a:cubicBezTo>
                        <a:cubicBezTo>
                          <a:pt x="1706" y="4730"/>
                          <a:pt x="1740" y="4726"/>
                          <a:pt x="1774" y="4718"/>
                        </a:cubicBezTo>
                        <a:lnTo>
                          <a:pt x="1793" y="4718"/>
                        </a:lnTo>
                        <a:cubicBezTo>
                          <a:pt x="2006" y="4603"/>
                          <a:pt x="2121" y="4353"/>
                          <a:pt x="2273" y="4196"/>
                        </a:cubicBezTo>
                        <a:cubicBezTo>
                          <a:pt x="2773" y="3485"/>
                          <a:pt x="3276" y="2755"/>
                          <a:pt x="3678" y="1983"/>
                        </a:cubicBezTo>
                        <a:lnTo>
                          <a:pt x="3678" y="1964"/>
                        </a:lnTo>
                        <a:cubicBezTo>
                          <a:pt x="3891" y="1539"/>
                          <a:pt x="4103" y="1022"/>
                          <a:pt x="3891" y="523"/>
                        </a:cubicBezTo>
                        <a:cubicBezTo>
                          <a:pt x="3835" y="384"/>
                          <a:pt x="3794" y="269"/>
                          <a:pt x="3720" y="195"/>
                        </a:cubicBezTo>
                        <a:cubicBezTo>
                          <a:pt x="3660" y="116"/>
                          <a:pt x="3581" y="61"/>
                          <a:pt x="34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4" name="Google Shape;2594;p23"/>
                  <p:cNvSpPr/>
                  <p:nvPr/>
                </p:nvSpPr>
                <p:spPr>
                  <a:xfrm>
                    <a:off x="5212898" y="1090858"/>
                    <a:ext cx="327260" cy="666058"/>
                  </a:xfrm>
                  <a:custGeom>
                    <a:rect b="b" l="l" r="r" t="t"/>
                    <a:pathLst>
                      <a:path extrusionOk="0" h="4160" w="2044">
                        <a:moveTo>
                          <a:pt x="321" y="1"/>
                        </a:moveTo>
                        <a:cubicBezTo>
                          <a:pt x="282" y="1"/>
                          <a:pt x="245" y="7"/>
                          <a:pt x="213" y="20"/>
                        </a:cubicBezTo>
                        <a:cubicBezTo>
                          <a:pt x="42" y="94"/>
                          <a:pt x="1" y="57"/>
                          <a:pt x="98" y="616"/>
                        </a:cubicBezTo>
                        <a:cubicBezTo>
                          <a:pt x="195" y="1175"/>
                          <a:pt x="560" y="2926"/>
                          <a:pt x="560" y="2926"/>
                        </a:cubicBezTo>
                        <a:lnTo>
                          <a:pt x="1775" y="4160"/>
                        </a:lnTo>
                        <a:cubicBezTo>
                          <a:pt x="1775" y="4160"/>
                          <a:pt x="2043" y="3947"/>
                          <a:pt x="1891" y="3467"/>
                        </a:cubicBezTo>
                        <a:cubicBezTo>
                          <a:pt x="1733" y="3004"/>
                          <a:pt x="1100" y="653"/>
                          <a:pt x="943" y="385"/>
                        </a:cubicBezTo>
                        <a:cubicBezTo>
                          <a:pt x="816" y="160"/>
                          <a:pt x="526" y="1"/>
                          <a:pt x="321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5" name="Google Shape;2595;p23"/>
                  <p:cNvSpPr/>
                  <p:nvPr/>
                </p:nvSpPr>
                <p:spPr>
                  <a:xfrm>
                    <a:off x="5210016" y="1082853"/>
                    <a:ext cx="324218" cy="683029"/>
                  </a:xfrm>
                  <a:custGeom>
                    <a:rect b="b" l="l" r="r" t="t"/>
                    <a:pathLst>
                      <a:path extrusionOk="0" h="4266" w="2025">
                        <a:moveTo>
                          <a:pt x="350" y="106"/>
                        </a:moveTo>
                        <a:cubicBezTo>
                          <a:pt x="422" y="106"/>
                          <a:pt x="509" y="127"/>
                          <a:pt x="596" y="167"/>
                        </a:cubicBezTo>
                        <a:cubicBezTo>
                          <a:pt x="730" y="222"/>
                          <a:pt x="846" y="338"/>
                          <a:pt x="924" y="453"/>
                        </a:cubicBezTo>
                        <a:cubicBezTo>
                          <a:pt x="961" y="513"/>
                          <a:pt x="1021" y="703"/>
                          <a:pt x="1118" y="975"/>
                        </a:cubicBezTo>
                        <a:cubicBezTo>
                          <a:pt x="1192" y="1243"/>
                          <a:pt x="1289" y="1571"/>
                          <a:pt x="1386" y="1918"/>
                        </a:cubicBezTo>
                        <a:cubicBezTo>
                          <a:pt x="1599" y="2592"/>
                          <a:pt x="1793" y="3304"/>
                          <a:pt x="1867" y="3535"/>
                        </a:cubicBezTo>
                        <a:cubicBezTo>
                          <a:pt x="1927" y="3766"/>
                          <a:pt x="1909" y="3919"/>
                          <a:pt x="1849" y="4016"/>
                        </a:cubicBezTo>
                        <a:cubicBezTo>
                          <a:pt x="1830" y="4094"/>
                          <a:pt x="1812" y="4113"/>
                          <a:pt x="1793" y="4131"/>
                        </a:cubicBezTo>
                        <a:lnTo>
                          <a:pt x="638" y="2957"/>
                        </a:lnTo>
                        <a:cubicBezTo>
                          <a:pt x="615" y="2939"/>
                          <a:pt x="250" y="1206"/>
                          <a:pt x="176" y="647"/>
                        </a:cubicBezTo>
                        <a:cubicBezTo>
                          <a:pt x="116" y="375"/>
                          <a:pt x="97" y="241"/>
                          <a:pt x="116" y="204"/>
                        </a:cubicBezTo>
                        <a:cubicBezTo>
                          <a:pt x="116" y="185"/>
                          <a:pt x="134" y="185"/>
                          <a:pt x="153" y="167"/>
                        </a:cubicBezTo>
                        <a:cubicBezTo>
                          <a:pt x="176" y="144"/>
                          <a:pt x="213" y="144"/>
                          <a:pt x="250" y="125"/>
                        </a:cubicBezTo>
                        <a:cubicBezTo>
                          <a:pt x="277" y="112"/>
                          <a:pt x="311" y="106"/>
                          <a:pt x="350" y="106"/>
                        </a:cubicBezTo>
                        <a:close/>
                        <a:moveTo>
                          <a:pt x="344" y="1"/>
                        </a:moveTo>
                        <a:cubicBezTo>
                          <a:pt x="297" y="1"/>
                          <a:pt x="253" y="9"/>
                          <a:pt x="213" y="28"/>
                        </a:cubicBezTo>
                        <a:cubicBezTo>
                          <a:pt x="176" y="51"/>
                          <a:pt x="134" y="51"/>
                          <a:pt x="97" y="70"/>
                        </a:cubicBezTo>
                        <a:cubicBezTo>
                          <a:pt x="60" y="88"/>
                          <a:pt x="37" y="125"/>
                          <a:pt x="19" y="167"/>
                        </a:cubicBezTo>
                        <a:cubicBezTo>
                          <a:pt x="0" y="259"/>
                          <a:pt x="19" y="398"/>
                          <a:pt x="60" y="666"/>
                        </a:cubicBezTo>
                        <a:cubicBezTo>
                          <a:pt x="153" y="1225"/>
                          <a:pt x="541" y="2994"/>
                          <a:pt x="541" y="2994"/>
                        </a:cubicBezTo>
                        <a:lnTo>
                          <a:pt x="541" y="3013"/>
                        </a:lnTo>
                        <a:lnTo>
                          <a:pt x="1793" y="4265"/>
                        </a:lnTo>
                        <a:lnTo>
                          <a:pt x="1830" y="4247"/>
                        </a:lnTo>
                        <a:cubicBezTo>
                          <a:pt x="1830" y="4247"/>
                          <a:pt x="1909" y="4187"/>
                          <a:pt x="1946" y="4053"/>
                        </a:cubicBezTo>
                        <a:cubicBezTo>
                          <a:pt x="2001" y="3937"/>
                          <a:pt x="2024" y="3748"/>
                          <a:pt x="1946" y="3493"/>
                        </a:cubicBezTo>
                        <a:cubicBezTo>
                          <a:pt x="1885" y="3262"/>
                          <a:pt x="1696" y="2569"/>
                          <a:pt x="1483" y="1876"/>
                        </a:cubicBezTo>
                        <a:cubicBezTo>
                          <a:pt x="1386" y="1553"/>
                          <a:pt x="1289" y="1206"/>
                          <a:pt x="1216" y="952"/>
                        </a:cubicBezTo>
                        <a:cubicBezTo>
                          <a:pt x="1118" y="684"/>
                          <a:pt x="1058" y="490"/>
                          <a:pt x="1021" y="416"/>
                        </a:cubicBezTo>
                        <a:cubicBezTo>
                          <a:pt x="924" y="259"/>
                          <a:pt x="790" y="144"/>
                          <a:pt x="638" y="70"/>
                        </a:cubicBezTo>
                        <a:cubicBezTo>
                          <a:pt x="535" y="30"/>
                          <a:pt x="4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6" name="Google Shape;2596;p23"/>
                  <p:cNvSpPr/>
                  <p:nvPr/>
                </p:nvSpPr>
                <p:spPr>
                  <a:xfrm>
                    <a:off x="5148535" y="2061599"/>
                    <a:ext cx="714880" cy="1084905"/>
                  </a:xfrm>
                  <a:custGeom>
                    <a:rect b="b" l="l" r="r" t="t"/>
                    <a:pathLst>
                      <a:path extrusionOk="0" h="6776" w="4465">
                        <a:moveTo>
                          <a:pt x="3254" y="0"/>
                        </a:moveTo>
                        <a:cubicBezTo>
                          <a:pt x="3254" y="0"/>
                          <a:pt x="2408" y="19"/>
                          <a:pt x="1502" y="268"/>
                        </a:cubicBezTo>
                        <a:cubicBezTo>
                          <a:pt x="615" y="499"/>
                          <a:pt x="1" y="1368"/>
                          <a:pt x="1" y="1368"/>
                        </a:cubicBezTo>
                        <a:cubicBezTo>
                          <a:pt x="1" y="1368"/>
                          <a:pt x="828" y="4967"/>
                          <a:pt x="1558" y="5873"/>
                        </a:cubicBezTo>
                        <a:cubicBezTo>
                          <a:pt x="2067" y="6501"/>
                          <a:pt x="2501" y="6776"/>
                          <a:pt x="2912" y="6776"/>
                        </a:cubicBezTo>
                        <a:cubicBezTo>
                          <a:pt x="3094" y="6776"/>
                          <a:pt x="3271" y="6722"/>
                          <a:pt x="3448" y="6622"/>
                        </a:cubicBezTo>
                        <a:cubicBezTo>
                          <a:pt x="4044" y="6275"/>
                          <a:pt x="4464" y="5374"/>
                          <a:pt x="4464" y="5374"/>
                        </a:cubicBezTo>
                        <a:lnTo>
                          <a:pt x="3254" y="0"/>
                        </a:ln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7" name="Google Shape;2597;p23"/>
                  <p:cNvSpPr/>
                  <p:nvPr/>
                </p:nvSpPr>
                <p:spPr>
                  <a:xfrm>
                    <a:off x="5138928" y="2055675"/>
                    <a:ext cx="734093" cy="1098835"/>
                  </a:xfrm>
                  <a:custGeom>
                    <a:rect b="b" l="l" r="r" t="t"/>
                    <a:pathLst>
                      <a:path extrusionOk="0" h="6863" w="4585">
                        <a:moveTo>
                          <a:pt x="3277" y="97"/>
                        </a:moveTo>
                        <a:lnTo>
                          <a:pt x="4469" y="5411"/>
                        </a:lnTo>
                        <a:cubicBezTo>
                          <a:pt x="4469" y="5429"/>
                          <a:pt x="4372" y="5619"/>
                          <a:pt x="4201" y="5892"/>
                        </a:cubicBezTo>
                        <a:cubicBezTo>
                          <a:pt x="4025" y="6141"/>
                          <a:pt x="3757" y="6451"/>
                          <a:pt x="3485" y="6603"/>
                        </a:cubicBezTo>
                        <a:cubicBezTo>
                          <a:pt x="3307" y="6709"/>
                          <a:pt x="3137" y="6765"/>
                          <a:pt x="2964" y="6765"/>
                        </a:cubicBezTo>
                        <a:cubicBezTo>
                          <a:pt x="2857" y="6765"/>
                          <a:pt x="2750" y="6744"/>
                          <a:pt x="2639" y="6700"/>
                        </a:cubicBezTo>
                        <a:cubicBezTo>
                          <a:pt x="2353" y="6603"/>
                          <a:pt x="2025" y="6335"/>
                          <a:pt x="1660" y="5892"/>
                        </a:cubicBezTo>
                        <a:cubicBezTo>
                          <a:pt x="1484" y="5661"/>
                          <a:pt x="1290" y="5272"/>
                          <a:pt x="1119" y="4810"/>
                        </a:cubicBezTo>
                        <a:cubicBezTo>
                          <a:pt x="925" y="4348"/>
                          <a:pt x="754" y="3812"/>
                          <a:pt x="620" y="3309"/>
                        </a:cubicBezTo>
                        <a:cubicBezTo>
                          <a:pt x="310" y="2311"/>
                          <a:pt x="116" y="1442"/>
                          <a:pt x="116" y="1423"/>
                        </a:cubicBezTo>
                        <a:cubicBezTo>
                          <a:pt x="135" y="1386"/>
                          <a:pt x="712" y="578"/>
                          <a:pt x="1581" y="347"/>
                        </a:cubicBezTo>
                        <a:cubicBezTo>
                          <a:pt x="2427" y="116"/>
                          <a:pt x="3217" y="97"/>
                          <a:pt x="3277" y="97"/>
                        </a:cubicBezTo>
                        <a:close/>
                        <a:moveTo>
                          <a:pt x="3314" y="0"/>
                        </a:moveTo>
                        <a:cubicBezTo>
                          <a:pt x="3314" y="0"/>
                          <a:pt x="2445" y="0"/>
                          <a:pt x="1562" y="250"/>
                        </a:cubicBezTo>
                        <a:cubicBezTo>
                          <a:pt x="638" y="499"/>
                          <a:pt x="19" y="1386"/>
                          <a:pt x="19" y="1386"/>
                        </a:cubicBezTo>
                        <a:lnTo>
                          <a:pt x="1" y="1405"/>
                        </a:lnTo>
                        <a:lnTo>
                          <a:pt x="1" y="1423"/>
                        </a:lnTo>
                        <a:cubicBezTo>
                          <a:pt x="1" y="1423"/>
                          <a:pt x="213" y="2329"/>
                          <a:pt x="523" y="3332"/>
                        </a:cubicBezTo>
                        <a:cubicBezTo>
                          <a:pt x="657" y="3849"/>
                          <a:pt x="828" y="4390"/>
                          <a:pt x="1022" y="4852"/>
                        </a:cubicBezTo>
                        <a:cubicBezTo>
                          <a:pt x="1197" y="5314"/>
                          <a:pt x="1387" y="5716"/>
                          <a:pt x="1581" y="5947"/>
                        </a:cubicBezTo>
                        <a:cubicBezTo>
                          <a:pt x="1946" y="6409"/>
                          <a:pt x="2293" y="6682"/>
                          <a:pt x="2602" y="6797"/>
                        </a:cubicBezTo>
                        <a:cubicBezTo>
                          <a:pt x="2727" y="6841"/>
                          <a:pt x="2848" y="6862"/>
                          <a:pt x="2968" y="6862"/>
                        </a:cubicBezTo>
                        <a:cubicBezTo>
                          <a:pt x="3163" y="6862"/>
                          <a:pt x="3353" y="6806"/>
                          <a:pt x="3545" y="6700"/>
                        </a:cubicBezTo>
                        <a:cubicBezTo>
                          <a:pt x="3831" y="6525"/>
                          <a:pt x="4104" y="6220"/>
                          <a:pt x="4275" y="5929"/>
                        </a:cubicBezTo>
                        <a:cubicBezTo>
                          <a:pt x="4469" y="5661"/>
                          <a:pt x="4566" y="5429"/>
                          <a:pt x="4566" y="5429"/>
                        </a:cubicBezTo>
                        <a:lnTo>
                          <a:pt x="4584" y="5429"/>
                        </a:lnTo>
                        <a:lnTo>
                          <a:pt x="4584" y="5411"/>
                        </a:lnTo>
                        <a:lnTo>
                          <a:pt x="3351" y="0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8" name="Google Shape;2598;p23"/>
                  <p:cNvSpPr/>
                  <p:nvPr/>
                </p:nvSpPr>
                <p:spPr>
                  <a:xfrm>
                    <a:off x="5022049" y="1591038"/>
                    <a:ext cx="678536" cy="706085"/>
                  </a:xfrm>
                  <a:custGeom>
                    <a:rect b="b" l="l" r="r" t="t"/>
                    <a:pathLst>
                      <a:path extrusionOk="0" h="4410" w="4238">
                        <a:moveTo>
                          <a:pt x="2646" y="1"/>
                        </a:moveTo>
                        <a:cubicBezTo>
                          <a:pt x="2520" y="1"/>
                          <a:pt x="2387" y="27"/>
                          <a:pt x="2251" y="70"/>
                        </a:cubicBezTo>
                        <a:cubicBezTo>
                          <a:pt x="1789" y="246"/>
                          <a:pt x="1137" y="611"/>
                          <a:pt x="634" y="823"/>
                        </a:cubicBezTo>
                        <a:cubicBezTo>
                          <a:pt x="135" y="1013"/>
                          <a:pt x="1" y="1359"/>
                          <a:pt x="98" y="1960"/>
                        </a:cubicBezTo>
                        <a:cubicBezTo>
                          <a:pt x="213" y="2556"/>
                          <a:pt x="560" y="3845"/>
                          <a:pt x="791" y="4307"/>
                        </a:cubicBezTo>
                        <a:cubicBezTo>
                          <a:pt x="827" y="4379"/>
                          <a:pt x="925" y="4409"/>
                          <a:pt x="1065" y="4409"/>
                        </a:cubicBezTo>
                        <a:cubicBezTo>
                          <a:pt x="1824" y="4409"/>
                          <a:pt x="3813" y="3517"/>
                          <a:pt x="3813" y="3517"/>
                        </a:cubicBezTo>
                        <a:cubicBezTo>
                          <a:pt x="3813" y="3517"/>
                          <a:pt x="4238" y="2861"/>
                          <a:pt x="4215" y="2496"/>
                        </a:cubicBezTo>
                        <a:cubicBezTo>
                          <a:pt x="4178" y="2131"/>
                          <a:pt x="3679" y="1401"/>
                          <a:pt x="3429" y="689"/>
                        </a:cubicBezTo>
                        <a:cubicBezTo>
                          <a:pt x="3246" y="174"/>
                          <a:pt x="2968" y="1"/>
                          <a:pt x="264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9" name="Google Shape;2599;p23"/>
                  <p:cNvSpPr/>
                  <p:nvPr/>
                </p:nvSpPr>
                <p:spPr>
                  <a:xfrm>
                    <a:off x="5022049" y="1583673"/>
                    <a:ext cx="684460" cy="715532"/>
                  </a:xfrm>
                  <a:custGeom>
                    <a:rect b="b" l="l" r="r" t="t"/>
                    <a:pathLst>
                      <a:path extrusionOk="0" h="4469" w="4275">
                        <a:moveTo>
                          <a:pt x="2597" y="0"/>
                        </a:moveTo>
                        <a:cubicBezTo>
                          <a:pt x="2482" y="0"/>
                          <a:pt x="2366" y="42"/>
                          <a:pt x="2232" y="79"/>
                        </a:cubicBezTo>
                        <a:cubicBezTo>
                          <a:pt x="1770" y="250"/>
                          <a:pt x="1096" y="596"/>
                          <a:pt x="615" y="809"/>
                        </a:cubicBezTo>
                        <a:cubicBezTo>
                          <a:pt x="347" y="925"/>
                          <a:pt x="172" y="1059"/>
                          <a:pt x="98" y="1271"/>
                        </a:cubicBezTo>
                        <a:cubicBezTo>
                          <a:pt x="1" y="1465"/>
                          <a:pt x="1" y="1715"/>
                          <a:pt x="56" y="2024"/>
                        </a:cubicBezTo>
                        <a:cubicBezTo>
                          <a:pt x="172" y="2620"/>
                          <a:pt x="518" y="3891"/>
                          <a:pt x="749" y="4371"/>
                        </a:cubicBezTo>
                        <a:cubicBezTo>
                          <a:pt x="772" y="4408"/>
                          <a:pt x="791" y="4450"/>
                          <a:pt x="846" y="4468"/>
                        </a:cubicBezTo>
                        <a:cubicBezTo>
                          <a:pt x="828" y="4408"/>
                          <a:pt x="791" y="4334"/>
                          <a:pt x="809" y="4256"/>
                        </a:cubicBezTo>
                        <a:cubicBezTo>
                          <a:pt x="578" y="3757"/>
                          <a:pt x="250" y="2560"/>
                          <a:pt x="153" y="2006"/>
                        </a:cubicBezTo>
                        <a:cubicBezTo>
                          <a:pt x="98" y="1696"/>
                          <a:pt x="98" y="1484"/>
                          <a:pt x="172" y="1313"/>
                        </a:cubicBezTo>
                        <a:cubicBezTo>
                          <a:pt x="250" y="1137"/>
                          <a:pt x="403" y="1003"/>
                          <a:pt x="657" y="906"/>
                        </a:cubicBezTo>
                        <a:cubicBezTo>
                          <a:pt x="1156" y="693"/>
                          <a:pt x="1812" y="328"/>
                          <a:pt x="2274" y="176"/>
                        </a:cubicBezTo>
                        <a:cubicBezTo>
                          <a:pt x="2418" y="127"/>
                          <a:pt x="2552" y="94"/>
                          <a:pt x="2681" y="94"/>
                        </a:cubicBezTo>
                        <a:cubicBezTo>
                          <a:pt x="2758" y="94"/>
                          <a:pt x="2834" y="106"/>
                          <a:pt x="2907" y="134"/>
                        </a:cubicBezTo>
                        <a:cubicBezTo>
                          <a:pt x="3101" y="213"/>
                          <a:pt x="3254" y="407"/>
                          <a:pt x="3388" y="754"/>
                        </a:cubicBezTo>
                        <a:cubicBezTo>
                          <a:pt x="3503" y="1100"/>
                          <a:pt x="3697" y="1465"/>
                          <a:pt x="3850" y="1793"/>
                        </a:cubicBezTo>
                        <a:cubicBezTo>
                          <a:pt x="4025" y="2098"/>
                          <a:pt x="4159" y="2389"/>
                          <a:pt x="4159" y="2542"/>
                        </a:cubicBezTo>
                        <a:cubicBezTo>
                          <a:pt x="4178" y="2676"/>
                          <a:pt x="4099" y="2888"/>
                          <a:pt x="4025" y="3064"/>
                        </a:cubicBezTo>
                        <a:cubicBezTo>
                          <a:pt x="4025" y="3119"/>
                          <a:pt x="4025" y="3198"/>
                          <a:pt x="4044" y="3253"/>
                        </a:cubicBezTo>
                        <a:cubicBezTo>
                          <a:pt x="4044" y="3235"/>
                          <a:pt x="4062" y="3235"/>
                          <a:pt x="4062" y="3216"/>
                        </a:cubicBezTo>
                        <a:cubicBezTo>
                          <a:pt x="4178" y="3004"/>
                          <a:pt x="4275" y="2736"/>
                          <a:pt x="4256" y="2542"/>
                        </a:cubicBezTo>
                        <a:cubicBezTo>
                          <a:pt x="4256" y="2329"/>
                          <a:pt x="4122" y="2061"/>
                          <a:pt x="3947" y="1752"/>
                        </a:cubicBezTo>
                        <a:cubicBezTo>
                          <a:pt x="3794" y="1428"/>
                          <a:pt x="3600" y="1059"/>
                          <a:pt x="3485" y="712"/>
                        </a:cubicBezTo>
                        <a:cubicBezTo>
                          <a:pt x="3351" y="347"/>
                          <a:pt x="3157" y="134"/>
                          <a:pt x="2944" y="60"/>
                        </a:cubicBezTo>
                        <a:cubicBezTo>
                          <a:pt x="2852" y="19"/>
                          <a:pt x="2755" y="0"/>
                          <a:pt x="2639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0" name="Google Shape;2600;p23"/>
                  <p:cNvSpPr/>
                  <p:nvPr/>
                </p:nvSpPr>
                <p:spPr>
                  <a:xfrm>
                    <a:off x="5016125" y="1656683"/>
                    <a:ext cx="296039" cy="303248"/>
                  </a:xfrm>
                  <a:custGeom>
                    <a:rect b="b" l="l" r="r" t="t"/>
                    <a:pathLst>
                      <a:path extrusionOk="0" h="1894" w="1849">
                        <a:moveTo>
                          <a:pt x="688" y="0"/>
                        </a:moveTo>
                        <a:cubicBezTo>
                          <a:pt x="476" y="0"/>
                          <a:pt x="265" y="56"/>
                          <a:pt x="172" y="164"/>
                        </a:cubicBezTo>
                        <a:cubicBezTo>
                          <a:pt x="1" y="335"/>
                          <a:pt x="38" y="584"/>
                          <a:pt x="135" y="1143"/>
                        </a:cubicBezTo>
                        <a:cubicBezTo>
                          <a:pt x="135" y="1143"/>
                          <a:pt x="209" y="1167"/>
                          <a:pt x="297" y="1167"/>
                        </a:cubicBezTo>
                        <a:cubicBezTo>
                          <a:pt x="320" y="1167"/>
                          <a:pt x="343" y="1165"/>
                          <a:pt x="366" y="1162"/>
                        </a:cubicBezTo>
                        <a:cubicBezTo>
                          <a:pt x="463" y="1162"/>
                          <a:pt x="652" y="1028"/>
                          <a:pt x="652" y="1028"/>
                        </a:cubicBezTo>
                        <a:cubicBezTo>
                          <a:pt x="652" y="1028"/>
                          <a:pt x="962" y="1781"/>
                          <a:pt x="1133" y="1855"/>
                        </a:cubicBezTo>
                        <a:cubicBezTo>
                          <a:pt x="1191" y="1881"/>
                          <a:pt x="1260" y="1894"/>
                          <a:pt x="1333" y="1894"/>
                        </a:cubicBezTo>
                        <a:cubicBezTo>
                          <a:pt x="1481" y="1894"/>
                          <a:pt x="1640" y="1838"/>
                          <a:pt x="1733" y="1721"/>
                        </a:cubicBezTo>
                        <a:cubicBezTo>
                          <a:pt x="1849" y="1550"/>
                          <a:pt x="1807" y="1453"/>
                          <a:pt x="1692" y="1088"/>
                        </a:cubicBezTo>
                        <a:cubicBezTo>
                          <a:pt x="1558" y="718"/>
                          <a:pt x="1308" y="201"/>
                          <a:pt x="1059" y="67"/>
                        </a:cubicBezTo>
                        <a:cubicBezTo>
                          <a:pt x="954" y="22"/>
                          <a:pt x="820" y="0"/>
                          <a:pt x="68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1" name="Google Shape;2601;p23"/>
                  <p:cNvSpPr/>
                  <p:nvPr/>
                </p:nvSpPr>
                <p:spPr>
                  <a:xfrm>
                    <a:off x="5016125" y="1647717"/>
                    <a:ext cx="299081" cy="320380"/>
                  </a:xfrm>
                  <a:custGeom>
                    <a:rect b="b" l="l" r="r" t="t"/>
                    <a:pathLst>
                      <a:path extrusionOk="0" h="2001" w="1868">
                        <a:moveTo>
                          <a:pt x="578" y="104"/>
                        </a:moveTo>
                        <a:cubicBezTo>
                          <a:pt x="731" y="104"/>
                          <a:pt x="902" y="123"/>
                          <a:pt x="1040" y="159"/>
                        </a:cubicBezTo>
                        <a:cubicBezTo>
                          <a:pt x="1133" y="220"/>
                          <a:pt x="1271" y="372"/>
                          <a:pt x="1387" y="566"/>
                        </a:cubicBezTo>
                        <a:cubicBezTo>
                          <a:pt x="1479" y="756"/>
                          <a:pt x="1576" y="987"/>
                          <a:pt x="1636" y="1162"/>
                        </a:cubicBezTo>
                        <a:cubicBezTo>
                          <a:pt x="1710" y="1352"/>
                          <a:pt x="1752" y="1449"/>
                          <a:pt x="1752" y="1546"/>
                        </a:cubicBezTo>
                        <a:cubicBezTo>
                          <a:pt x="1752" y="1624"/>
                          <a:pt x="1733" y="1661"/>
                          <a:pt x="1673" y="1740"/>
                        </a:cubicBezTo>
                        <a:cubicBezTo>
                          <a:pt x="1636" y="1814"/>
                          <a:pt x="1539" y="1874"/>
                          <a:pt x="1442" y="1892"/>
                        </a:cubicBezTo>
                        <a:cubicBezTo>
                          <a:pt x="1408" y="1898"/>
                          <a:pt x="1376" y="1900"/>
                          <a:pt x="1346" y="1900"/>
                        </a:cubicBezTo>
                        <a:cubicBezTo>
                          <a:pt x="1272" y="1900"/>
                          <a:pt x="1208" y="1887"/>
                          <a:pt x="1156" y="1874"/>
                        </a:cubicBezTo>
                        <a:cubicBezTo>
                          <a:pt x="1133" y="1855"/>
                          <a:pt x="1077" y="1795"/>
                          <a:pt x="1017" y="1721"/>
                        </a:cubicBezTo>
                        <a:cubicBezTo>
                          <a:pt x="980" y="1643"/>
                          <a:pt x="925" y="1546"/>
                          <a:pt x="865" y="1449"/>
                        </a:cubicBezTo>
                        <a:cubicBezTo>
                          <a:pt x="768" y="1259"/>
                          <a:pt x="694" y="1065"/>
                          <a:pt x="694" y="1065"/>
                        </a:cubicBezTo>
                        <a:lnTo>
                          <a:pt x="671" y="1005"/>
                        </a:lnTo>
                        <a:lnTo>
                          <a:pt x="615" y="1047"/>
                        </a:lnTo>
                        <a:cubicBezTo>
                          <a:pt x="615" y="1047"/>
                          <a:pt x="578" y="1065"/>
                          <a:pt x="518" y="1102"/>
                        </a:cubicBezTo>
                        <a:cubicBezTo>
                          <a:pt x="463" y="1144"/>
                          <a:pt x="384" y="1162"/>
                          <a:pt x="347" y="1181"/>
                        </a:cubicBezTo>
                        <a:cubicBezTo>
                          <a:pt x="269" y="1181"/>
                          <a:pt x="190" y="1162"/>
                          <a:pt x="172" y="1144"/>
                        </a:cubicBezTo>
                        <a:cubicBezTo>
                          <a:pt x="135" y="890"/>
                          <a:pt x="93" y="700"/>
                          <a:pt x="93" y="566"/>
                        </a:cubicBezTo>
                        <a:cubicBezTo>
                          <a:pt x="93" y="409"/>
                          <a:pt x="135" y="335"/>
                          <a:pt x="190" y="257"/>
                        </a:cubicBezTo>
                        <a:cubicBezTo>
                          <a:pt x="269" y="178"/>
                          <a:pt x="403" y="123"/>
                          <a:pt x="578" y="104"/>
                        </a:cubicBezTo>
                        <a:close/>
                        <a:moveTo>
                          <a:pt x="682" y="0"/>
                        </a:moveTo>
                        <a:cubicBezTo>
                          <a:pt x="639" y="0"/>
                          <a:pt x="597" y="3"/>
                          <a:pt x="555" y="7"/>
                        </a:cubicBezTo>
                        <a:cubicBezTo>
                          <a:pt x="384" y="26"/>
                          <a:pt x="232" y="81"/>
                          <a:pt x="135" y="178"/>
                        </a:cubicBezTo>
                        <a:cubicBezTo>
                          <a:pt x="38" y="293"/>
                          <a:pt x="1" y="409"/>
                          <a:pt x="1" y="566"/>
                        </a:cubicBezTo>
                        <a:cubicBezTo>
                          <a:pt x="1" y="719"/>
                          <a:pt x="38" y="931"/>
                          <a:pt x="75" y="1199"/>
                        </a:cubicBezTo>
                        <a:lnTo>
                          <a:pt x="93" y="1278"/>
                        </a:lnTo>
                        <a:lnTo>
                          <a:pt x="135" y="1236"/>
                        </a:lnTo>
                        <a:cubicBezTo>
                          <a:pt x="172" y="1259"/>
                          <a:pt x="250" y="1278"/>
                          <a:pt x="366" y="1278"/>
                        </a:cubicBezTo>
                        <a:cubicBezTo>
                          <a:pt x="440" y="1259"/>
                          <a:pt x="500" y="1218"/>
                          <a:pt x="578" y="1199"/>
                        </a:cubicBezTo>
                        <a:cubicBezTo>
                          <a:pt x="597" y="1181"/>
                          <a:pt x="615" y="1162"/>
                          <a:pt x="634" y="1162"/>
                        </a:cubicBezTo>
                        <a:cubicBezTo>
                          <a:pt x="652" y="1199"/>
                          <a:pt x="694" y="1315"/>
                          <a:pt x="786" y="1490"/>
                        </a:cubicBezTo>
                        <a:cubicBezTo>
                          <a:pt x="828" y="1583"/>
                          <a:pt x="883" y="1680"/>
                          <a:pt x="943" y="1777"/>
                        </a:cubicBezTo>
                        <a:cubicBezTo>
                          <a:pt x="999" y="1855"/>
                          <a:pt x="1040" y="1929"/>
                          <a:pt x="1114" y="1952"/>
                        </a:cubicBezTo>
                        <a:cubicBezTo>
                          <a:pt x="1176" y="1987"/>
                          <a:pt x="1245" y="2000"/>
                          <a:pt x="1321" y="2000"/>
                        </a:cubicBezTo>
                        <a:cubicBezTo>
                          <a:pt x="1365" y="2000"/>
                          <a:pt x="1412" y="1996"/>
                          <a:pt x="1461" y="1989"/>
                        </a:cubicBezTo>
                        <a:cubicBezTo>
                          <a:pt x="1576" y="1952"/>
                          <a:pt x="1692" y="1892"/>
                          <a:pt x="1770" y="1795"/>
                        </a:cubicBezTo>
                        <a:cubicBezTo>
                          <a:pt x="1826" y="1698"/>
                          <a:pt x="1867" y="1624"/>
                          <a:pt x="1849" y="1527"/>
                        </a:cubicBezTo>
                        <a:cubicBezTo>
                          <a:pt x="1849" y="1430"/>
                          <a:pt x="1807" y="1315"/>
                          <a:pt x="1733" y="1121"/>
                        </a:cubicBezTo>
                        <a:cubicBezTo>
                          <a:pt x="1673" y="950"/>
                          <a:pt x="1576" y="719"/>
                          <a:pt x="1461" y="525"/>
                        </a:cubicBezTo>
                        <a:cubicBezTo>
                          <a:pt x="1345" y="312"/>
                          <a:pt x="1230" y="141"/>
                          <a:pt x="1077" y="81"/>
                        </a:cubicBezTo>
                        <a:cubicBezTo>
                          <a:pt x="961" y="24"/>
                          <a:pt x="820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2" name="Google Shape;2602;p23"/>
                  <p:cNvSpPr/>
                  <p:nvPr/>
                </p:nvSpPr>
                <p:spPr>
                  <a:xfrm>
                    <a:off x="5188562" y="1542205"/>
                    <a:ext cx="373050" cy="334790"/>
                  </a:xfrm>
                  <a:custGeom>
                    <a:rect b="b" l="l" r="r" t="t"/>
                    <a:pathLst>
                      <a:path extrusionOk="0" h="2091" w="2330">
                        <a:moveTo>
                          <a:pt x="808" y="0"/>
                        </a:moveTo>
                        <a:cubicBezTo>
                          <a:pt x="658" y="0"/>
                          <a:pt x="525" y="4"/>
                          <a:pt x="444" y="10"/>
                        </a:cubicBezTo>
                        <a:cubicBezTo>
                          <a:pt x="171" y="10"/>
                          <a:pt x="56" y="125"/>
                          <a:pt x="0" y="417"/>
                        </a:cubicBezTo>
                        <a:cubicBezTo>
                          <a:pt x="0" y="417"/>
                          <a:pt x="596" y="551"/>
                          <a:pt x="827" y="703"/>
                        </a:cubicBezTo>
                        <a:cubicBezTo>
                          <a:pt x="1040" y="837"/>
                          <a:pt x="1234" y="1475"/>
                          <a:pt x="1326" y="1706"/>
                        </a:cubicBezTo>
                        <a:cubicBezTo>
                          <a:pt x="1418" y="1942"/>
                          <a:pt x="1580" y="2091"/>
                          <a:pt x="1839" y="2091"/>
                        </a:cubicBezTo>
                        <a:cubicBezTo>
                          <a:pt x="1854" y="2091"/>
                          <a:pt x="1870" y="2090"/>
                          <a:pt x="1885" y="2089"/>
                        </a:cubicBezTo>
                        <a:cubicBezTo>
                          <a:pt x="2177" y="2071"/>
                          <a:pt x="2329" y="1803"/>
                          <a:pt x="2177" y="1512"/>
                        </a:cubicBezTo>
                        <a:cubicBezTo>
                          <a:pt x="2043" y="1244"/>
                          <a:pt x="1812" y="162"/>
                          <a:pt x="1673" y="88"/>
                        </a:cubicBezTo>
                        <a:cubicBezTo>
                          <a:pt x="1580" y="21"/>
                          <a:pt x="1150" y="0"/>
                          <a:pt x="808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3" name="Google Shape;2603;p23"/>
                  <p:cNvSpPr/>
                  <p:nvPr/>
                </p:nvSpPr>
                <p:spPr>
                  <a:xfrm>
                    <a:off x="5175913" y="1534840"/>
                    <a:ext cx="382657" cy="348239"/>
                  </a:xfrm>
                  <a:custGeom>
                    <a:rect b="b" l="l" r="r" t="t"/>
                    <a:pathLst>
                      <a:path extrusionOk="0" h="2175" w="2390">
                        <a:moveTo>
                          <a:pt x="523" y="93"/>
                        </a:moveTo>
                        <a:cubicBezTo>
                          <a:pt x="657" y="93"/>
                          <a:pt x="925" y="93"/>
                          <a:pt x="1197" y="116"/>
                        </a:cubicBezTo>
                        <a:cubicBezTo>
                          <a:pt x="1313" y="116"/>
                          <a:pt x="1447" y="116"/>
                          <a:pt x="1544" y="134"/>
                        </a:cubicBezTo>
                        <a:cubicBezTo>
                          <a:pt x="1636" y="134"/>
                          <a:pt x="1715" y="153"/>
                          <a:pt x="1733" y="171"/>
                        </a:cubicBezTo>
                        <a:cubicBezTo>
                          <a:pt x="1733" y="171"/>
                          <a:pt x="1752" y="190"/>
                          <a:pt x="1775" y="231"/>
                        </a:cubicBezTo>
                        <a:cubicBezTo>
                          <a:pt x="1794" y="268"/>
                          <a:pt x="1812" y="305"/>
                          <a:pt x="1830" y="365"/>
                        </a:cubicBezTo>
                        <a:cubicBezTo>
                          <a:pt x="1867" y="481"/>
                          <a:pt x="1909" y="633"/>
                          <a:pt x="1964" y="786"/>
                        </a:cubicBezTo>
                        <a:cubicBezTo>
                          <a:pt x="2043" y="1096"/>
                          <a:pt x="2140" y="1424"/>
                          <a:pt x="2214" y="1576"/>
                        </a:cubicBezTo>
                        <a:cubicBezTo>
                          <a:pt x="2274" y="1710"/>
                          <a:pt x="2274" y="1826"/>
                          <a:pt x="2237" y="1923"/>
                        </a:cubicBezTo>
                        <a:cubicBezTo>
                          <a:pt x="2177" y="2020"/>
                          <a:pt x="2098" y="2080"/>
                          <a:pt x="1964" y="2080"/>
                        </a:cubicBezTo>
                        <a:cubicBezTo>
                          <a:pt x="1948" y="2081"/>
                          <a:pt x="1932" y="2081"/>
                          <a:pt x="1916" y="2081"/>
                        </a:cubicBezTo>
                        <a:cubicBezTo>
                          <a:pt x="1678" y="2081"/>
                          <a:pt x="1538" y="1951"/>
                          <a:pt x="1447" y="1752"/>
                        </a:cubicBezTo>
                        <a:cubicBezTo>
                          <a:pt x="1405" y="1618"/>
                          <a:pt x="1331" y="1405"/>
                          <a:pt x="1253" y="1193"/>
                        </a:cubicBezTo>
                        <a:cubicBezTo>
                          <a:pt x="1156" y="980"/>
                          <a:pt x="1059" y="786"/>
                          <a:pt x="925" y="694"/>
                        </a:cubicBezTo>
                        <a:cubicBezTo>
                          <a:pt x="809" y="615"/>
                          <a:pt x="597" y="555"/>
                          <a:pt x="407" y="499"/>
                        </a:cubicBezTo>
                        <a:cubicBezTo>
                          <a:pt x="273" y="463"/>
                          <a:pt x="176" y="439"/>
                          <a:pt x="135" y="421"/>
                        </a:cubicBezTo>
                        <a:cubicBezTo>
                          <a:pt x="176" y="324"/>
                          <a:pt x="213" y="231"/>
                          <a:pt x="250" y="190"/>
                        </a:cubicBezTo>
                        <a:cubicBezTo>
                          <a:pt x="329" y="134"/>
                          <a:pt x="407" y="93"/>
                          <a:pt x="523" y="93"/>
                        </a:cubicBezTo>
                        <a:close/>
                        <a:moveTo>
                          <a:pt x="523" y="0"/>
                        </a:moveTo>
                        <a:cubicBezTo>
                          <a:pt x="389" y="0"/>
                          <a:pt x="273" y="37"/>
                          <a:pt x="195" y="116"/>
                        </a:cubicBezTo>
                        <a:cubicBezTo>
                          <a:pt x="116" y="190"/>
                          <a:pt x="61" y="305"/>
                          <a:pt x="19" y="439"/>
                        </a:cubicBezTo>
                        <a:lnTo>
                          <a:pt x="1" y="499"/>
                        </a:lnTo>
                        <a:lnTo>
                          <a:pt x="61" y="518"/>
                        </a:lnTo>
                        <a:cubicBezTo>
                          <a:pt x="61" y="518"/>
                          <a:pt x="213" y="536"/>
                          <a:pt x="389" y="597"/>
                        </a:cubicBezTo>
                        <a:cubicBezTo>
                          <a:pt x="560" y="652"/>
                          <a:pt x="772" y="712"/>
                          <a:pt x="869" y="786"/>
                        </a:cubicBezTo>
                        <a:cubicBezTo>
                          <a:pt x="966" y="846"/>
                          <a:pt x="1082" y="1040"/>
                          <a:pt x="1156" y="1230"/>
                        </a:cubicBezTo>
                        <a:cubicBezTo>
                          <a:pt x="1253" y="1442"/>
                          <a:pt x="1313" y="1655"/>
                          <a:pt x="1368" y="1770"/>
                        </a:cubicBezTo>
                        <a:cubicBezTo>
                          <a:pt x="1442" y="2021"/>
                          <a:pt x="1649" y="2174"/>
                          <a:pt x="1909" y="2174"/>
                        </a:cubicBezTo>
                        <a:cubicBezTo>
                          <a:pt x="1928" y="2174"/>
                          <a:pt x="1946" y="2174"/>
                          <a:pt x="1964" y="2172"/>
                        </a:cubicBezTo>
                        <a:cubicBezTo>
                          <a:pt x="2122" y="2172"/>
                          <a:pt x="2256" y="2098"/>
                          <a:pt x="2311" y="1964"/>
                        </a:cubicBezTo>
                        <a:cubicBezTo>
                          <a:pt x="2390" y="1849"/>
                          <a:pt x="2390" y="1692"/>
                          <a:pt x="2311" y="1539"/>
                        </a:cubicBezTo>
                        <a:cubicBezTo>
                          <a:pt x="2237" y="1424"/>
                          <a:pt x="2140" y="1077"/>
                          <a:pt x="2062" y="749"/>
                        </a:cubicBezTo>
                        <a:cubicBezTo>
                          <a:pt x="2006" y="597"/>
                          <a:pt x="1964" y="439"/>
                          <a:pt x="1928" y="324"/>
                        </a:cubicBezTo>
                        <a:cubicBezTo>
                          <a:pt x="1909" y="268"/>
                          <a:pt x="1867" y="208"/>
                          <a:pt x="1849" y="171"/>
                        </a:cubicBezTo>
                        <a:cubicBezTo>
                          <a:pt x="1830" y="134"/>
                          <a:pt x="1812" y="116"/>
                          <a:pt x="1775" y="74"/>
                        </a:cubicBezTo>
                        <a:cubicBezTo>
                          <a:pt x="1733" y="56"/>
                          <a:pt x="1660" y="37"/>
                          <a:pt x="1544" y="37"/>
                        </a:cubicBezTo>
                        <a:cubicBezTo>
                          <a:pt x="1447" y="19"/>
                          <a:pt x="1331" y="19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4" name="Google Shape;2604;p23"/>
                  <p:cNvSpPr/>
                  <p:nvPr/>
                </p:nvSpPr>
                <p:spPr>
                  <a:xfrm>
                    <a:off x="5074565" y="1589758"/>
                    <a:ext cx="368888" cy="321341"/>
                  </a:xfrm>
                  <a:custGeom>
                    <a:rect b="b" l="l" r="r" t="t"/>
                    <a:pathLst>
                      <a:path extrusionOk="0" h="2007" w="2304">
                        <a:moveTo>
                          <a:pt x="544" y="0"/>
                        </a:moveTo>
                        <a:cubicBezTo>
                          <a:pt x="321" y="0"/>
                          <a:pt x="51" y="106"/>
                          <a:pt x="1" y="521"/>
                        </a:cubicBezTo>
                        <a:cubicBezTo>
                          <a:pt x="1" y="521"/>
                          <a:pt x="403" y="582"/>
                          <a:pt x="731" y="753"/>
                        </a:cubicBezTo>
                        <a:cubicBezTo>
                          <a:pt x="1059" y="905"/>
                          <a:pt x="1345" y="1871"/>
                          <a:pt x="1345" y="1871"/>
                        </a:cubicBezTo>
                        <a:cubicBezTo>
                          <a:pt x="1345" y="1871"/>
                          <a:pt x="1539" y="2005"/>
                          <a:pt x="1673" y="2005"/>
                        </a:cubicBezTo>
                        <a:cubicBezTo>
                          <a:pt x="1680" y="2006"/>
                          <a:pt x="1687" y="2006"/>
                          <a:pt x="1696" y="2006"/>
                        </a:cubicBezTo>
                        <a:cubicBezTo>
                          <a:pt x="1844" y="2006"/>
                          <a:pt x="2304" y="1855"/>
                          <a:pt x="2177" y="1580"/>
                        </a:cubicBezTo>
                        <a:cubicBezTo>
                          <a:pt x="2062" y="1312"/>
                          <a:pt x="1867" y="309"/>
                          <a:pt x="1715" y="212"/>
                        </a:cubicBezTo>
                        <a:cubicBezTo>
                          <a:pt x="1576" y="120"/>
                          <a:pt x="846" y="22"/>
                          <a:pt x="615" y="4"/>
                        </a:cubicBezTo>
                        <a:cubicBezTo>
                          <a:pt x="592" y="2"/>
                          <a:pt x="568" y="0"/>
                          <a:pt x="54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5" name="Google Shape;2605;p23"/>
                  <p:cNvSpPr/>
                  <p:nvPr/>
                </p:nvSpPr>
                <p:spPr>
                  <a:xfrm>
                    <a:off x="5064958" y="1582553"/>
                    <a:ext cx="373050" cy="337192"/>
                  </a:xfrm>
                  <a:custGeom>
                    <a:rect b="b" l="l" r="r" t="t"/>
                    <a:pathLst>
                      <a:path extrusionOk="0" h="2106" w="2330">
                        <a:moveTo>
                          <a:pt x="592" y="98"/>
                        </a:moveTo>
                        <a:cubicBezTo>
                          <a:pt x="620" y="98"/>
                          <a:pt x="648" y="100"/>
                          <a:pt x="675" y="104"/>
                        </a:cubicBezTo>
                        <a:cubicBezTo>
                          <a:pt x="772" y="104"/>
                          <a:pt x="1022" y="141"/>
                          <a:pt x="1253" y="165"/>
                        </a:cubicBezTo>
                        <a:cubicBezTo>
                          <a:pt x="1368" y="183"/>
                          <a:pt x="1484" y="220"/>
                          <a:pt x="1562" y="238"/>
                        </a:cubicBezTo>
                        <a:cubicBezTo>
                          <a:pt x="1659" y="257"/>
                          <a:pt x="1733" y="280"/>
                          <a:pt x="1752" y="299"/>
                        </a:cubicBezTo>
                        <a:cubicBezTo>
                          <a:pt x="1752" y="299"/>
                          <a:pt x="1775" y="317"/>
                          <a:pt x="1793" y="354"/>
                        </a:cubicBezTo>
                        <a:cubicBezTo>
                          <a:pt x="1812" y="396"/>
                          <a:pt x="1830" y="433"/>
                          <a:pt x="1849" y="488"/>
                        </a:cubicBezTo>
                        <a:cubicBezTo>
                          <a:pt x="1890" y="603"/>
                          <a:pt x="1927" y="742"/>
                          <a:pt x="1964" y="895"/>
                        </a:cubicBezTo>
                        <a:cubicBezTo>
                          <a:pt x="2043" y="1181"/>
                          <a:pt x="2122" y="1491"/>
                          <a:pt x="2195" y="1643"/>
                        </a:cubicBezTo>
                        <a:cubicBezTo>
                          <a:pt x="2214" y="1703"/>
                          <a:pt x="2214" y="1740"/>
                          <a:pt x="2195" y="1782"/>
                        </a:cubicBezTo>
                        <a:cubicBezTo>
                          <a:pt x="2158" y="1837"/>
                          <a:pt x="2122" y="1874"/>
                          <a:pt x="2061" y="1897"/>
                        </a:cubicBezTo>
                        <a:cubicBezTo>
                          <a:pt x="2006" y="1934"/>
                          <a:pt x="1927" y="1971"/>
                          <a:pt x="1867" y="1971"/>
                        </a:cubicBezTo>
                        <a:cubicBezTo>
                          <a:pt x="1812" y="1990"/>
                          <a:pt x="1752" y="2013"/>
                          <a:pt x="1733" y="2013"/>
                        </a:cubicBezTo>
                        <a:cubicBezTo>
                          <a:pt x="1696" y="1990"/>
                          <a:pt x="1618" y="1971"/>
                          <a:pt x="1544" y="1934"/>
                        </a:cubicBezTo>
                        <a:cubicBezTo>
                          <a:pt x="1484" y="1916"/>
                          <a:pt x="1465" y="1874"/>
                          <a:pt x="1447" y="1874"/>
                        </a:cubicBezTo>
                        <a:cubicBezTo>
                          <a:pt x="1447" y="1856"/>
                          <a:pt x="1387" y="1643"/>
                          <a:pt x="1271" y="1394"/>
                        </a:cubicBezTo>
                        <a:cubicBezTo>
                          <a:pt x="1216" y="1260"/>
                          <a:pt x="1156" y="1126"/>
                          <a:pt x="1082" y="1010"/>
                        </a:cubicBezTo>
                        <a:cubicBezTo>
                          <a:pt x="1003" y="895"/>
                          <a:pt x="906" y="798"/>
                          <a:pt x="809" y="742"/>
                        </a:cubicBezTo>
                        <a:cubicBezTo>
                          <a:pt x="504" y="585"/>
                          <a:pt x="176" y="548"/>
                          <a:pt x="116" y="548"/>
                        </a:cubicBezTo>
                        <a:cubicBezTo>
                          <a:pt x="158" y="354"/>
                          <a:pt x="232" y="238"/>
                          <a:pt x="329" y="183"/>
                        </a:cubicBezTo>
                        <a:cubicBezTo>
                          <a:pt x="403" y="123"/>
                          <a:pt x="499" y="98"/>
                          <a:pt x="592" y="98"/>
                        </a:cubicBezTo>
                        <a:close/>
                        <a:moveTo>
                          <a:pt x="589" y="1"/>
                        </a:moveTo>
                        <a:cubicBezTo>
                          <a:pt x="490" y="1"/>
                          <a:pt x="376" y="26"/>
                          <a:pt x="273" y="86"/>
                        </a:cubicBezTo>
                        <a:cubicBezTo>
                          <a:pt x="135" y="165"/>
                          <a:pt x="42" y="317"/>
                          <a:pt x="1" y="566"/>
                        </a:cubicBezTo>
                        <a:lnTo>
                          <a:pt x="1" y="603"/>
                        </a:lnTo>
                        <a:lnTo>
                          <a:pt x="42" y="627"/>
                        </a:lnTo>
                        <a:cubicBezTo>
                          <a:pt x="42" y="627"/>
                          <a:pt x="444" y="682"/>
                          <a:pt x="772" y="834"/>
                        </a:cubicBezTo>
                        <a:cubicBezTo>
                          <a:pt x="851" y="876"/>
                          <a:pt x="925" y="950"/>
                          <a:pt x="985" y="1066"/>
                        </a:cubicBezTo>
                        <a:cubicBezTo>
                          <a:pt x="1059" y="1163"/>
                          <a:pt x="1119" y="1297"/>
                          <a:pt x="1174" y="1435"/>
                        </a:cubicBezTo>
                        <a:cubicBezTo>
                          <a:pt x="1290" y="1685"/>
                          <a:pt x="1368" y="1934"/>
                          <a:pt x="1368" y="1934"/>
                        </a:cubicBezTo>
                        <a:lnTo>
                          <a:pt x="1387" y="1953"/>
                        </a:lnTo>
                        <a:cubicBezTo>
                          <a:pt x="1387" y="1953"/>
                          <a:pt x="1428" y="1990"/>
                          <a:pt x="1502" y="2031"/>
                        </a:cubicBezTo>
                        <a:cubicBezTo>
                          <a:pt x="1562" y="2068"/>
                          <a:pt x="1659" y="2105"/>
                          <a:pt x="1733" y="2105"/>
                        </a:cubicBezTo>
                        <a:cubicBezTo>
                          <a:pt x="1775" y="2105"/>
                          <a:pt x="1830" y="2087"/>
                          <a:pt x="1890" y="2068"/>
                        </a:cubicBezTo>
                        <a:cubicBezTo>
                          <a:pt x="1964" y="2050"/>
                          <a:pt x="2043" y="2031"/>
                          <a:pt x="2098" y="1990"/>
                        </a:cubicBezTo>
                        <a:cubicBezTo>
                          <a:pt x="2177" y="1953"/>
                          <a:pt x="2237" y="1897"/>
                          <a:pt x="2274" y="1837"/>
                        </a:cubicBezTo>
                        <a:cubicBezTo>
                          <a:pt x="2311" y="1782"/>
                          <a:pt x="2329" y="1685"/>
                          <a:pt x="2292" y="1606"/>
                        </a:cubicBezTo>
                        <a:cubicBezTo>
                          <a:pt x="2237" y="1472"/>
                          <a:pt x="2140" y="1163"/>
                          <a:pt x="2061" y="858"/>
                        </a:cubicBezTo>
                        <a:cubicBezTo>
                          <a:pt x="2024" y="719"/>
                          <a:pt x="1983" y="566"/>
                          <a:pt x="1946" y="469"/>
                        </a:cubicBezTo>
                        <a:cubicBezTo>
                          <a:pt x="1927" y="414"/>
                          <a:pt x="1909" y="354"/>
                          <a:pt x="1890" y="317"/>
                        </a:cubicBezTo>
                        <a:cubicBezTo>
                          <a:pt x="1849" y="280"/>
                          <a:pt x="1830" y="238"/>
                          <a:pt x="1812" y="220"/>
                        </a:cubicBezTo>
                        <a:cubicBezTo>
                          <a:pt x="1752" y="183"/>
                          <a:pt x="1678" y="165"/>
                          <a:pt x="1599" y="141"/>
                        </a:cubicBezTo>
                        <a:cubicBezTo>
                          <a:pt x="1502" y="104"/>
                          <a:pt x="1387" y="86"/>
                          <a:pt x="1271" y="67"/>
                        </a:cubicBezTo>
                        <a:cubicBezTo>
                          <a:pt x="1040" y="26"/>
                          <a:pt x="791" y="7"/>
                          <a:pt x="675" y="7"/>
                        </a:cubicBezTo>
                        <a:cubicBezTo>
                          <a:pt x="648" y="3"/>
                          <a:pt x="619" y="1"/>
                          <a:pt x="58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6" name="Google Shape;2606;p23"/>
                  <p:cNvSpPr/>
                  <p:nvPr/>
                </p:nvSpPr>
                <p:spPr>
                  <a:xfrm>
                    <a:off x="5431927" y="1531158"/>
                    <a:ext cx="320535" cy="565669"/>
                  </a:xfrm>
                  <a:custGeom>
                    <a:rect b="b" l="l" r="r" t="t"/>
                    <a:pathLst>
                      <a:path extrusionOk="0" h="3533" w="2002">
                        <a:moveTo>
                          <a:pt x="407" y="0"/>
                        </a:moveTo>
                        <a:cubicBezTo>
                          <a:pt x="347" y="0"/>
                          <a:pt x="292" y="23"/>
                          <a:pt x="231" y="60"/>
                        </a:cubicBezTo>
                        <a:cubicBezTo>
                          <a:pt x="0" y="213"/>
                          <a:pt x="79" y="717"/>
                          <a:pt x="365" y="1063"/>
                        </a:cubicBezTo>
                        <a:cubicBezTo>
                          <a:pt x="569" y="1318"/>
                          <a:pt x="723" y="1357"/>
                          <a:pt x="797" y="1357"/>
                        </a:cubicBezTo>
                        <a:cubicBezTo>
                          <a:pt x="829" y="1357"/>
                          <a:pt x="846" y="1350"/>
                          <a:pt x="846" y="1350"/>
                        </a:cubicBezTo>
                        <a:lnTo>
                          <a:pt x="906" y="1659"/>
                        </a:lnTo>
                        <a:cubicBezTo>
                          <a:pt x="754" y="1678"/>
                          <a:pt x="347" y="1830"/>
                          <a:pt x="195" y="2602"/>
                        </a:cubicBezTo>
                        <a:cubicBezTo>
                          <a:pt x="57" y="3224"/>
                          <a:pt x="419" y="3532"/>
                          <a:pt x="828" y="3532"/>
                        </a:cubicBezTo>
                        <a:cubicBezTo>
                          <a:pt x="1051" y="3532"/>
                          <a:pt x="1287" y="3440"/>
                          <a:pt x="1465" y="3258"/>
                        </a:cubicBezTo>
                        <a:cubicBezTo>
                          <a:pt x="1715" y="3004"/>
                          <a:pt x="1849" y="2796"/>
                          <a:pt x="1886" y="2602"/>
                        </a:cubicBezTo>
                        <a:cubicBezTo>
                          <a:pt x="1983" y="2408"/>
                          <a:pt x="2001" y="2218"/>
                          <a:pt x="1946" y="1964"/>
                        </a:cubicBezTo>
                        <a:cubicBezTo>
                          <a:pt x="1867" y="1525"/>
                          <a:pt x="1812" y="1216"/>
                          <a:pt x="1733" y="851"/>
                        </a:cubicBezTo>
                        <a:cubicBezTo>
                          <a:pt x="1655" y="462"/>
                          <a:pt x="1387" y="444"/>
                          <a:pt x="1040" y="273"/>
                        </a:cubicBezTo>
                        <a:cubicBezTo>
                          <a:pt x="772" y="139"/>
                          <a:pt x="578" y="0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7" name="Google Shape;2607;p23"/>
                  <p:cNvSpPr/>
                  <p:nvPr/>
                </p:nvSpPr>
                <p:spPr>
                  <a:xfrm>
                    <a:off x="5434809" y="1524913"/>
                    <a:ext cx="324218" cy="579118"/>
                  </a:xfrm>
                  <a:custGeom>
                    <a:rect b="b" l="l" r="r" t="t"/>
                    <a:pathLst>
                      <a:path extrusionOk="0" h="3617" w="2025">
                        <a:moveTo>
                          <a:pt x="389" y="99"/>
                        </a:moveTo>
                        <a:cubicBezTo>
                          <a:pt x="542" y="99"/>
                          <a:pt x="736" y="215"/>
                          <a:pt x="1004" y="349"/>
                        </a:cubicBezTo>
                        <a:cubicBezTo>
                          <a:pt x="1175" y="446"/>
                          <a:pt x="1332" y="483"/>
                          <a:pt x="1447" y="561"/>
                        </a:cubicBezTo>
                        <a:cubicBezTo>
                          <a:pt x="1563" y="640"/>
                          <a:pt x="1637" y="714"/>
                          <a:pt x="1678" y="890"/>
                        </a:cubicBezTo>
                        <a:cubicBezTo>
                          <a:pt x="1734" y="1273"/>
                          <a:pt x="1794" y="1583"/>
                          <a:pt x="1891" y="2003"/>
                        </a:cubicBezTo>
                        <a:cubicBezTo>
                          <a:pt x="1928" y="2276"/>
                          <a:pt x="1909" y="2428"/>
                          <a:pt x="1831" y="2622"/>
                        </a:cubicBezTo>
                        <a:lnTo>
                          <a:pt x="1831" y="2641"/>
                        </a:lnTo>
                        <a:cubicBezTo>
                          <a:pt x="1775" y="2812"/>
                          <a:pt x="1660" y="3006"/>
                          <a:pt x="1406" y="3255"/>
                        </a:cubicBezTo>
                        <a:cubicBezTo>
                          <a:pt x="1239" y="3436"/>
                          <a:pt x="1011" y="3527"/>
                          <a:pt x="797" y="3527"/>
                        </a:cubicBezTo>
                        <a:cubicBezTo>
                          <a:pt x="715" y="3527"/>
                          <a:pt x="634" y="3513"/>
                          <a:pt x="560" y="3486"/>
                        </a:cubicBezTo>
                        <a:cubicBezTo>
                          <a:pt x="311" y="3371"/>
                          <a:pt x="116" y="3121"/>
                          <a:pt x="213" y="2659"/>
                        </a:cubicBezTo>
                        <a:cubicBezTo>
                          <a:pt x="366" y="1888"/>
                          <a:pt x="754" y="1772"/>
                          <a:pt x="907" y="1754"/>
                        </a:cubicBezTo>
                        <a:lnTo>
                          <a:pt x="944" y="1735"/>
                        </a:lnTo>
                        <a:lnTo>
                          <a:pt x="870" y="1310"/>
                        </a:lnTo>
                        <a:lnTo>
                          <a:pt x="810" y="1333"/>
                        </a:lnTo>
                        <a:cubicBezTo>
                          <a:pt x="810" y="1333"/>
                          <a:pt x="810" y="1352"/>
                          <a:pt x="791" y="1352"/>
                        </a:cubicBezTo>
                        <a:cubicBezTo>
                          <a:pt x="773" y="1352"/>
                          <a:pt x="754" y="1352"/>
                          <a:pt x="713" y="1333"/>
                        </a:cubicBezTo>
                        <a:cubicBezTo>
                          <a:pt x="639" y="1310"/>
                          <a:pt x="523" y="1236"/>
                          <a:pt x="389" y="1079"/>
                        </a:cubicBezTo>
                        <a:cubicBezTo>
                          <a:pt x="250" y="908"/>
                          <a:pt x="158" y="695"/>
                          <a:pt x="135" y="525"/>
                        </a:cubicBezTo>
                        <a:cubicBezTo>
                          <a:pt x="116" y="349"/>
                          <a:pt x="158" y="196"/>
                          <a:pt x="232" y="136"/>
                        </a:cubicBezTo>
                        <a:cubicBezTo>
                          <a:pt x="292" y="118"/>
                          <a:pt x="329" y="99"/>
                          <a:pt x="389" y="99"/>
                        </a:cubicBezTo>
                        <a:close/>
                        <a:moveTo>
                          <a:pt x="425" y="1"/>
                        </a:moveTo>
                        <a:cubicBezTo>
                          <a:pt x="413" y="1"/>
                          <a:pt x="401" y="1"/>
                          <a:pt x="389" y="2"/>
                        </a:cubicBezTo>
                        <a:cubicBezTo>
                          <a:pt x="311" y="2"/>
                          <a:pt x="250" y="21"/>
                          <a:pt x="177" y="62"/>
                        </a:cubicBezTo>
                        <a:cubicBezTo>
                          <a:pt x="43" y="155"/>
                          <a:pt x="1" y="330"/>
                          <a:pt x="43" y="543"/>
                        </a:cubicBezTo>
                        <a:cubicBezTo>
                          <a:pt x="61" y="732"/>
                          <a:pt x="158" y="945"/>
                          <a:pt x="311" y="1139"/>
                        </a:cubicBezTo>
                        <a:cubicBezTo>
                          <a:pt x="445" y="1310"/>
                          <a:pt x="579" y="1389"/>
                          <a:pt x="676" y="1426"/>
                        </a:cubicBezTo>
                        <a:cubicBezTo>
                          <a:pt x="736" y="1449"/>
                          <a:pt x="773" y="1449"/>
                          <a:pt x="791" y="1449"/>
                        </a:cubicBezTo>
                        <a:lnTo>
                          <a:pt x="828" y="1680"/>
                        </a:lnTo>
                        <a:cubicBezTo>
                          <a:pt x="657" y="1717"/>
                          <a:pt x="274" y="1888"/>
                          <a:pt x="116" y="2641"/>
                        </a:cubicBezTo>
                        <a:cubicBezTo>
                          <a:pt x="19" y="3140"/>
                          <a:pt x="232" y="3449"/>
                          <a:pt x="523" y="3565"/>
                        </a:cubicBezTo>
                        <a:cubicBezTo>
                          <a:pt x="614" y="3599"/>
                          <a:pt x="713" y="3617"/>
                          <a:pt x="813" y="3617"/>
                        </a:cubicBezTo>
                        <a:cubicBezTo>
                          <a:pt x="1049" y="3617"/>
                          <a:pt x="1296" y="3522"/>
                          <a:pt x="1484" y="3334"/>
                        </a:cubicBezTo>
                        <a:cubicBezTo>
                          <a:pt x="1715" y="3066"/>
                          <a:pt x="1868" y="2872"/>
                          <a:pt x="1928" y="2659"/>
                        </a:cubicBezTo>
                        <a:cubicBezTo>
                          <a:pt x="2006" y="2447"/>
                          <a:pt x="2025" y="2257"/>
                          <a:pt x="1983" y="1985"/>
                        </a:cubicBezTo>
                        <a:cubicBezTo>
                          <a:pt x="1891" y="1564"/>
                          <a:pt x="1849" y="1255"/>
                          <a:pt x="1775" y="871"/>
                        </a:cubicBezTo>
                        <a:cubicBezTo>
                          <a:pt x="1734" y="677"/>
                          <a:pt x="1637" y="561"/>
                          <a:pt x="1503" y="464"/>
                        </a:cubicBezTo>
                        <a:cubicBezTo>
                          <a:pt x="1369" y="386"/>
                          <a:pt x="1216" y="349"/>
                          <a:pt x="1041" y="252"/>
                        </a:cubicBezTo>
                        <a:cubicBezTo>
                          <a:pt x="789" y="126"/>
                          <a:pt x="603" y="1"/>
                          <a:pt x="42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8" name="Google Shape;2608;p23"/>
                  <p:cNvSpPr/>
                  <p:nvPr/>
                </p:nvSpPr>
                <p:spPr>
                  <a:xfrm>
                    <a:off x="6982577" y="2843731"/>
                    <a:ext cx="403951" cy="605376"/>
                  </a:xfrm>
                  <a:custGeom>
                    <a:rect b="b" l="l" r="r" t="t"/>
                    <a:pathLst>
                      <a:path extrusionOk="0" h="3781" w="2523">
                        <a:moveTo>
                          <a:pt x="917" y="1"/>
                        </a:moveTo>
                        <a:cubicBezTo>
                          <a:pt x="736" y="1"/>
                          <a:pt x="553" y="54"/>
                          <a:pt x="462" y="64"/>
                        </a:cubicBezTo>
                        <a:cubicBezTo>
                          <a:pt x="287" y="64"/>
                          <a:pt x="97" y="350"/>
                          <a:pt x="37" y="678"/>
                        </a:cubicBezTo>
                        <a:cubicBezTo>
                          <a:pt x="0" y="1007"/>
                          <a:pt x="171" y="1644"/>
                          <a:pt x="462" y="2143"/>
                        </a:cubicBezTo>
                        <a:cubicBezTo>
                          <a:pt x="730" y="2624"/>
                          <a:pt x="1368" y="3760"/>
                          <a:pt x="1599" y="3779"/>
                        </a:cubicBezTo>
                        <a:cubicBezTo>
                          <a:pt x="1609" y="3780"/>
                          <a:pt x="1620" y="3780"/>
                          <a:pt x="1630" y="3780"/>
                        </a:cubicBezTo>
                        <a:cubicBezTo>
                          <a:pt x="1827" y="3780"/>
                          <a:pt x="1974" y="3613"/>
                          <a:pt x="2158" y="3354"/>
                        </a:cubicBezTo>
                        <a:cubicBezTo>
                          <a:pt x="2389" y="2989"/>
                          <a:pt x="2523" y="2684"/>
                          <a:pt x="2523" y="2684"/>
                        </a:cubicBezTo>
                        <a:cubicBezTo>
                          <a:pt x="2523" y="2684"/>
                          <a:pt x="1520" y="526"/>
                          <a:pt x="1326" y="198"/>
                        </a:cubicBezTo>
                        <a:cubicBezTo>
                          <a:pt x="1237" y="43"/>
                          <a:pt x="1078" y="1"/>
                          <a:pt x="917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9" name="Google Shape;2609;p23"/>
                  <p:cNvSpPr/>
                  <p:nvPr/>
                </p:nvSpPr>
                <p:spPr>
                  <a:xfrm>
                    <a:off x="6976653" y="2835405"/>
                    <a:ext cx="418841" cy="620426"/>
                  </a:xfrm>
                  <a:custGeom>
                    <a:rect b="b" l="l" r="r" t="t"/>
                    <a:pathLst>
                      <a:path extrusionOk="0" h="3875" w="2616">
                        <a:moveTo>
                          <a:pt x="924" y="0"/>
                        </a:moveTo>
                        <a:cubicBezTo>
                          <a:pt x="749" y="19"/>
                          <a:pt x="555" y="56"/>
                          <a:pt x="499" y="56"/>
                        </a:cubicBezTo>
                        <a:cubicBezTo>
                          <a:pt x="384" y="56"/>
                          <a:pt x="268" y="153"/>
                          <a:pt x="190" y="268"/>
                        </a:cubicBezTo>
                        <a:cubicBezTo>
                          <a:pt x="116" y="384"/>
                          <a:pt x="56" y="559"/>
                          <a:pt x="37" y="730"/>
                        </a:cubicBezTo>
                        <a:cubicBezTo>
                          <a:pt x="0" y="906"/>
                          <a:pt x="37" y="1156"/>
                          <a:pt x="116" y="1405"/>
                        </a:cubicBezTo>
                        <a:cubicBezTo>
                          <a:pt x="190" y="1673"/>
                          <a:pt x="305" y="1964"/>
                          <a:pt x="462" y="2214"/>
                        </a:cubicBezTo>
                        <a:cubicBezTo>
                          <a:pt x="596" y="2463"/>
                          <a:pt x="827" y="2870"/>
                          <a:pt x="1040" y="3216"/>
                        </a:cubicBezTo>
                        <a:cubicBezTo>
                          <a:pt x="1155" y="3387"/>
                          <a:pt x="1271" y="3544"/>
                          <a:pt x="1363" y="3660"/>
                        </a:cubicBezTo>
                        <a:cubicBezTo>
                          <a:pt x="1405" y="3715"/>
                          <a:pt x="1460" y="3775"/>
                          <a:pt x="1502" y="3812"/>
                        </a:cubicBezTo>
                        <a:cubicBezTo>
                          <a:pt x="1539" y="3849"/>
                          <a:pt x="1576" y="3868"/>
                          <a:pt x="1617" y="3868"/>
                        </a:cubicBezTo>
                        <a:cubicBezTo>
                          <a:pt x="1643" y="3872"/>
                          <a:pt x="1666" y="3874"/>
                          <a:pt x="1689" y="3874"/>
                        </a:cubicBezTo>
                        <a:cubicBezTo>
                          <a:pt x="1788" y="3874"/>
                          <a:pt x="1866" y="3835"/>
                          <a:pt x="1941" y="3775"/>
                        </a:cubicBezTo>
                        <a:cubicBezTo>
                          <a:pt x="2038" y="3678"/>
                          <a:pt x="2135" y="3563"/>
                          <a:pt x="2232" y="3429"/>
                        </a:cubicBezTo>
                        <a:cubicBezTo>
                          <a:pt x="2481" y="3082"/>
                          <a:pt x="2615" y="2773"/>
                          <a:pt x="2615" y="2773"/>
                        </a:cubicBezTo>
                        <a:lnTo>
                          <a:pt x="2615" y="2736"/>
                        </a:lnTo>
                        <a:lnTo>
                          <a:pt x="2615" y="2713"/>
                        </a:lnTo>
                        <a:cubicBezTo>
                          <a:pt x="2615" y="2713"/>
                          <a:pt x="2578" y="2639"/>
                          <a:pt x="2560" y="2620"/>
                        </a:cubicBezTo>
                        <a:lnTo>
                          <a:pt x="2500" y="2736"/>
                        </a:lnTo>
                        <a:cubicBezTo>
                          <a:pt x="2500" y="2754"/>
                          <a:pt x="2384" y="3041"/>
                          <a:pt x="2153" y="3369"/>
                        </a:cubicBezTo>
                        <a:cubicBezTo>
                          <a:pt x="2056" y="3503"/>
                          <a:pt x="1964" y="3618"/>
                          <a:pt x="1885" y="3697"/>
                        </a:cubicBezTo>
                        <a:cubicBezTo>
                          <a:pt x="1820" y="3743"/>
                          <a:pt x="1757" y="3780"/>
                          <a:pt x="1682" y="3780"/>
                        </a:cubicBezTo>
                        <a:cubicBezTo>
                          <a:pt x="1667" y="3780"/>
                          <a:pt x="1652" y="3778"/>
                          <a:pt x="1636" y="3775"/>
                        </a:cubicBezTo>
                        <a:cubicBezTo>
                          <a:pt x="1636" y="3775"/>
                          <a:pt x="1594" y="3752"/>
                          <a:pt x="1557" y="3734"/>
                        </a:cubicBezTo>
                        <a:cubicBezTo>
                          <a:pt x="1520" y="3697"/>
                          <a:pt x="1479" y="3660"/>
                          <a:pt x="1442" y="3600"/>
                        </a:cubicBezTo>
                        <a:cubicBezTo>
                          <a:pt x="1345" y="3484"/>
                          <a:pt x="1229" y="3332"/>
                          <a:pt x="1132" y="3156"/>
                        </a:cubicBezTo>
                        <a:cubicBezTo>
                          <a:pt x="901" y="2810"/>
                          <a:pt x="670" y="2408"/>
                          <a:pt x="536" y="2177"/>
                        </a:cubicBezTo>
                        <a:cubicBezTo>
                          <a:pt x="402" y="1927"/>
                          <a:pt x="287" y="1655"/>
                          <a:pt x="208" y="1387"/>
                        </a:cubicBezTo>
                        <a:cubicBezTo>
                          <a:pt x="134" y="1137"/>
                          <a:pt x="116" y="888"/>
                          <a:pt x="134" y="730"/>
                        </a:cubicBezTo>
                        <a:cubicBezTo>
                          <a:pt x="153" y="578"/>
                          <a:pt x="208" y="425"/>
                          <a:pt x="287" y="328"/>
                        </a:cubicBezTo>
                        <a:cubicBezTo>
                          <a:pt x="347" y="213"/>
                          <a:pt x="439" y="153"/>
                          <a:pt x="499" y="153"/>
                        </a:cubicBezTo>
                        <a:cubicBezTo>
                          <a:pt x="596" y="153"/>
                          <a:pt x="749" y="116"/>
                          <a:pt x="924" y="116"/>
                        </a:cubicBezTo>
                        <a:lnTo>
                          <a:pt x="1095" y="116"/>
                        </a:lnTo>
                        <a:lnTo>
                          <a:pt x="1077" y="37"/>
                        </a:lnTo>
                        <a:cubicBezTo>
                          <a:pt x="998" y="19"/>
                          <a:pt x="1040" y="0"/>
                          <a:pt x="9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0" name="Google Shape;2610;p23"/>
                  <p:cNvSpPr/>
                  <p:nvPr/>
                </p:nvSpPr>
                <p:spPr>
                  <a:xfrm>
                    <a:off x="5820350" y="2644555"/>
                    <a:ext cx="1458259" cy="847142"/>
                  </a:xfrm>
                  <a:custGeom>
                    <a:rect b="b" l="l" r="r" t="t"/>
                    <a:pathLst>
                      <a:path extrusionOk="0" h="5291" w="9108">
                        <a:moveTo>
                          <a:pt x="6853" y="0"/>
                        </a:moveTo>
                        <a:lnTo>
                          <a:pt x="328" y="116"/>
                        </a:lnTo>
                        <a:cubicBezTo>
                          <a:pt x="116" y="116"/>
                          <a:pt x="0" y="305"/>
                          <a:pt x="79" y="518"/>
                        </a:cubicBezTo>
                        <a:lnTo>
                          <a:pt x="1696" y="4889"/>
                        </a:lnTo>
                        <a:cubicBezTo>
                          <a:pt x="1770" y="5120"/>
                          <a:pt x="2024" y="5291"/>
                          <a:pt x="2232" y="5291"/>
                        </a:cubicBezTo>
                        <a:lnTo>
                          <a:pt x="8798" y="5175"/>
                        </a:lnTo>
                        <a:cubicBezTo>
                          <a:pt x="9010" y="5175"/>
                          <a:pt x="9107" y="4986"/>
                          <a:pt x="9029" y="4755"/>
                        </a:cubicBezTo>
                        <a:lnTo>
                          <a:pt x="7393" y="421"/>
                        </a:lnTo>
                        <a:cubicBezTo>
                          <a:pt x="7315" y="190"/>
                          <a:pt x="7065" y="0"/>
                          <a:pt x="685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1" name="Google Shape;2611;p23"/>
                  <p:cNvSpPr/>
                  <p:nvPr/>
                </p:nvSpPr>
                <p:spPr>
                  <a:xfrm>
                    <a:off x="5820350" y="2637831"/>
                    <a:ext cx="1461141" cy="863473"/>
                  </a:xfrm>
                  <a:custGeom>
                    <a:rect b="b" l="l" r="r" t="t"/>
                    <a:pathLst>
                      <a:path extrusionOk="0" h="5393" w="9126">
                        <a:moveTo>
                          <a:pt x="6853" y="98"/>
                        </a:moveTo>
                        <a:cubicBezTo>
                          <a:pt x="7047" y="98"/>
                          <a:pt x="7278" y="273"/>
                          <a:pt x="7356" y="463"/>
                        </a:cubicBezTo>
                        <a:lnTo>
                          <a:pt x="8973" y="4815"/>
                        </a:lnTo>
                        <a:cubicBezTo>
                          <a:pt x="9010" y="4931"/>
                          <a:pt x="9010" y="5009"/>
                          <a:pt x="8973" y="5065"/>
                        </a:cubicBezTo>
                        <a:cubicBezTo>
                          <a:pt x="8955" y="5143"/>
                          <a:pt x="8876" y="5162"/>
                          <a:pt x="8798" y="5180"/>
                        </a:cubicBezTo>
                        <a:lnTo>
                          <a:pt x="2232" y="5277"/>
                        </a:lnTo>
                        <a:cubicBezTo>
                          <a:pt x="2223" y="5278"/>
                          <a:pt x="2213" y="5279"/>
                          <a:pt x="2203" y="5279"/>
                        </a:cubicBezTo>
                        <a:cubicBezTo>
                          <a:pt x="2020" y="5279"/>
                          <a:pt x="1808" y="5114"/>
                          <a:pt x="1733" y="4912"/>
                        </a:cubicBezTo>
                        <a:lnTo>
                          <a:pt x="134" y="560"/>
                        </a:lnTo>
                        <a:cubicBezTo>
                          <a:pt x="97" y="444"/>
                          <a:pt x="97" y="366"/>
                          <a:pt x="134" y="292"/>
                        </a:cubicBezTo>
                        <a:cubicBezTo>
                          <a:pt x="176" y="232"/>
                          <a:pt x="231" y="195"/>
                          <a:pt x="328" y="195"/>
                        </a:cubicBezTo>
                        <a:lnTo>
                          <a:pt x="6853" y="98"/>
                        </a:lnTo>
                        <a:close/>
                        <a:moveTo>
                          <a:pt x="6853" y="1"/>
                        </a:moveTo>
                        <a:lnTo>
                          <a:pt x="328" y="98"/>
                        </a:lnTo>
                        <a:cubicBezTo>
                          <a:pt x="194" y="98"/>
                          <a:pt x="97" y="158"/>
                          <a:pt x="60" y="250"/>
                        </a:cubicBezTo>
                        <a:cubicBezTo>
                          <a:pt x="0" y="347"/>
                          <a:pt x="0" y="463"/>
                          <a:pt x="37" y="578"/>
                        </a:cubicBezTo>
                        <a:lnTo>
                          <a:pt x="1636" y="4949"/>
                        </a:lnTo>
                        <a:cubicBezTo>
                          <a:pt x="1733" y="5199"/>
                          <a:pt x="1982" y="5393"/>
                          <a:pt x="2232" y="5393"/>
                        </a:cubicBezTo>
                        <a:lnTo>
                          <a:pt x="8798" y="5277"/>
                        </a:lnTo>
                        <a:cubicBezTo>
                          <a:pt x="8913" y="5277"/>
                          <a:pt x="9010" y="5217"/>
                          <a:pt x="9070" y="5125"/>
                        </a:cubicBezTo>
                        <a:cubicBezTo>
                          <a:pt x="9126" y="5028"/>
                          <a:pt x="9126" y="4912"/>
                          <a:pt x="9070" y="4778"/>
                        </a:cubicBezTo>
                        <a:lnTo>
                          <a:pt x="7453" y="444"/>
                        </a:lnTo>
                        <a:cubicBezTo>
                          <a:pt x="7356" y="195"/>
                          <a:pt x="7107" y="1"/>
                          <a:pt x="68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2" name="Google Shape;2612;p23"/>
                  <p:cNvSpPr/>
                  <p:nvPr/>
                </p:nvSpPr>
                <p:spPr>
                  <a:xfrm>
                    <a:off x="5826274" y="2662968"/>
                    <a:ext cx="1436805" cy="838336"/>
                  </a:xfrm>
                  <a:custGeom>
                    <a:rect b="b" l="l" r="r" t="t"/>
                    <a:pathLst>
                      <a:path extrusionOk="0" h="5236" w="8974">
                        <a:moveTo>
                          <a:pt x="6779" y="93"/>
                        </a:moveTo>
                        <a:cubicBezTo>
                          <a:pt x="6954" y="93"/>
                          <a:pt x="7185" y="250"/>
                          <a:pt x="7259" y="463"/>
                        </a:cubicBezTo>
                        <a:lnTo>
                          <a:pt x="8839" y="4677"/>
                        </a:lnTo>
                        <a:cubicBezTo>
                          <a:pt x="8876" y="4774"/>
                          <a:pt x="8858" y="4871"/>
                          <a:pt x="8839" y="4926"/>
                        </a:cubicBezTo>
                        <a:cubicBezTo>
                          <a:pt x="8802" y="4986"/>
                          <a:pt x="8742" y="5023"/>
                          <a:pt x="8645" y="5023"/>
                        </a:cubicBezTo>
                        <a:lnTo>
                          <a:pt x="2177" y="5139"/>
                        </a:lnTo>
                        <a:cubicBezTo>
                          <a:pt x="1987" y="5139"/>
                          <a:pt x="1775" y="4968"/>
                          <a:pt x="1696" y="4774"/>
                        </a:cubicBezTo>
                        <a:lnTo>
                          <a:pt x="139" y="537"/>
                        </a:lnTo>
                        <a:cubicBezTo>
                          <a:pt x="97" y="440"/>
                          <a:pt x="97" y="347"/>
                          <a:pt x="139" y="287"/>
                        </a:cubicBezTo>
                        <a:cubicBezTo>
                          <a:pt x="176" y="232"/>
                          <a:pt x="231" y="190"/>
                          <a:pt x="310" y="190"/>
                        </a:cubicBezTo>
                        <a:lnTo>
                          <a:pt x="6779" y="93"/>
                        </a:lnTo>
                        <a:close/>
                        <a:moveTo>
                          <a:pt x="6779" y="1"/>
                        </a:moveTo>
                        <a:lnTo>
                          <a:pt x="310" y="93"/>
                        </a:lnTo>
                        <a:cubicBezTo>
                          <a:pt x="194" y="93"/>
                          <a:pt x="97" y="153"/>
                          <a:pt x="42" y="250"/>
                        </a:cubicBezTo>
                        <a:cubicBezTo>
                          <a:pt x="0" y="324"/>
                          <a:pt x="0" y="440"/>
                          <a:pt x="42" y="578"/>
                        </a:cubicBezTo>
                        <a:lnTo>
                          <a:pt x="1599" y="4811"/>
                        </a:lnTo>
                        <a:cubicBezTo>
                          <a:pt x="1696" y="5042"/>
                          <a:pt x="1927" y="5236"/>
                          <a:pt x="2177" y="5236"/>
                        </a:cubicBezTo>
                        <a:lnTo>
                          <a:pt x="8645" y="5120"/>
                        </a:lnTo>
                        <a:cubicBezTo>
                          <a:pt x="8779" y="5120"/>
                          <a:pt x="8876" y="5060"/>
                          <a:pt x="8918" y="4968"/>
                        </a:cubicBezTo>
                        <a:cubicBezTo>
                          <a:pt x="8973" y="4889"/>
                          <a:pt x="8973" y="4774"/>
                          <a:pt x="8936" y="4640"/>
                        </a:cubicBezTo>
                        <a:lnTo>
                          <a:pt x="7356" y="421"/>
                        </a:lnTo>
                        <a:cubicBezTo>
                          <a:pt x="7259" y="172"/>
                          <a:pt x="7010" y="1"/>
                          <a:pt x="6779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3" name="Google Shape;2613;p23"/>
                  <p:cNvSpPr/>
                  <p:nvPr/>
                </p:nvSpPr>
                <p:spPr>
                  <a:xfrm>
                    <a:off x="5885354" y="2730374"/>
                    <a:ext cx="215505" cy="237603"/>
                  </a:xfrm>
                  <a:custGeom>
                    <a:rect b="b" l="l" r="r" t="t"/>
                    <a:pathLst>
                      <a:path extrusionOk="0" h="1484" w="1346">
                        <a:moveTo>
                          <a:pt x="116" y="0"/>
                        </a:moveTo>
                        <a:cubicBezTo>
                          <a:pt x="38" y="0"/>
                          <a:pt x="1" y="79"/>
                          <a:pt x="19" y="157"/>
                        </a:cubicBezTo>
                        <a:lnTo>
                          <a:pt x="463" y="1331"/>
                        </a:lnTo>
                        <a:cubicBezTo>
                          <a:pt x="500" y="1405"/>
                          <a:pt x="578" y="1483"/>
                          <a:pt x="652" y="1483"/>
                        </a:cubicBezTo>
                        <a:lnTo>
                          <a:pt x="1248" y="1465"/>
                        </a:lnTo>
                        <a:cubicBezTo>
                          <a:pt x="1327" y="1465"/>
                          <a:pt x="1345" y="1405"/>
                          <a:pt x="1327" y="1331"/>
                        </a:cubicBezTo>
                        <a:lnTo>
                          <a:pt x="883" y="134"/>
                        </a:lnTo>
                        <a:cubicBezTo>
                          <a:pt x="865" y="60"/>
                          <a:pt x="768" y="0"/>
                          <a:pt x="7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4" name="Google Shape;2614;p23"/>
                  <p:cNvSpPr/>
                  <p:nvPr/>
                </p:nvSpPr>
                <p:spPr>
                  <a:xfrm>
                    <a:off x="5878789" y="2721408"/>
                    <a:ext cx="228794" cy="252493"/>
                  </a:xfrm>
                  <a:custGeom>
                    <a:rect b="b" l="l" r="r" t="t"/>
                    <a:pathLst>
                      <a:path extrusionOk="0" h="1577" w="1429">
                        <a:moveTo>
                          <a:pt x="753" y="98"/>
                        </a:moveTo>
                        <a:cubicBezTo>
                          <a:pt x="790" y="98"/>
                          <a:pt x="869" y="153"/>
                          <a:pt x="887" y="213"/>
                        </a:cubicBezTo>
                        <a:lnTo>
                          <a:pt x="1331" y="1387"/>
                        </a:lnTo>
                        <a:lnTo>
                          <a:pt x="1331" y="1461"/>
                        </a:lnTo>
                        <a:cubicBezTo>
                          <a:pt x="1313" y="1461"/>
                          <a:pt x="1313" y="1461"/>
                          <a:pt x="1289" y="1484"/>
                        </a:cubicBezTo>
                        <a:lnTo>
                          <a:pt x="693" y="1484"/>
                        </a:lnTo>
                        <a:cubicBezTo>
                          <a:pt x="638" y="1484"/>
                          <a:pt x="578" y="1424"/>
                          <a:pt x="559" y="1369"/>
                        </a:cubicBezTo>
                        <a:lnTo>
                          <a:pt x="116" y="190"/>
                        </a:lnTo>
                        <a:cubicBezTo>
                          <a:pt x="97" y="153"/>
                          <a:pt x="97" y="135"/>
                          <a:pt x="116" y="135"/>
                        </a:cubicBezTo>
                        <a:cubicBezTo>
                          <a:pt x="116" y="116"/>
                          <a:pt x="116" y="116"/>
                          <a:pt x="157" y="116"/>
                        </a:cubicBezTo>
                        <a:lnTo>
                          <a:pt x="753" y="98"/>
                        </a:lnTo>
                        <a:close/>
                        <a:moveTo>
                          <a:pt x="753" y="1"/>
                        </a:moveTo>
                        <a:lnTo>
                          <a:pt x="157" y="19"/>
                        </a:lnTo>
                        <a:cubicBezTo>
                          <a:pt x="97" y="19"/>
                          <a:pt x="42" y="38"/>
                          <a:pt x="19" y="75"/>
                        </a:cubicBezTo>
                        <a:cubicBezTo>
                          <a:pt x="0" y="116"/>
                          <a:pt x="0" y="172"/>
                          <a:pt x="19" y="232"/>
                        </a:cubicBezTo>
                        <a:lnTo>
                          <a:pt x="462" y="1405"/>
                        </a:lnTo>
                        <a:cubicBezTo>
                          <a:pt x="504" y="1503"/>
                          <a:pt x="578" y="1576"/>
                          <a:pt x="693" y="1576"/>
                        </a:cubicBezTo>
                        <a:lnTo>
                          <a:pt x="1289" y="1576"/>
                        </a:lnTo>
                        <a:cubicBezTo>
                          <a:pt x="1331" y="1576"/>
                          <a:pt x="1386" y="1539"/>
                          <a:pt x="1405" y="1503"/>
                        </a:cubicBezTo>
                        <a:cubicBezTo>
                          <a:pt x="1428" y="1461"/>
                          <a:pt x="1428" y="1405"/>
                          <a:pt x="1405" y="1369"/>
                        </a:cubicBezTo>
                        <a:lnTo>
                          <a:pt x="984" y="172"/>
                        </a:lnTo>
                        <a:cubicBezTo>
                          <a:pt x="943" y="75"/>
                          <a:pt x="850" y="1"/>
                          <a:pt x="753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5" name="Google Shape;2615;p23"/>
                  <p:cNvSpPr/>
                  <p:nvPr/>
                </p:nvSpPr>
                <p:spPr>
                  <a:xfrm>
                    <a:off x="5918657" y="2745904"/>
                    <a:ext cx="108233" cy="95586"/>
                  </a:xfrm>
                  <a:custGeom>
                    <a:rect b="b" l="l" r="r" t="t"/>
                    <a:pathLst>
                      <a:path extrusionOk="0" h="597" w="676">
                        <a:moveTo>
                          <a:pt x="232" y="0"/>
                        </a:moveTo>
                        <a:cubicBezTo>
                          <a:pt x="79" y="19"/>
                          <a:pt x="1" y="134"/>
                          <a:pt x="61" y="310"/>
                        </a:cubicBezTo>
                        <a:cubicBezTo>
                          <a:pt x="139" y="462"/>
                          <a:pt x="292" y="596"/>
                          <a:pt x="444" y="596"/>
                        </a:cubicBezTo>
                        <a:cubicBezTo>
                          <a:pt x="601" y="596"/>
                          <a:pt x="675" y="462"/>
                          <a:pt x="620" y="291"/>
                        </a:cubicBezTo>
                        <a:cubicBezTo>
                          <a:pt x="560" y="134"/>
                          <a:pt x="389" y="0"/>
                          <a:pt x="2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6" name="Google Shape;2616;p23"/>
                  <p:cNvSpPr/>
                  <p:nvPr/>
                </p:nvSpPr>
                <p:spPr>
                  <a:xfrm>
                    <a:off x="5915775" y="2739980"/>
                    <a:ext cx="113997" cy="108074"/>
                  </a:xfrm>
                  <a:custGeom>
                    <a:rect b="b" l="l" r="r" t="t"/>
                    <a:pathLst>
                      <a:path extrusionOk="0" h="675" w="712">
                        <a:moveTo>
                          <a:pt x="250" y="97"/>
                        </a:moveTo>
                        <a:cubicBezTo>
                          <a:pt x="365" y="97"/>
                          <a:pt x="541" y="213"/>
                          <a:pt x="578" y="347"/>
                        </a:cubicBezTo>
                        <a:cubicBezTo>
                          <a:pt x="619" y="421"/>
                          <a:pt x="596" y="481"/>
                          <a:pt x="578" y="518"/>
                        </a:cubicBezTo>
                        <a:cubicBezTo>
                          <a:pt x="559" y="559"/>
                          <a:pt x="522" y="578"/>
                          <a:pt x="462" y="578"/>
                        </a:cubicBezTo>
                        <a:cubicBezTo>
                          <a:pt x="347" y="578"/>
                          <a:pt x="194" y="462"/>
                          <a:pt x="134" y="328"/>
                        </a:cubicBezTo>
                        <a:cubicBezTo>
                          <a:pt x="116" y="250"/>
                          <a:pt x="116" y="190"/>
                          <a:pt x="134" y="153"/>
                        </a:cubicBezTo>
                        <a:cubicBezTo>
                          <a:pt x="157" y="116"/>
                          <a:pt x="194" y="97"/>
                          <a:pt x="250" y="97"/>
                        </a:cubicBezTo>
                        <a:close/>
                        <a:moveTo>
                          <a:pt x="250" y="0"/>
                        </a:moveTo>
                        <a:cubicBezTo>
                          <a:pt x="157" y="0"/>
                          <a:pt x="79" y="37"/>
                          <a:pt x="42" y="116"/>
                        </a:cubicBezTo>
                        <a:cubicBezTo>
                          <a:pt x="0" y="171"/>
                          <a:pt x="0" y="268"/>
                          <a:pt x="42" y="365"/>
                        </a:cubicBezTo>
                        <a:cubicBezTo>
                          <a:pt x="97" y="536"/>
                          <a:pt x="291" y="675"/>
                          <a:pt x="462" y="675"/>
                        </a:cubicBezTo>
                        <a:cubicBezTo>
                          <a:pt x="559" y="675"/>
                          <a:pt x="638" y="633"/>
                          <a:pt x="675" y="559"/>
                        </a:cubicBezTo>
                        <a:cubicBezTo>
                          <a:pt x="712" y="499"/>
                          <a:pt x="712" y="402"/>
                          <a:pt x="675" y="305"/>
                        </a:cubicBezTo>
                        <a:cubicBezTo>
                          <a:pt x="619" y="134"/>
                          <a:pt x="425" y="0"/>
                          <a:pt x="250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7" name="Google Shape;2617;p23"/>
                  <p:cNvSpPr/>
                  <p:nvPr/>
                </p:nvSpPr>
                <p:spPr>
                  <a:xfrm>
                    <a:off x="5968290" y="2859742"/>
                    <a:ext cx="86618" cy="77173"/>
                  </a:xfrm>
                  <a:custGeom>
                    <a:rect b="b" l="l" r="r" t="t"/>
                    <a:pathLst>
                      <a:path extrusionOk="0" h="482" w="541">
                        <a:moveTo>
                          <a:pt x="194" y="1"/>
                        </a:moveTo>
                        <a:cubicBezTo>
                          <a:pt x="60" y="1"/>
                          <a:pt x="0" y="116"/>
                          <a:pt x="60" y="250"/>
                        </a:cubicBezTo>
                        <a:cubicBezTo>
                          <a:pt x="97" y="389"/>
                          <a:pt x="231" y="481"/>
                          <a:pt x="365" y="481"/>
                        </a:cubicBezTo>
                        <a:cubicBezTo>
                          <a:pt x="481" y="481"/>
                          <a:pt x="541" y="366"/>
                          <a:pt x="499" y="232"/>
                        </a:cubicBezTo>
                        <a:cubicBezTo>
                          <a:pt x="444" y="116"/>
                          <a:pt x="310" y="1"/>
                          <a:pt x="1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8" name="Google Shape;2618;p23"/>
                  <p:cNvSpPr/>
                  <p:nvPr/>
                </p:nvSpPr>
                <p:spPr>
                  <a:xfrm>
                    <a:off x="5965248" y="2853658"/>
                    <a:ext cx="95584" cy="92864"/>
                  </a:xfrm>
                  <a:custGeom>
                    <a:rect b="b" l="l" r="r" t="t"/>
                    <a:pathLst>
                      <a:path extrusionOk="0" h="580" w="597">
                        <a:moveTo>
                          <a:pt x="213" y="99"/>
                        </a:moveTo>
                        <a:cubicBezTo>
                          <a:pt x="310" y="99"/>
                          <a:pt x="426" y="196"/>
                          <a:pt x="463" y="288"/>
                        </a:cubicBezTo>
                        <a:cubicBezTo>
                          <a:pt x="481" y="348"/>
                          <a:pt x="481" y="404"/>
                          <a:pt x="463" y="427"/>
                        </a:cubicBezTo>
                        <a:cubicBezTo>
                          <a:pt x="463" y="445"/>
                          <a:pt x="426" y="464"/>
                          <a:pt x="384" y="464"/>
                        </a:cubicBezTo>
                        <a:cubicBezTo>
                          <a:pt x="376" y="466"/>
                          <a:pt x="368" y="466"/>
                          <a:pt x="360" y="466"/>
                        </a:cubicBezTo>
                        <a:cubicBezTo>
                          <a:pt x="266" y="466"/>
                          <a:pt x="150" y="376"/>
                          <a:pt x="116" y="270"/>
                        </a:cubicBezTo>
                        <a:cubicBezTo>
                          <a:pt x="98" y="214"/>
                          <a:pt x="98" y="173"/>
                          <a:pt x="116" y="136"/>
                        </a:cubicBezTo>
                        <a:cubicBezTo>
                          <a:pt x="135" y="117"/>
                          <a:pt x="153" y="99"/>
                          <a:pt x="213" y="99"/>
                        </a:cubicBezTo>
                        <a:close/>
                        <a:moveTo>
                          <a:pt x="242" y="0"/>
                        </a:moveTo>
                        <a:cubicBezTo>
                          <a:pt x="232" y="0"/>
                          <a:pt x="223" y="1"/>
                          <a:pt x="213" y="2"/>
                        </a:cubicBezTo>
                        <a:cubicBezTo>
                          <a:pt x="135" y="2"/>
                          <a:pt x="56" y="39"/>
                          <a:pt x="19" y="99"/>
                        </a:cubicBezTo>
                        <a:cubicBezTo>
                          <a:pt x="1" y="154"/>
                          <a:pt x="1" y="233"/>
                          <a:pt x="19" y="311"/>
                        </a:cubicBezTo>
                        <a:cubicBezTo>
                          <a:pt x="79" y="464"/>
                          <a:pt x="232" y="579"/>
                          <a:pt x="384" y="579"/>
                        </a:cubicBezTo>
                        <a:cubicBezTo>
                          <a:pt x="463" y="579"/>
                          <a:pt x="518" y="543"/>
                          <a:pt x="560" y="482"/>
                        </a:cubicBezTo>
                        <a:cubicBezTo>
                          <a:pt x="597" y="404"/>
                          <a:pt x="597" y="348"/>
                          <a:pt x="560" y="270"/>
                        </a:cubicBezTo>
                        <a:cubicBezTo>
                          <a:pt x="504" y="127"/>
                          <a:pt x="382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9" name="Google Shape;2619;p23"/>
                  <p:cNvSpPr/>
                  <p:nvPr/>
                </p:nvSpPr>
                <p:spPr>
                  <a:xfrm>
                    <a:off x="6711033" y="2812029"/>
                    <a:ext cx="480963" cy="205741"/>
                  </a:xfrm>
                  <a:custGeom>
                    <a:rect b="b" l="l" r="r" t="t"/>
                    <a:pathLst>
                      <a:path extrusionOk="0" h="1285" w="3004">
                        <a:moveTo>
                          <a:pt x="2045" y="0"/>
                        </a:moveTo>
                        <a:cubicBezTo>
                          <a:pt x="1897" y="0"/>
                          <a:pt x="1763" y="14"/>
                          <a:pt x="1678" y="14"/>
                        </a:cubicBezTo>
                        <a:cubicBezTo>
                          <a:pt x="1662" y="14"/>
                          <a:pt x="1648" y="14"/>
                          <a:pt x="1636" y="12"/>
                        </a:cubicBezTo>
                        <a:cubicBezTo>
                          <a:pt x="1626" y="10"/>
                          <a:pt x="1614" y="9"/>
                          <a:pt x="1602" y="9"/>
                        </a:cubicBezTo>
                        <a:cubicBezTo>
                          <a:pt x="1400" y="9"/>
                          <a:pt x="888" y="301"/>
                          <a:pt x="596" y="340"/>
                        </a:cubicBezTo>
                        <a:cubicBezTo>
                          <a:pt x="310" y="377"/>
                          <a:pt x="176" y="299"/>
                          <a:pt x="79" y="493"/>
                        </a:cubicBezTo>
                        <a:cubicBezTo>
                          <a:pt x="0" y="664"/>
                          <a:pt x="0" y="918"/>
                          <a:pt x="176" y="1052"/>
                        </a:cubicBezTo>
                        <a:cubicBezTo>
                          <a:pt x="289" y="1121"/>
                          <a:pt x="397" y="1155"/>
                          <a:pt x="539" y="1155"/>
                        </a:cubicBezTo>
                        <a:cubicBezTo>
                          <a:pt x="635" y="1155"/>
                          <a:pt x="747" y="1139"/>
                          <a:pt x="888" y="1107"/>
                        </a:cubicBezTo>
                        <a:cubicBezTo>
                          <a:pt x="1061" y="1071"/>
                          <a:pt x="1219" y="1052"/>
                          <a:pt x="1363" y="1052"/>
                        </a:cubicBezTo>
                        <a:cubicBezTo>
                          <a:pt x="1507" y="1052"/>
                          <a:pt x="1636" y="1071"/>
                          <a:pt x="1752" y="1107"/>
                        </a:cubicBezTo>
                        <a:cubicBezTo>
                          <a:pt x="1983" y="1186"/>
                          <a:pt x="2177" y="1265"/>
                          <a:pt x="2408" y="1283"/>
                        </a:cubicBezTo>
                        <a:cubicBezTo>
                          <a:pt x="2418" y="1284"/>
                          <a:pt x="2429" y="1284"/>
                          <a:pt x="2439" y="1284"/>
                        </a:cubicBezTo>
                        <a:cubicBezTo>
                          <a:pt x="2651" y="1284"/>
                          <a:pt x="2949" y="1115"/>
                          <a:pt x="2967" y="895"/>
                        </a:cubicBezTo>
                        <a:cubicBezTo>
                          <a:pt x="3004" y="664"/>
                          <a:pt x="2791" y="299"/>
                          <a:pt x="2791" y="299"/>
                        </a:cubicBezTo>
                        <a:cubicBezTo>
                          <a:pt x="2630" y="45"/>
                          <a:pt x="2314" y="0"/>
                          <a:pt x="2045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0" name="Google Shape;2620;p23"/>
                  <p:cNvSpPr/>
                  <p:nvPr/>
                </p:nvSpPr>
                <p:spPr>
                  <a:xfrm>
                    <a:off x="6702067" y="2804344"/>
                    <a:ext cx="465593" cy="222073"/>
                  </a:xfrm>
                  <a:custGeom>
                    <a:rect b="b" l="l" r="r" t="t"/>
                    <a:pathLst>
                      <a:path extrusionOk="0" h="1387" w="2908">
                        <a:moveTo>
                          <a:pt x="1715" y="0"/>
                        </a:moveTo>
                        <a:cubicBezTo>
                          <a:pt x="1637" y="0"/>
                          <a:pt x="1577" y="19"/>
                          <a:pt x="1484" y="42"/>
                        </a:cubicBezTo>
                        <a:cubicBezTo>
                          <a:pt x="1406" y="79"/>
                          <a:pt x="1309" y="116"/>
                          <a:pt x="1212" y="157"/>
                        </a:cubicBezTo>
                        <a:cubicBezTo>
                          <a:pt x="999" y="231"/>
                          <a:pt x="791" y="328"/>
                          <a:pt x="652" y="347"/>
                        </a:cubicBezTo>
                        <a:lnTo>
                          <a:pt x="306" y="347"/>
                        </a:lnTo>
                        <a:cubicBezTo>
                          <a:pt x="232" y="365"/>
                          <a:pt x="135" y="407"/>
                          <a:pt x="98" y="504"/>
                        </a:cubicBezTo>
                        <a:cubicBezTo>
                          <a:pt x="1" y="712"/>
                          <a:pt x="19" y="985"/>
                          <a:pt x="214" y="1137"/>
                        </a:cubicBezTo>
                        <a:cubicBezTo>
                          <a:pt x="306" y="1197"/>
                          <a:pt x="403" y="1234"/>
                          <a:pt x="518" y="1253"/>
                        </a:cubicBezTo>
                        <a:cubicBezTo>
                          <a:pt x="634" y="1253"/>
                          <a:pt x="768" y="1234"/>
                          <a:pt x="944" y="1197"/>
                        </a:cubicBezTo>
                        <a:cubicBezTo>
                          <a:pt x="1105" y="1160"/>
                          <a:pt x="1254" y="1145"/>
                          <a:pt x="1388" y="1145"/>
                        </a:cubicBezTo>
                        <a:cubicBezTo>
                          <a:pt x="1542" y="1145"/>
                          <a:pt x="1676" y="1165"/>
                          <a:pt x="1789" y="1197"/>
                        </a:cubicBezTo>
                        <a:cubicBezTo>
                          <a:pt x="2020" y="1271"/>
                          <a:pt x="2233" y="1350"/>
                          <a:pt x="2445" y="1387"/>
                        </a:cubicBezTo>
                        <a:cubicBezTo>
                          <a:pt x="2579" y="1387"/>
                          <a:pt x="2713" y="1350"/>
                          <a:pt x="2847" y="1271"/>
                        </a:cubicBezTo>
                        <a:cubicBezTo>
                          <a:pt x="2870" y="1271"/>
                          <a:pt x="2889" y="1253"/>
                          <a:pt x="2907" y="1234"/>
                        </a:cubicBezTo>
                        <a:lnTo>
                          <a:pt x="2870" y="1234"/>
                        </a:lnTo>
                        <a:lnTo>
                          <a:pt x="2755" y="1216"/>
                        </a:lnTo>
                        <a:cubicBezTo>
                          <a:pt x="2658" y="1271"/>
                          <a:pt x="2542" y="1289"/>
                          <a:pt x="2464" y="1289"/>
                        </a:cubicBezTo>
                        <a:cubicBezTo>
                          <a:pt x="2251" y="1253"/>
                          <a:pt x="2062" y="1174"/>
                          <a:pt x="1831" y="1100"/>
                        </a:cubicBezTo>
                        <a:cubicBezTo>
                          <a:pt x="1704" y="1061"/>
                          <a:pt x="1564" y="1041"/>
                          <a:pt x="1413" y="1041"/>
                        </a:cubicBezTo>
                        <a:cubicBezTo>
                          <a:pt x="1261" y="1041"/>
                          <a:pt x="1098" y="1061"/>
                          <a:pt x="925" y="1100"/>
                        </a:cubicBezTo>
                        <a:cubicBezTo>
                          <a:pt x="750" y="1137"/>
                          <a:pt x="634" y="1155"/>
                          <a:pt x="518" y="1155"/>
                        </a:cubicBezTo>
                        <a:cubicBezTo>
                          <a:pt x="421" y="1137"/>
                          <a:pt x="348" y="1119"/>
                          <a:pt x="269" y="1040"/>
                        </a:cubicBezTo>
                        <a:cubicBezTo>
                          <a:pt x="117" y="943"/>
                          <a:pt x="98" y="712"/>
                          <a:pt x="172" y="559"/>
                        </a:cubicBezTo>
                        <a:cubicBezTo>
                          <a:pt x="214" y="481"/>
                          <a:pt x="250" y="462"/>
                          <a:pt x="329" y="462"/>
                        </a:cubicBezTo>
                        <a:cubicBezTo>
                          <a:pt x="366" y="453"/>
                          <a:pt x="413" y="453"/>
                          <a:pt x="471" y="453"/>
                        </a:cubicBezTo>
                        <a:cubicBezTo>
                          <a:pt x="529" y="453"/>
                          <a:pt x="597" y="453"/>
                          <a:pt x="676" y="444"/>
                        </a:cubicBezTo>
                        <a:cubicBezTo>
                          <a:pt x="847" y="425"/>
                          <a:pt x="1059" y="328"/>
                          <a:pt x="1253" y="250"/>
                        </a:cubicBezTo>
                        <a:cubicBezTo>
                          <a:pt x="1346" y="213"/>
                          <a:pt x="1443" y="176"/>
                          <a:pt x="1521" y="134"/>
                        </a:cubicBezTo>
                        <a:cubicBezTo>
                          <a:pt x="1600" y="116"/>
                          <a:pt x="1655" y="97"/>
                          <a:pt x="1692" y="97"/>
                        </a:cubicBezTo>
                        <a:cubicBezTo>
                          <a:pt x="1722" y="107"/>
                          <a:pt x="1757" y="111"/>
                          <a:pt x="1796" y="111"/>
                        </a:cubicBezTo>
                        <a:cubicBezTo>
                          <a:pt x="1834" y="111"/>
                          <a:pt x="1877" y="107"/>
                          <a:pt x="1923" y="97"/>
                        </a:cubicBezTo>
                        <a:lnTo>
                          <a:pt x="2233" y="97"/>
                        </a:lnTo>
                        <a:cubicBezTo>
                          <a:pt x="2385" y="116"/>
                          <a:pt x="2542" y="134"/>
                          <a:pt x="2658" y="231"/>
                        </a:cubicBezTo>
                        <a:cubicBezTo>
                          <a:pt x="2773" y="273"/>
                          <a:pt x="2847" y="310"/>
                          <a:pt x="2907" y="347"/>
                        </a:cubicBezTo>
                        <a:lnTo>
                          <a:pt x="2907" y="328"/>
                        </a:lnTo>
                        <a:cubicBezTo>
                          <a:pt x="2755" y="97"/>
                          <a:pt x="2482" y="19"/>
                          <a:pt x="2251" y="0"/>
                        </a:cubicBezTo>
                        <a:lnTo>
                          <a:pt x="1923" y="0"/>
                        </a:lnTo>
                        <a:cubicBezTo>
                          <a:pt x="1862" y="0"/>
                          <a:pt x="1798" y="9"/>
                          <a:pt x="1757" y="9"/>
                        </a:cubicBezTo>
                        <a:cubicBezTo>
                          <a:pt x="1736" y="9"/>
                          <a:pt x="1721" y="7"/>
                          <a:pt x="171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1" name="Google Shape;2621;p23"/>
                  <p:cNvSpPr/>
                  <p:nvPr/>
                </p:nvSpPr>
                <p:spPr>
                  <a:xfrm>
                    <a:off x="6739212" y="3006402"/>
                    <a:ext cx="514906" cy="242246"/>
                  </a:xfrm>
                  <a:custGeom>
                    <a:rect b="b" l="l" r="r" t="t"/>
                    <a:pathLst>
                      <a:path extrusionOk="0" h="1513" w="3216">
                        <a:moveTo>
                          <a:pt x="2553" y="0"/>
                        </a:moveTo>
                        <a:cubicBezTo>
                          <a:pt x="2466" y="0"/>
                          <a:pt x="2382" y="10"/>
                          <a:pt x="2310" y="27"/>
                        </a:cubicBezTo>
                        <a:cubicBezTo>
                          <a:pt x="2079" y="88"/>
                          <a:pt x="1326" y="319"/>
                          <a:pt x="1058" y="397"/>
                        </a:cubicBezTo>
                        <a:cubicBezTo>
                          <a:pt x="767" y="471"/>
                          <a:pt x="305" y="605"/>
                          <a:pt x="152" y="744"/>
                        </a:cubicBezTo>
                        <a:cubicBezTo>
                          <a:pt x="0" y="878"/>
                          <a:pt x="116" y="1358"/>
                          <a:pt x="305" y="1474"/>
                        </a:cubicBezTo>
                        <a:cubicBezTo>
                          <a:pt x="361" y="1502"/>
                          <a:pt x="456" y="1512"/>
                          <a:pt x="569" y="1512"/>
                        </a:cubicBezTo>
                        <a:cubicBezTo>
                          <a:pt x="846" y="1512"/>
                          <a:pt x="1233" y="1450"/>
                          <a:pt x="1423" y="1437"/>
                        </a:cubicBezTo>
                        <a:cubicBezTo>
                          <a:pt x="1691" y="1395"/>
                          <a:pt x="2578" y="1280"/>
                          <a:pt x="2828" y="1206"/>
                        </a:cubicBezTo>
                        <a:cubicBezTo>
                          <a:pt x="3077" y="1127"/>
                          <a:pt x="3216" y="799"/>
                          <a:pt x="3216" y="605"/>
                        </a:cubicBezTo>
                        <a:cubicBezTo>
                          <a:pt x="3216" y="397"/>
                          <a:pt x="3059" y="185"/>
                          <a:pt x="3059" y="185"/>
                        </a:cubicBezTo>
                        <a:cubicBezTo>
                          <a:pt x="2954" y="51"/>
                          <a:pt x="2747" y="0"/>
                          <a:pt x="2553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2" name="Google Shape;2622;p23"/>
                  <p:cNvSpPr/>
                  <p:nvPr/>
                </p:nvSpPr>
                <p:spPr>
                  <a:xfrm>
                    <a:off x="6742094" y="2998877"/>
                    <a:ext cx="505459" cy="257457"/>
                  </a:xfrm>
                  <a:custGeom>
                    <a:rect b="b" l="l" r="r" t="t"/>
                    <a:pathLst>
                      <a:path extrusionOk="0" h="1608" w="3157">
                        <a:moveTo>
                          <a:pt x="2505" y="1"/>
                        </a:moveTo>
                        <a:cubicBezTo>
                          <a:pt x="2426" y="1"/>
                          <a:pt x="2348" y="1"/>
                          <a:pt x="2274" y="19"/>
                        </a:cubicBezTo>
                        <a:cubicBezTo>
                          <a:pt x="2043" y="74"/>
                          <a:pt x="1290" y="329"/>
                          <a:pt x="1022" y="403"/>
                        </a:cubicBezTo>
                        <a:cubicBezTo>
                          <a:pt x="888" y="444"/>
                          <a:pt x="694" y="481"/>
                          <a:pt x="518" y="537"/>
                        </a:cubicBezTo>
                        <a:cubicBezTo>
                          <a:pt x="347" y="597"/>
                          <a:pt x="195" y="675"/>
                          <a:pt x="98" y="749"/>
                        </a:cubicBezTo>
                        <a:cubicBezTo>
                          <a:pt x="56" y="791"/>
                          <a:pt x="19" y="865"/>
                          <a:pt x="19" y="925"/>
                        </a:cubicBezTo>
                        <a:cubicBezTo>
                          <a:pt x="0" y="999"/>
                          <a:pt x="19" y="1096"/>
                          <a:pt x="37" y="1174"/>
                        </a:cubicBezTo>
                        <a:cubicBezTo>
                          <a:pt x="79" y="1327"/>
                          <a:pt x="134" y="1502"/>
                          <a:pt x="268" y="1558"/>
                        </a:cubicBezTo>
                        <a:cubicBezTo>
                          <a:pt x="329" y="1599"/>
                          <a:pt x="402" y="1599"/>
                          <a:pt x="500" y="1599"/>
                        </a:cubicBezTo>
                        <a:cubicBezTo>
                          <a:pt x="532" y="1605"/>
                          <a:pt x="566" y="1607"/>
                          <a:pt x="602" y="1607"/>
                        </a:cubicBezTo>
                        <a:cubicBezTo>
                          <a:pt x="674" y="1607"/>
                          <a:pt x="751" y="1599"/>
                          <a:pt x="828" y="1599"/>
                        </a:cubicBezTo>
                        <a:cubicBezTo>
                          <a:pt x="1040" y="1576"/>
                          <a:pt x="1271" y="1539"/>
                          <a:pt x="1405" y="1521"/>
                        </a:cubicBezTo>
                        <a:cubicBezTo>
                          <a:pt x="1539" y="1502"/>
                          <a:pt x="1830" y="1461"/>
                          <a:pt x="2117" y="1424"/>
                        </a:cubicBezTo>
                        <a:cubicBezTo>
                          <a:pt x="2408" y="1387"/>
                          <a:pt x="2694" y="1345"/>
                          <a:pt x="2828" y="1308"/>
                        </a:cubicBezTo>
                        <a:cubicBezTo>
                          <a:pt x="2967" y="1271"/>
                          <a:pt x="3082" y="1156"/>
                          <a:pt x="3138" y="1022"/>
                        </a:cubicBezTo>
                        <a:cubicBezTo>
                          <a:pt x="3156" y="999"/>
                          <a:pt x="3156" y="999"/>
                          <a:pt x="3156" y="980"/>
                        </a:cubicBezTo>
                        <a:cubicBezTo>
                          <a:pt x="3138" y="962"/>
                          <a:pt x="3101" y="943"/>
                          <a:pt x="3082" y="943"/>
                        </a:cubicBezTo>
                        <a:cubicBezTo>
                          <a:pt x="3059" y="943"/>
                          <a:pt x="3059" y="962"/>
                          <a:pt x="3059" y="980"/>
                        </a:cubicBezTo>
                        <a:cubicBezTo>
                          <a:pt x="3004" y="1077"/>
                          <a:pt x="2907" y="1174"/>
                          <a:pt x="2791" y="1211"/>
                        </a:cubicBezTo>
                        <a:cubicBezTo>
                          <a:pt x="2676" y="1230"/>
                          <a:pt x="2389" y="1290"/>
                          <a:pt x="2098" y="1327"/>
                        </a:cubicBezTo>
                        <a:cubicBezTo>
                          <a:pt x="1812" y="1368"/>
                          <a:pt x="1521" y="1405"/>
                          <a:pt x="1405" y="1424"/>
                        </a:cubicBezTo>
                        <a:cubicBezTo>
                          <a:pt x="1253" y="1442"/>
                          <a:pt x="1040" y="1484"/>
                          <a:pt x="809" y="1502"/>
                        </a:cubicBezTo>
                        <a:lnTo>
                          <a:pt x="500" y="1502"/>
                        </a:lnTo>
                        <a:cubicBezTo>
                          <a:pt x="426" y="1502"/>
                          <a:pt x="347" y="1484"/>
                          <a:pt x="310" y="1461"/>
                        </a:cubicBezTo>
                        <a:cubicBezTo>
                          <a:pt x="250" y="1424"/>
                          <a:pt x="153" y="1290"/>
                          <a:pt x="134" y="1156"/>
                        </a:cubicBezTo>
                        <a:cubicBezTo>
                          <a:pt x="116" y="1077"/>
                          <a:pt x="116" y="999"/>
                          <a:pt x="116" y="943"/>
                        </a:cubicBezTo>
                        <a:cubicBezTo>
                          <a:pt x="116" y="883"/>
                          <a:pt x="134" y="846"/>
                          <a:pt x="171" y="828"/>
                        </a:cubicBezTo>
                        <a:cubicBezTo>
                          <a:pt x="232" y="768"/>
                          <a:pt x="384" y="694"/>
                          <a:pt x="560" y="634"/>
                        </a:cubicBezTo>
                        <a:cubicBezTo>
                          <a:pt x="731" y="578"/>
                          <a:pt x="906" y="537"/>
                          <a:pt x="1040" y="500"/>
                        </a:cubicBezTo>
                        <a:cubicBezTo>
                          <a:pt x="1327" y="421"/>
                          <a:pt x="2080" y="172"/>
                          <a:pt x="2311" y="116"/>
                        </a:cubicBezTo>
                        <a:cubicBezTo>
                          <a:pt x="2368" y="105"/>
                          <a:pt x="2444" y="93"/>
                          <a:pt x="2524" y="93"/>
                        </a:cubicBezTo>
                        <a:cubicBezTo>
                          <a:pt x="2581" y="93"/>
                          <a:pt x="2639" y="99"/>
                          <a:pt x="2694" y="116"/>
                        </a:cubicBezTo>
                        <a:cubicBezTo>
                          <a:pt x="2754" y="116"/>
                          <a:pt x="2810" y="135"/>
                          <a:pt x="2870" y="153"/>
                        </a:cubicBezTo>
                        <a:cubicBezTo>
                          <a:pt x="2870" y="153"/>
                          <a:pt x="3004" y="213"/>
                          <a:pt x="3156" y="329"/>
                        </a:cubicBezTo>
                        <a:cubicBezTo>
                          <a:pt x="3119" y="250"/>
                          <a:pt x="3082" y="190"/>
                          <a:pt x="3082" y="190"/>
                        </a:cubicBezTo>
                        <a:cubicBezTo>
                          <a:pt x="3004" y="98"/>
                          <a:pt x="2851" y="38"/>
                          <a:pt x="2694" y="19"/>
                        </a:cubicBezTo>
                        <a:cubicBezTo>
                          <a:pt x="2639" y="1"/>
                          <a:pt x="2579" y="1"/>
                          <a:pt x="2505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3" name="Google Shape;2623;p23"/>
                  <p:cNvSpPr/>
                  <p:nvPr/>
                </p:nvSpPr>
                <p:spPr>
                  <a:xfrm>
                    <a:off x="6834637" y="3154663"/>
                    <a:ext cx="440936" cy="208623"/>
                  </a:xfrm>
                  <a:custGeom>
                    <a:rect b="b" l="l" r="r" t="t"/>
                    <a:pathLst>
                      <a:path extrusionOk="0" h="1303" w="2754">
                        <a:moveTo>
                          <a:pt x="2386" y="1"/>
                        </a:moveTo>
                        <a:cubicBezTo>
                          <a:pt x="2368" y="1"/>
                          <a:pt x="2349" y="3"/>
                          <a:pt x="2329" y="7"/>
                        </a:cubicBezTo>
                        <a:cubicBezTo>
                          <a:pt x="2079" y="67"/>
                          <a:pt x="462" y="488"/>
                          <a:pt x="250" y="511"/>
                        </a:cubicBezTo>
                        <a:cubicBezTo>
                          <a:pt x="37" y="529"/>
                          <a:pt x="0" y="700"/>
                          <a:pt x="37" y="973"/>
                        </a:cubicBezTo>
                        <a:cubicBezTo>
                          <a:pt x="97" y="1222"/>
                          <a:pt x="250" y="1296"/>
                          <a:pt x="481" y="1296"/>
                        </a:cubicBezTo>
                        <a:cubicBezTo>
                          <a:pt x="527" y="1301"/>
                          <a:pt x="603" y="1303"/>
                          <a:pt x="697" y="1303"/>
                        </a:cubicBezTo>
                        <a:cubicBezTo>
                          <a:pt x="1073" y="1303"/>
                          <a:pt x="1730" y="1270"/>
                          <a:pt x="1867" y="1241"/>
                        </a:cubicBezTo>
                        <a:cubicBezTo>
                          <a:pt x="2061" y="1222"/>
                          <a:pt x="2481" y="1144"/>
                          <a:pt x="2620" y="913"/>
                        </a:cubicBezTo>
                        <a:cubicBezTo>
                          <a:pt x="2620" y="913"/>
                          <a:pt x="2754" y="742"/>
                          <a:pt x="2712" y="488"/>
                        </a:cubicBezTo>
                        <a:cubicBezTo>
                          <a:pt x="2661" y="275"/>
                          <a:pt x="2591" y="1"/>
                          <a:pt x="238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4" name="Google Shape;2624;p23"/>
                  <p:cNvSpPr/>
                  <p:nvPr/>
                </p:nvSpPr>
                <p:spPr>
                  <a:xfrm>
                    <a:off x="6828713" y="3146817"/>
                    <a:ext cx="434372" cy="225755"/>
                  </a:xfrm>
                  <a:custGeom>
                    <a:rect b="b" l="l" r="r" t="t"/>
                    <a:pathLst>
                      <a:path extrusionOk="0" h="1410" w="2713">
                        <a:moveTo>
                          <a:pt x="2347" y="1"/>
                        </a:moveTo>
                        <a:cubicBezTo>
                          <a:pt x="2213" y="38"/>
                          <a:pt x="1751" y="153"/>
                          <a:pt x="1289" y="269"/>
                        </a:cubicBezTo>
                        <a:cubicBezTo>
                          <a:pt x="1058" y="329"/>
                          <a:pt x="827" y="384"/>
                          <a:pt x="652" y="444"/>
                        </a:cubicBezTo>
                        <a:cubicBezTo>
                          <a:pt x="462" y="481"/>
                          <a:pt x="324" y="500"/>
                          <a:pt x="287" y="518"/>
                        </a:cubicBezTo>
                        <a:cubicBezTo>
                          <a:pt x="153" y="518"/>
                          <a:pt x="74" y="578"/>
                          <a:pt x="37" y="675"/>
                        </a:cubicBezTo>
                        <a:cubicBezTo>
                          <a:pt x="0" y="768"/>
                          <a:pt x="19" y="883"/>
                          <a:pt x="37" y="1022"/>
                        </a:cubicBezTo>
                        <a:cubicBezTo>
                          <a:pt x="56" y="1156"/>
                          <a:pt x="116" y="1253"/>
                          <a:pt x="208" y="1308"/>
                        </a:cubicBezTo>
                        <a:cubicBezTo>
                          <a:pt x="287" y="1368"/>
                          <a:pt x="402" y="1387"/>
                          <a:pt x="518" y="1405"/>
                        </a:cubicBezTo>
                        <a:cubicBezTo>
                          <a:pt x="552" y="1408"/>
                          <a:pt x="600" y="1409"/>
                          <a:pt x="658" y="1409"/>
                        </a:cubicBezTo>
                        <a:cubicBezTo>
                          <a:pt x="1015" y="1409"/>
                          <a:pt x="1739" y="1365"/>
                          <a:pt x="1922" y="1345"/>
                        </a:cubicBezTo>
                        <a:cubicBezTo>
                          <a:pt x="2019" y="1327"/>
                          <a:pt x="2172" y="1308"/>
                          <a:pt x="2329" y="1253"/>
                        </a:cubicBezTo>
                        <a:cubicBezTo>
                          <a:pt x="2463" y="1211"/>
                          <a:pt x="2615" y="1137"/>
                          <a:pt x="2694" y="999"/>
                        </a:cubicBezTo>
                        <a:cubicBezTo>
                          <a:pt x="2657" y="980"/>
                          <a:pt x="2615" y="962"/>
                          <a:pt x="2597" y="962"/>
                        </a:cubicBezTo>
                        <a:cubicBezTo>
                          <a:pt x="2541" y="1040"/>
                          <a:pt x="2426" y="1114"/>
                          <a:pt x="2287" y="1156"/>
                        </a:cubicBezTo>
                        <a:cubicBezTo>
                          <a:pt x="2153" y="1211"/>
                          <a:pt x="2001" y="1230"/>
                          <a:pt x="1904" y="1253"/>
                        </a:cubicBezTo>
                        <a:cubicBezTo>
                          <a:pt x="1733" y="1271"/>
                          <a:pt x="730" y="1308"/>
                          <a:pt x="518" y="1308"/>
                        </a:cubicBezTo>
                        <a:cubicBezTo>
                          <a:pt x="421" y="1290"/>
                          <a:pt x="324" y="1271"/>
                          <a:pt x="268" y="1230"/>
                        </a:cubicBezTo>
                        <a:cubicBezTo>
                          <a:pt x="190" y="1193"/>
                          <a:pt x="153" y="1114"/>
                          <a:pt x="134" y="999"/>
                        </a:cubicBezTo>
                        <a:cubicBezTo>
                          <a:pt x="116" y="883"/>
                          <a:pt x="116" y="768"/>
                          <a:pt x="134" y="712"/>
                        </a:cubicBezTo>
                        <a:cubicBezTo>
                          <a:pt x="153" y="652"/>
                          <a:pt x="190" y="615"/>
                          <a:pt x="287" y="615"/>
                        </a:cubicBezTo>
                        <a:cubicBezTo>
                          <a:pt x="347" y="615"/>
                          <a:pt x="481" y="578"/>
                          <a:pt x="670" y="537"/>
                        </a:cubicBezTo>
                        <a:cubicBezTo>
                          <a:pt x="864" y="481"/>
                          <a:pt x="1095" y="421"/>
                          <a:pt x="1326" y="366"/>
                        </a:cubicBezTo>
                        <a:cubicBezTo>
                          <a:pt x="1788" y="250"/>
                          <a:pt x="2250" y="135"/>
                          <a:pt x="2384" y="98"/>
                        </a:cubicBezTo>
                        <a:cubicBezTo>
                          <a:pt x="2426" y="98"/>
                          <a:pt x="2463" y="98"/>
                          <a:pt x="2500" y="116"/>
                        </a:cubicBezTo>
                        <a:cubicBezTo>
                          <a:pt x="2541" y="135"/>
                          <a:pt x="2615" y="153"/>
                          <a:pt x="2712" y="213"/>
                        </a:cubicBezTo>
                        <a:cubicBezTo>
                          <a:pt x="2694" y="190"/>
                          <a:pt x="2694" y="172"/>
                          <a:pt x="2675" y="172"/>
                        </a:cubicBezTo>
                        <a:cubicBezTo>
                          <a:pt x="2657" y="116"/>
                          <a:pt x="2615" y="56"/>
                          <a:pt x="2560" y="38"/>
                        </a:cubicBezTo>
                        <a:cubicBezTo>
                          <a:pt x="2518" y="1"/>
                          <a:pt x="2463" y="1"/>
                          <a:pt x="242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5" name="Google Shape;2625;p23"/>
                  <p:cNvSpPr/>
                  <p:nvPr/>
                </p:nvSpPr>
                <p:spPr>
                  <a:xfrm>
                    <a:off x="6884111" y="3302923"/>
                    <a:ext cx="415959" cy="177242"/>
                  </a:xfrm>
                  <a:custGeom>
                    <a:rect b="b" l="l" r="r" t="t"/>
                    <a:pathLst>
                      <a:path extrusionOk="0" h="1107" w="2598">
                        <a:moveTo>
                          <a:pt x="2194" y="0"/>
                        </a:moveTo>
                        <a:cubicBezTo>
                          <a:pt x="2176" y="0"/>
                          <a:pt x="2157" y="2"/>
                          <a:pt x="2135" y="5"/>
                        </a:cubicBezTo>
                        <a:cubicBezTo>
                          <a:pt x="1904" y="65"/>
                          <a:pt x="421" y="333"/>
                          <a:pt x="287" y="352"/>
                        </a:cubicBezTo>
                        <a:cubicBezTo>
                          <a:pt x="153" y="370"/>
                          <a:pt x="75" y="449"/>
                          <a:pt x="38" y="661"/>
                        </a:cubicBezTo>
                        <a:cubicBezTo>
                          <a:pt x="1" y="855"/>
                          <a:pt x="153" y="1045"/>
                          <a:pt x="421" y="1086"/>
                        </a:cubicBezTo>
                        <a:cubicBezTo>
                          <a:pt x="492" y="1101"/>
                          <a:pt x="610" y="1106"/>
                          <a:pt x="748" y="1106"/>
                        </a:cubicBezTo>
                        <a:cubicBezTo>
                          <a:pt x="1138" y="1106"/>
                          <a:pt x="1685" y="1063"/>
                          <a:pt x="1770" y="1063"/>
                        </a:cubicBezTo>
                        <a:cubicBezTo>
                          <a:pt x="1867" y="1045"/>
                          <a:pt x="2329" y="971"/>
                          <a:pt x="2500" y="777"/>
                        </a:cubicBezTo>
                        <a:cubicBezTo>
                          <a:pt x="2500" y="777"/>
                          <a:pt x="2597" y="583"/>
                          <a:pt x="2482" y="370"/>
                        </a:cubicBezTo>
                        <a:cubicBezTo>
                          <a:pt x="2394" y="160"/>
                          <a:pt x="2370" y="0"/>
                          <a:pt x="2194" y="0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6" name="Google Shape;2626;p23"/>
                  <p:cNvSpPr/>
                  <p:nvPr/>
                </p:nvSpPr>
                <p:spPr>
                  <a:xfrm>
                    <a:off x="6877546" y="3294758"/>
                    <a:ext cx="419482" cy="193253"/>
                  </a:xfrm>
                  <a:custGeom>
                    <a:rect b="b" l="l" r="r" t="t"/>
                    <a:pathLst>
                      <a:path extrusionOk="0" h="1207" w="2620">
                        <a:moveTo>
                          <a:pt x="2236" y="1"/>
                        </a:moveTo>
                        <a:cubicBezTo>
                          <a:pt x="2213" y="1"/>
                          <a:pt x="2195" y="19"/>
                          <a:pt x="2176" y="19"/>
                        </a:cubicBezTo>
                        <a:cubicBezTo>
                          <a:pt x="1945" y="56"/>
                          <a:pt x="444" y="329"/>
                          <a:pt x="310" y="366"/>
                        </a:cubicBezTo>
                        <a:cubicBezTo>
                          <a:pt x="250" y="366"/>
                          <a:pt x="176" y="403"/>
                          <a:pt x="116" y="463"/>
                        </a:cubicBezTo>
                        <a:cubicBezTo>
                          <a:pt x="79" y="518"/>
                          <a:pt x="42" y="597"/>
                          <a:pt x="19" y="694"/>
                        </a:cubicBezTo>
                        <a:cubicBezTo>
                          <a:pt x="0" y="809"/>
                          <a:pt x="42" y="925"/>
                          <a:pt x="116" y="1022"/>
                        </a:cubicBezTo>
                        <a:cubicBezTo>
                          <a:pt x="194" y="1096"/>
                          <a:pt x="310" y="1174"/>
                          <a:pt x="444" y="1193"/>
                        </a:cubicBezTo>
                        <a:cubicBezTo>
                          <a:pt x="520" y="1202"/>
                          <a:pt x="635" y="1207"/>
                          <a:pt x="768" y="1207"/>
                        </a:cubicBezTo>
                        <a:cubicBezTo>
                          <a:pt x="901" y="1207"/>
                          <a:pt x="1051" y="1202"/>
                          <a:pt x="1197" y="1193"/>
                        </a:cubicBezTo>
                        <a:cubicBezTo>
                          <a:pt x="1349" y="1193"/>
                          <a:pt x="1483" y="1193"/>
                          <a:pt x="1599" y="1174"/>
                        </a:cubicBezTo>
                        <a:cubicBezTo>
                          <a:pt x="1696" y="1174"/>
                          <a:pt x="1774" y="1156"/>
                          <a:pt x="1811" y="1156"/>
                        </a:cubicBezTo>
                        <a:cubicBezTo>
                          <a:pt x="1867" y="1156"/>
                          <a:pt x="2005" y="1137"/>
                          <a:pt x="2158" y="1077"/>
                        </a:cubicBezTo>
                        <a:cubicBezTo>
                          <a:pt x="2292" y="1040"/>
                          <a:pt x="2407" y="980"/>
                          <a:pt x="2504" y="906"/>
                        </a:cubicBezTo>
                        <a:lnTo>
                          <a:pt x="2523" y="980"/>
                        </a:lnTo>
                        <a:lnTo>
                          <a:pt x="2583" y="846"/>
                        </a:lnTo>
                        <a:cubicBezTo>
                          <a:pt x="2583" y="846"/>
                          <a:pt x="2601" y="809"/>
                          <a:pt x="2620" y="712"/>
                        </a:cubicBezTo>
                        <a:lnTo>
                          <a:pt x="2620" y="712"/>
                        </a:lnTo>
                        <a:cubicBezTo>
                          <a:pt x="2583" y="749"/>
                          <a:pt x="2560" y="791"/>
                          <a:pt x="2523" y="809"/>
                        </a:cubicBezTo>
                        <a:cubicBezTo>
                          <a:pt x="2467" y="846"/>
                          <a:pt x="2444" y="865"/>
                          <a:pt x="2407" y="865"/>
                        </a:cubicBezTo>
                        <a:cubicBezTo>
                          <a:pt x="2329" y="925"/>
                          <a:pt x="2236" y="962"/>
                          <a:pt x="2139" y="980"/>
                        </a:cubicBezTo>
                        <a:cubicBezTo>
                          <a:pt x="1982" y="1040"/>
                          <a:pt x="1848" y="1059"/>
                          <a:pt x="1793" y="1059"/>
                        </a:cubicBezTo>
                        <a:cubicBezTo>
                          <a:pt x="1774" y="1059"/>
                          <a:pt x="1696" y="1077"/>
                          <a:pt x="1580" y="1077"/>
                        </a:cubicBezTo>
                        <a:cubicBezTo>
                          <a:pt x="1483" y="1077"/>
                          <a:pt x="1331" y="1096"/>
                          <a:pt x="1197" y="1096"/>
                        </a:cubicBezTo>
                        <a:cubicBezTo>
                          <a:pt x="1051" y="1105"/>
                          <a:pt x="901" y="1110"/>
                          <a:pt x="771" y="1110"/>
                        </a:cubicBezTo>
                        <a:cubicBezTo>
                          <a:pt x="640" y="1110"/>
                          <a:pt x="529" y="1105"/>
                          <a:pt x="462" y="1096"/>
                        </a:cubicBezTo>
                        <a:cubicBezTo>
                          <a:pt x="347" y="1077"/>
                          <a:pt x="250" y="1022"/>
                          <a:pt x="194" y="943"/>
                        </a:cubicBezTo>
                        <a:cubicBezTo>
                          <a:pt x="134" y="883"/>
                          <a:pt x="97" y="809"/>
                          <a:pt x="116" y="712"/>
                        </a:cubicBezTo>
                        <a:cubicBezTo>
                          <a:pt x="134" y="615"/>
                          <a:pt x="176" y="560"/>
                          <a:pt x="194" y="518"/>
                        </a:cubicBezTo>
                        <a:cubicBezTo>
                          <a:pt x="231" y="481"/>
                          <a:pt x="273" y="463"/>
                          <a:pt x="328" y="463"/>
                        </a:cubicBezTo>
                        <a:cubicBezTo>
                          <a:pt x="462" y="444"/>
                          <a:pt x="1830" y="172"/>
                          <a:pt x="2158" y="116"/>
                        </a:cubicBezTo>
                        <a:lnTo>
                          <a:pt x="2139" y="116"/>
                        </a:lnTo>
                        <a:cubicBezTo>
                          <a:pt x="2139" y="116"/>
                          <a:pt x="2185" y="102"/>
                          <a:pt x="2260" y="102"/>
                        </a:cubicBezTo>
                        <a:cubicBezTo>
                          <a:pt x="2315" y="102"/>
                          <a:pt x="2386" y="110"/>
                          <a:pt x="2467" y="135"/>
                        </a:cubicBezTo>
                        <a:lnTo>
                          <a:pt x="2444" y="116"/>
                        </a:lnTo>
                        <a:cubicBezTo>
                          <a:pt x="2426" y="75"/>
                          <a:pt x="2389" y="38"/>
                          <a:pt x="2329" y="19"/>
                        </a:cubicBezTo>
                        <a:cubicBezTo>
                          <a:pt x="2310" y="19"/>
                          <a:pt x="2273" y="1"/>
                          <a:pt x="2236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7" name="Google Shape;2627;p23"/>
                  <p:cNvSpPr/>
                  <p:nvPr/>
                </p:nvSpPr>
                <p:spPr>
                  <a:xfrm>
                    <a:off x="5934187" y="991751"/>
                    <a:ext cx="1048544" cy="842339"/>
                  </a:xfrm>
                  <a:custGeom>
                    <a:rect b="b" l="l" r="r" t="t"/>
                    <a:pathLst>
                      <a:path extrusionOk="0" h="5261" w="6549">
                        <a:moveTo>
                          <a:pt x="2196" y="1"/>
                        </a:moveTo>
                        <a:cubicBezTo>
                          <a:pt x="2080" y="19"/>
                          <a:pt x="1983" y="43"/>
                          <a:pt x="1891" y="80"/>
                        </a:cubicBezTo>
                        <a:cubicBezTo>
                          <a:pt x="1466" y="232"/>
                          <a:pt x="1137" y="888"/>
                          <a:pt x="985" y="1600"/>
                        </a:cubicBezTo>
                        <a:cubicBezTo>
                          <a:pt x="888" y="1521"/>
                          <a:pt x="754" y="1484"/>
                          <a:pt x="620" y="1484"/>
                        </a:cubicBezTo>
                        <a:cubicBezTo>
                          <a:pt x="273" y="1484"/>
                          <a:pt x="1" y="1752"/>
                          <a:pt x="1" y="2099"/>
                        </a:cubicBezTo>
                        <a:cubicBezTo>
                          <a:pt x="1" y="2445"/>
                          <a:pt x="273" y="2718"/>
                          <a:pt x="620" y="2718"/>
                        </a:cubicBezTo>
                        <a:cubicBezTo>
                          <a:pt x="712" y="2718"/>
                          <a:pt x="809" y="2699"/>
                          <a:pt x="906" y="2658"/>
                        </a:cubicBezTo>
                        <a:lnTo>
                          <a:pt x="906" y="2658"/>
                        </a:lnTo>
                        <a:cubicBezTo>
                          <a:pt x="870" y="2889"/>
                          <a:pt x="754" y="4159"/>
                          <a:pt x="1484" y="4719"/>
                        </a:cubicBezTo>
                        <a:cubicBezTo>
                          <a:pt x="2166" y="5221"/>
                          <a:pt x="2972" y="5261"/>
                          <a:pt x="3209" y="5261"/>
                        </a:cubicBezTo>
                        <a:cubicBezTo>
                          <a:pt x="3253" y="5261"/>
                          <a:pt x="3277" y="5259"/>
                          <a:pt x="3277" y="5259"/>
                        </a:cubicBezTo>
                        <a:cubicBezTo>
                          <a:pt x="3277" y="5259"/>
                          <a:pt x="3300" y="5261"/>
                          <a:pt x="3343" y="5261"/>
                        </a:cubicBezTo>
                        <a:cubicBezTo>
                          <a:pt x="3575" y="5261"/>
                          <a:pt x="4365" y="5221"/>
                          <a:pt x="5046" y="4719"/>
                        </a:cubicBezTo>
                        <a:cubicBezTo>
                          <a:pt x="5777" y="4159"/>
                          <a:pt x="5661" y="2889"/>
                          <a:pt x="5624" y="2658"/>
                        </a:cubicBezTo>
                        <a:lnTo>
                          <a:pt x="5624" y="2658"/>
                        </a:lnTo>
                        <a:cubicBezTo>
                          <a:pt x="5721" y="2699"/>
                          <a:pt x="5818" y="2718"/>
                          <a:pt x="5911" y="2718"/>
                        </a:cubicBezTo>
                        <a:cubicBezTo>
                          <a:pt x="6257" y="2718"/>
                          <a:pt x="6548" y="2445"/>
                          <a:pt x="6548" y="2099"/>
                        </a:cubicBezTo>
                        <a:cubicBezTo>
                          <a:pt x="6548" y="1752"/>
                          <a:pt x="6257" y="1484"/>
                          <a:pt x="5911" y="1484"/>
                        </a:cubicBezTo>
                        <a:cubicBezTo>
                          <a:pt x="5777" y="1484"/>
                          <a:pt x="5661" y="1521"/>
                          <a:pt x="5546" y="1600"/>
                        </a:cubicBezTo>
                        <a:lnTo>
                          <a:pt x="5278" y="1812"/>
                        </a:lnTo>
                        <a:cubicBezTo>
                          <a:pt x="5278" y="1812"/>
                          <a:pt x="5278" y="1715"/>
                          <a:pt x="5296" y="1466"/>
                        </a:cubicBezTo>
                        <a:cubicBezTo>
                          <a:pt x="5296" y="1235"/>
                          <a:pt x="5259" y="1156"/>
                          <a:pt x="5259" y="1156"/>
                        </a:cubicBezTo>
                        <a:cubicBezTo>
                          <a:pt x="5259" y="1156"/>
                          <a:pt x="5232" y="1216"/>
                          <a:pt x="5095" y="1216"/>
                        </a:cubicBezTo>
                        <a:cubicBezTo>
                          <a:pt x="5027" y="1216"/>
                          <a:pt x="4931" y="1201"/>
                          <a:pt x="4797" y="1156"/>
                        </a:cubicBezTo>
                        <a:cubicBezTo>
                          <a:pt x="4390" y="1004"/>
                          <a:pt x="4372" y="773"/>
                          <a:pt x="4372" y="773"/>
                        </a:cubicBezTo>
                        <a:cubicBezTo>
                          <a:pt x="4372" y="773"/>
                          <a:pt x="4034" y="883"/>
                          <a:pt x="3616" y="883"/>
                        </a:cubicBezTo>
                        <a:cubicBezTo>
                          <a:pt x="3108" y="883"/>
                          <a:pt x="2482" y="720"/>
                          <a:pt x="2196" y="1"/>
                        </a:cubicBezTo>
                        <a:close/>
                      </a:path>
                    </a:pathLst>
                  </a:custGeom>
                  <a:solidFill>
                    <a:srgbClr val="96693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8" name="Google Shape;2628;p23"/>
                  <p:cNvSpPr/>
                  <p:nvPr/>
                </p:nvSpPr>
                <p:spPr>
                  <a:xfrm>
                    <a:off x="5925381" y="982945"/>
                    <a:ext cx="1063274" cy="857389"/>
                  </a:xfrm>
                  <a:custGeom>
                    <a:rect b="b" l="l" r="r" t="t"/>
                    <a:pathLst>
                      <a:path extrusionOk="0" h="5355" w="6641">
                        <a:moveTo>
                          <a:pt x="2232" y="116"/>
                        </a:moveTo>
                        <a:cubicBezTo>
                          <a:pt x="2500" y="749"/>
                          <a:pt x="3041" y="943"/>
                          <a:pt x="3521" y="980"/>
                        </a:cubicBezTo>
                        <a:cubicBezTo>
                          <a:pt x="3555" y="981"/>
                          <a:pt x="3589" y="982"/>
                          <a:pt x="3622" y="982"/>
                        </a:cubicBezTo>
                        <a:cubicBezTo>
                          <a:pt x="4035" y="982"/>
                          <a:pt x="4351" y="882"/>
                          <a:pt x="4390" y="865"/>
                        </a:cubicBezTo>
                        <a:cubicBezTo>
                          <a:pt x="4408" y="906"/>
                          <a:pt x="4408" y="925"/>
                          <a:pt x="4445" y="980"/>
                        </a:cubicBezTo>
                        <a:cubicBezTo>
                          <a:pt x="4505" y="1077"/>
                          <a:pt x="4639" y="1174"/>
                          <a:pt x="4834" y="1253"/>
                        </a:cubicBezTo>
                        <a:cubicBezTo>
                          <a:pt x="4972" y="1302"/>
                          <a:pt x="5070" y="1318"/>
                          <a:pt x="5143" y="1318"/>
                        </a:cubicBezTo>
                        <a:cubicBezTo>
                          <a:pt x="5179" y="1318"/>
                          <a:pt x="5209" y="1314"/>
                          <a:pt x="5235" y="1308"/>
                        </a:cubicBezTo>
                        <a:cubicBezTo>
                          <a:pt x="5254" y="1308"/>
                          <a:pt x="5272" y="1308"/>
                          <a:pt x="5272" y="1290"/>
                        </a:cubicBezTo>
                        <a:cubicBezTo>
                          <a:pt x="5296" y="1327"/>
                          <a:pt x="5296" y="1405"/>
                          <a:pt x="5296" y="1521"/>
                        </a:cubicBezTo>
                        <a:cubicBezTo>
                          <a:pt x="5296" y="1770"/>
                          <a:pt x="5272" y="1867"/>
                          <a:pt x="5272" y="1867"/>
                        </a:cubicBezTo>
                        <a:lnTo>
                          <a:pt x="5254" y="1983"/>
                        </a:lnTo>
                        <a:lnTo>
                          <a:pt x="5642" y="1692"/>
                        </a:lnTo>
                        <a:cubicBezTo>
                          <a:pt x="5735" y="1618"/>
                          <a:pt x="5850" y="1576"/>
                          <a:pt x="5966" y="1576"/>
                        </a:cubicBezTo>
                        <a:cubicBezTo>
                          <a:pt x="6294" y="1576"/>
                          <a:pt x="6543" y="1849"/>
                          <a:pt x="6543" y="2154"/>
                        </a:cubicBezTo>
                        <a:cubicBezTo>
                          <a:pt x="6543" y="2463"/>
                          <a:pt x="6294" y="2731"/>
                          <a:pt x="5966" y="2731"/>
                        </a:cubicBezTo>
                        <a:cubicBezTo>
                          <a:pt x="5892" y="2731"/>
                          <a:pt x="5795" y="2713"/>
                          <a:pt x="5716" y="2657"/>
                        </a:cubicBezTo>
                        <a:lnTo>
                          <a:pt x="5619" y="2616"/>
                        </a:lnTo>
                        <a:lnTo>
                          <a:pt x="5642" y="2713"/>
                        </a:lnTo>
                        <a:cubicBezTo>
                          <a:pt x="5661" y="2828"/>
                          <a:pt x="5679" y="3216"/>
                          <a:pt x="5642" y="3618"/>
                        </a:cubicBezTo>
                        <a:cubicBezTo>
                          <a:pt x="5582" y="4025"/>
                          <a:pt x="5430" y="4464"/>
                          <a:pt x="5083" y="4737"/>
                        </a:cubicBezTo>
                        <a:cubicBezTo>
                          <a:pt x="4414" y="5215"/>
                          <a:pt x="3652" y="5256"/>
                          <a:pt x="3410" y="5256"/>
                        </a:cubicBezTo>
                        <a:cubicBezTo>
                          <a:pt x="3360" y="5256"/>
                          <a:pt x="3332" y="5254"/>
                          <a:pt x="3332" y="5254"/>
                        </a:cubicBezTo>
                        <a:cubicBezTo>
                          <a:pt x="3332" y="5254"/>
                          <a:pt x="3303" y="5256"/>
                          <a:pt x="3252" y="5256"/>
                        </a:cubicBezTo>
                        <a:cubicBezTo>
                          <a:pt x="3004" y="5256"/>
                          <a:pt x="2230" y="5215"/>
                          <a:pt x="1576" y="4737"/>
                        </a:cubicBezTo>
                        <a:cubicBezTo>
                          <a:pt x="1229" y="4464"/>
                          <a:pt x="1077" y="4025"/>
                          <a:pt x="1022" y="3618"/>
                        </a:cubicBezTo>
                        <a:cubicBezTo>
                          <a:pt x="961" y="3216"/>
                          <a:pt x="998" y="2828"/>
                          <a:pt x="998" y="2713"/>
                        </a:cubicBezTo>
                        <a:lnTo>
                          <a:pt x="1022" y="2616"/>
                        </a:lnTo>
                        <a:lnTo>
                          <a:pt x="943" y="2657"/>
                        </a:lnTo>
                        <a:cubicBezTo>
                          <a:pt x="846" y="2713"/>
                          <a:pt x="767" y="2731"/>
                          <a:pt x="675" y="2731"/>
                        </a:cubicBezTo>
                        <a:cubicBezTo>
                          <a:pt x="347" y="2731"/>
                          <a:pt x="97" y="2463"/>
                          <a:pt x="97" y="2154"/>
                        </a:cubicBezTo>
                        <a:cubicBezTo>
                          <a:pt x="97" y="1849"/>
                          <a:pt x="347" y="1576"/>
                          <a:pt x="675" y="1576"/>
                        </a:cubicBezTo>
                        <a:cubicBezTo>
                          <a:pt x="791" y="1576"/>
                          <a:pt x="925" y="1618"/>
                          <a:pt x="1022" y="1692"/>
                        </a:cubicBezTo>
                        <a:lnTo>
                          <a:pt x="1077" y="1752"/>
                        </a:lnTo>
                        <a:lnTo>
                          <a:pt x="1095" y="1673"/>
                        </a:lnTo>
                        <a:cubicBezTo>
                          <a:pt x="1174" y="1308"/>
                          <a:pt x="1290" y="980"/>
                          <a:pt x="1424" y="712"/>
                        </a:cubicBezTo>
                        <a:cubicBezTo>
                          <a:pt x="1576" y="444"/>
                          <a:pt x="1752" y="250"/>
                          <a:pt x="1964" y="171"/>
                        </a:cubicBezTo>
                        <a:cubicBezTo>
                          <a:pt x="2038" y="153"/>
                          <a:pt x="2135" y="135"/>
                          <a:pt x="2232" y="116"/>
                        </a:cubicBezTo>
                        <a:close/>
                        <a:moveTo>
                          <a:pt x="2251" y="1"/>
                        </a:moveTo>
                        <a:cubicBezTo>
                          <a:pt x="2135" y="19"/>
                          <a:pt x="2020" y="37"/>
                          <a:pt x="1923" y="74"/>
                        </a:cubicBezTo>
                        <a:cubicBezTo>
                          <a:pt x="1692" y="171"/>
                          <a:pt x="1502" y="384"/>
                          <a:pt x="1345" y="652"/>
                        </a:cubicBezTo>
                        <a:cubicBezTo>
                          <a:pt x="1192" y="925"/>
                          <a:pt x="1095" y="1253"/>
                          <a:pt x="1022" y="1599"/>
                        </a:cubicBezTo>
                        <a:cubicBezTo>
                          <a:pt x="906" y="1539"/>
                          <a:pt x="791" y="1484"/>
                          <a:pt x="675" y="1484"/>
                        </a:cubicBezTo>
                        <a:cubicBezTo>
                          <a:pt x="305" y="1484"/>
                          <a:pt x="0" y="1789"/>
                          <a:pt x="0" y="2154"/>
                        </a:cubicBezTo>
                        <a:cubicBezTo>
                          <a:pt x="0" y="2523"/>
                          <a:pt x="305" y="2828"/>
                          <a:pt x="675" y="2828"/>
                        </a:cubicBezTo>
                        <a:cubicBezTo>
                          <a:pt x="749" y="2828"/>
                          <a:pt x="827" y="2791"/>
                          <a:pt x="906" y="2773"/>
                        </a:cubicBezTo>
                        <a:lnTo>
                          <a:pt x="906" y="2773"/>
                        </a:lnTo>
                        <a:cubicBezTo>
                          <a:pt x="883" y="2925"/>
                          <a:pt x="864" y="3235"/>
                          <a:pt x="925" y="3637"/>
                        </a:cubicBezTo>
                        <a:cubicBezTo>
                          <a:pt x="980" y="4062"/>
                          <a:pt x="1137" y="4524"/>
                          <a:pt x="1521" y="4811"/>
                        </a:cubicBezTo>
                        <a:cubicBezTo>
                          <a:pt x="2166" y="5304"/>
                          <a:pt x="2919" y="5354"/>
                          <a:pt x="3210" y="5354"/>
                        </a:cubicBezTo>
                        <a:cubicBezTo>
                          <a:pt x="3283" y="5354"/>
                          <a:pt x="3327" y="5351"/>
                          <a:pt x="3332" y="5351"/>
                        </a:cubicBezTo>
                        <a:cubicBezTo>
                          <a:pt x="3332" y="5351"/>
                          <a:pt x="3372" y="5354"/>
                          <a:pt x="3443" y="5354"/>
                        </a:cubicBezTo>
                        <a:cubicBezTo>
                          <a:pt x="3722" y="5354"/>
                          <a:pt x="4479" y="5304"/>
                          <a:pt x="5138" y="4811"/>
                        </a:cubicBezTo>
                        <a:cubicBezTo>
                          <a:pt x="5503" y="4524"/>
                          <a:pt x="5679" y="4062"/>
                          <a:pt x="5735" y="3637"/>
                        </a:cubicBezTo>
                        <a:cubicBezTo>
                          <a:pt x="5795" y="3235"/>
                          <a:pt x="5758" y="2925"/>
                          <a:pt x="5735" y="2773"/>
                        </a:cubicBezTo>
                        <a:lnTo>
                          <a:pt x="5735" y="2773"/>
                        </a:lnTo>
                        <a:cubicBezTo>
                          <a:pt x="5813" y="2791"/>
                          <a:pt x="5892" y="2828"/>
                          <a:pt x="5966" y="2828"/>
                        </a:cubicBezTo>
                        <a:cubicBezTo>
                          <a:pt x="6354" y="2828"/>
                          <a:pt x="6640" y="2523"/>
                          <a:pt x="6640" y="2154"/>
                        </a:cubicBezTo>
                        <a:cubicBezTo>
                          <a:pt x="6640" y="1789"/>
                          <a:pt x="6354" y="1484"/>
                          <a:pt x="5966" y="1484"/>
                        </a:cubicBezTo>
                        <a:cubicBezTo>
                          <a:pt x="5832" y="1484"/>
                          <a:pt x="5679" y="1539"/>
                          <a:pt x="5564" y="1618"/>
                        </a:cubicBezTo>
                        <a:lnTo>
                          <a:pt x="5388" y="1770"/>
                        </a:lnTo>
                        <a:lnTo>
                          <a:pt x="5388" y="1521"/>
                        </a:lnTo>
                        <a:cubicBezTo>
                          <a:pt x="5411" y="1405"/>
                          <a:pt x="5388" y="1327"/>
                          <a:pt x="5369" y="1271"/>
                        </a:cubicBezTo>
                        <a:cubicBezTo>
                          <a:pt x="5369" y="1253"/>
                          <a:pt x="5369" y="1230"/>
                          <a:pt x="5351" y="1211"/>
                        </a:cubicBezTo>
                        <a:lnTo>
                          <a:pt x="5351" y="1193"/>
                        </a:lnTo>
                        <a:lnTo>
                          <a:pt x="5296" y="1114"/>
                        </a:lnTo>
                        <a:lnTo>
                          <a:pt x="5254" y="1193"/>
                        </a:lnTo>
                        <a:cubicBezTo>
                          <a:pt x="5254" y="1211"/>
                          <a:pt x="5235" y="1211"/>
                          <a:pt x="5217" y="1211"/>
                        </a:cubicBezTo>
                        <a:cubicBezTo>
                          <a:pt x="5205" y="1217"/>
                          <a:pt x="5184" y="1221"/>
                          <a:pt x="5154" y="1221"/>
                        </a:cubicBezTo>
                        <a:cubicBezTo>
                          <a:pt x="5094" y="1221"/>
                          <a:pt x="5000" y="1205"/>
                          <a:pt x="4870" y="1156"/>
                        </a:cubicBezTo>
                        <a:cubicBezTo>
                          <a:pt x="4676" y="1096"/>
                          <a:pt x="4579" y="999"/>
                          <a:pt x="4524" y="925"/>
                        </a:cubicBezTo>
                        <a:cubicBezTo>
                          <a:pt x="4487" y="865"/>
                          <a:pt x="4464" y="809"/>
                          <a:pt x="4464" y="809"/>
                        </a:cubicBezTo>
                        <a:lnTo>
                          <a:pt x="4464" y="749"/>
                        </a:lnTo>
                        <a:lnTo>
                          <a:pt x="4408" y="768"/>
                        </a:lnTo>
                        <a:cubicBezTo>
                          <a:pt x="4408" y="768"/>
                          <a:pt x="4062" y="886"/>
                          <a:pt x="3645" y="886"/>
                        </a:cubicBezTo>
                        <a:cubicBezTo>
                          <a:pt x="3611" y="886"/>
                          <a:pt x="3575" y="885"/>
                          <a:pt x="3540" y="883"/>
                        </a:cubicBezTo>
                        <a:cubicBezTo>
                          <a:pt x="3059" y="846"/>
                          <a:pt x="2542" y="675"/>
                          <a:pt x="2292" y="37"/>
                        </a:cubicBezTo>
                        <a:lnTo>
                          <a:pt x="2292" y="1"/>
                        </a:ln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9" name="Google Shape;2629;p23"/>
                  <p:cNvSpPr/>
                  <p:nvPr/>
                </p:nvSpPr>
                <p:spPr>
                  <a:xfrm>
                    <a:off x="6196125" y="1294357"/>
                    <a:ext cx="105191" cy="104552"/>
                  </a:xfrm>
                  <a:custGeom>
                    <a:rect b="b" l="l" r="r" t="t"/>
                    <a:pathLst>
                      <a:path extrusionOk="0" h="653" w="657">
                        <a:moveTo>
                          <a:pt x="389" y="1"/>
                        </a:moveTo>
                        <a:cubicBezTo>
                          <a:pt x="255" y="1"/>
                          <a:pt x="195" y="75"/>
                          <a:pt x="139" y="93"/>
                        </a:cubicBezTo>
                        <a:cubicBezTo>
                          <a:pt x="113" y="107"/>
                          <a:pt x="89" y="112"/>
                          <a:pt x="68" y="112"/>
                        </a:cubicBezTo>
                        <a:cubicBezTo>
                          <a:pt x="27" y="112"/>
                          <a:pt x="1" y="93"/>
                          <a:pt x="1" y="93"/>
                        </a:cubicBezTo>
                        <a:lnTo>
                          <a:pt x="1" y="93"/>
                        </a:lnTo>
                        <a:cubicBezTo>
                          <a:pt x="1" y="93"/>
                          <a:pt x="24" y="190"/>
                          <a:pt x="116" y="209"/>
                        </a:cubicBezTo>
                        <a:cubicBezTo>
                          <a:pt x="131" y="212"/>
                          <a:pt x="144" y="214"/>
                          <a:pt x="155" y="214"/>
                        </a:cubicBezTo>
                        <a:cubicBezTo>
                          <a:pt x="215" y="214"/>
                          <a:pt x="228" y="169"/>
                          <a:pt x="310" y="153"/>
                        </a:cubicBezTo>
                        <a:lnTo>
                          <a:pt x="310" y="153"/>
                        </a:lnTo>
                        <a:cubicBezTo>
                          <a:pt x="292" y="209"/>
                          <a:pt x="292" y="269"/>
                          <a:pt x="292" y="324"/>
                        </a:cubicBezTo>
                        <a:cubicBezTo>
                          <a:pt x="292" y="518"/>
                          <a:pt x="370" y="652"/>
                          <a:pt x="486" y="652"/>
                        </a:cubicBezTo>
                        <a:cubicBezTo>
                          <a:pt x="578" y="652"/>
                          <a:pt x="657" y="518"/>
                          <a:pt x="657" y="324"/>
                        </a:cubicBezTo>
                        <a:cubicBezTo>
                          <a:pt x="657" y="153"/>
                          <a:pt x="578" y="1"/>
                          <a:pt x="48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0" name="Google Shape;2630;p23"/>
                  <p:cNvSpPr/>
                  <p:nvPr/>
                </p:nvSpPr>
                <p:spPr>
                  <a:xfrm>
                    <a:off x="6588230" y="1294357"/>
                    <a:ext cx="104390" cy="104552"/>
                  </a:xfrm>
                  <a:custGeom>
                    <a:rect b="b" l="l" r="r" t="t"/>
                    <a:pathLst>
                      <a:path extrusionOk="0" h="653" w="652">
                        <a:moveTo>
                          <a:pt x="171" y="1"/>
                        </a:moveTo>
                        <a:cubicBezTo>
                          <a:pt x="74" y="1"/>
                          <a:pt x="0" y="153"/>
                          <a:pt x="0" y="324"/>
                        </a:cubicBezTo>
                        <a:cubicBezTo>
                          <a:pt x="0" y="518"/>
                          <a:pt x="74" y="652"/>
                          <a:pt x="171" y="652"/>
                        </a:cubicBezTo>
                        <a:cubicBezTo>
                          <a:pt x="287" y="652"/>
                          <a:pt x="365" y="518"/>
                          <a:pt x="365" y="324"/>
                        </a:cubicBezTo>
                        <a:cubicBezTo>
                          <a:pt x="365" y="269"/>
                          <a:pt x="365" y="209"/>
                          <a:pt x="347" y="153"/>
                        </a:cubicBezTo>
                        <a:lnTo>
                          <a:pt x="347" y="153"/>
                        </a:lnTo>
                        <a:cubicBezTo>
                          <a:pt x="425" y="169"/>
                          <a:pt x="437" y="214"/>
                          <a:pt x="497" y="214"/>
                        </a:cubicBezTo>
                        <a:cubicBezTo>
                          <a:pt x="508" y="214"/>
                          <a:pt x="521" y="212"/>
                          <a:pt x="536" y="209"/>
                        </a:cubicBezTo>
                        <a:cubicBezTo>
                          <a:pt x="633" y="190"/>
                          <a:pt x="652" y="93"/>
                          <a:pt x="652" y="93"/>
                        </a:cubicBezTo>
                        <a:lnTo>
                          <a:pt x="652" y="93"/>
                        </a:lnTo>
                        <a:cubicBezTo>
                          <a:pt x="652" y="93"/>
                          <a:pt x="627" y="112"/>
                          <a:pt x="588" y="112"/>
                        </a:cubicBezTo>
                        <a:cubicBezTo>
                          <a:pt x="568" y="112"/>
                          <a:pt x="544" y="107"/>
                          <a:pt x="518" y="93"/>
                        </a:cubicBezTo>
                        <a:cubicBezTo>
                          <a:pt x="462" y="75"/>
                          <a:pt x="402" y="1"/>
                          <a:pt x="268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1" name="Google Shape;2631;p23"/>
                  <p:cNvSpPr/>
                  <p:nvPr/>
                </p:nvSpPr>
                <p:spPr>
                  <a:xfrm>
                    <a:off x="6387774" y="1326538"/>
                    <a:ext cx="64523" cy="120883"/>
                  </a:xfrm>
                  <a:custGeom>
                    <a:rect b="b" l="l" r="r" t="t"/>
                    <a:pathLst>
                      <a:path extrusionOk="0" h="755" w="403">
                        <a:moveTo>
                          <a:pt x="308" y="1"/>
                        </a:moveTo>
                        <a:cubicBezTo>
                          <a:pt x="288" y="1"/>
                          <a:pt x="268" y="19"/>
                          <a:pt x="268" y="49"/>
                        </a:cubicBezTo>
                        <a:lnTo>
                          <a:pt x="231" y="280"/>
                        </a:lnTo>
                        <a:cubicBezTo>
                          <a:pt x="213" y="280"/>
                          <a:pt x="190" y="280"/>
                          <a:pt x="134" y="317"/>
                        </a:cubicBezTo>
                        <a:cubicBezTo>
                          <a:pt x="97" y="336"/>
                          <a:pt x="56" y="354"/>
                          <a:pt x="37" y="396"/>
                        </a:cubicBezTo>
                        <a:cubicBezTo>
                          <a:pt x="0" y="433"/>
                          <a:pt x="0" y="493"/>
                          <a:pt x="0" y="548"/>
                        </a:cubicBezTo>
                        <a:cubicBezTo>
                          <a:pt x="19" y="664"/>
                          <a:pt x="74" y="724"/>
                          <a:pt x="153" y="742"/>
                        </a:cubicBezTo>
                        <a:cubicBezTo>
                          <a:pt x="185" y="750"/>
                          <a:pt x="217" y="755"/>
                          <a:pt x="247" y="755"/>
                        </a:cubicBezTo>
                        <a:cubicBezTo>
                          <a:pt x="290" y="755"/>
                          <a:pt x="330" y="746"/>
                          <a:pt x="365" y="724"/>
                        </a:cubicBezTo>
                        <a:cubicBezTo>
                          <a:pt x="384" y="701"/>
                          <a:pt x="402" y="682"/>
                          <a:pt x="384" y="664"/>
                        </a:cubicBezTo>
                        <a:cubicBezTo>
                          <a:pt x="365" y="627"/>
                          <a:pt x="347" y="627"/>
                          <a:pt x="328" y="627"/>
                        </a:cubicBezTo>
                        <a:cubicBezTo>
                          <a:pt x="299" y="640"/>
                          <a:pt x="263" y="653"/>
                          <a:pt x="229" y="653"/>
                        </a:cubicBezTo>
                        <a:cubicBezTo>
                          <a:pt x="215" y="653"/>
                          <a:pt x="202" y="651"/>
                          <a:pt x="190" y="645"/>
                        </a:cubicBezTo>
                        <a:cubicBezTo>
                          <a:pt x="134" y="645"/>
                          <a:pt x="116" y="608"/>
                          <a:pt x="97" y="530"/>
                        </a:cubicBezTo>
                        <a:cubicBezTo>
                          <a:pt x="97" y="511"/>
                          <a:pt x="97" y="470"/>
                          <a:pt x="116" y="451"/>
                        </a:cubicBezTo>
                        <a:cubicBezTo>
                          <a:pt x="134" y="433"/>
                          <a:pt x="153" y="414"/>
                          <a:pt x="171" y="396"/>
                        </a:cubicBezTo>
                        <a:lnTo>
                          <a:pt x="287" y="354"/>
                        </a:lnTo>
                        <a:lnTo>
                          <a:pt x="328" y="354"/>
                        </a:lnTo>
                        <a:lnTo>
                          <a:pt x="365" y="68"/>
                        </a:lnTo>
                        <a:cubicBezTo>
                          <a:pt x="365" y="31"/>
                          <a:pt x="347" y="8"/>
                          <a:pt x="328" y="8"/>
                        </a:cubicBezTo>
                        <a:cubicBezTo>
                          <a:pt x="322" y="3"/>
                          <a:pt x="315" y="1"/>
                          <a:pt x="30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2" name="Google Shape;2632;p23"/>
                  <p:cNvSpPr/>
                  <p:nvPr/>
                </p:nvSpPr>
                <p:spPr>
                  <a:xfrm>
                    <a:off x="6193243" y="1204856"/>
                    <a:ext cx="126645" cy="77173"/>
                  </a:xfrm>
                  <a:custGeom>
                    <a:rect b="b" l="l" r="r" t="t"/>
                    <a:pathLst>
                      <a:path extrusionOk="0" h="482" w="791">
                        <a:moveTo>
                          <a:pt x="347" y="1"/>
                        </a:moveTo>
                        <a:cubicBezTo>
                          <a:pt x="176" y="1"/>
                          <a:pt x="60" y="135"/>
                          <a:pt x="42" y="190"/>
                        </a:cubicBezTo>
                        <a:cubicBezTo>
                          <a:pt x="42" y="269"/>
                          <a:pt x="0" y="384"/>
                          <a:pt x="42" y="444"/>
                        </a:cubicBezTo>
                        <a:cubicBezTo>
                          <a:pt x="51" y="472"/>
                          <a:pt x="65" y="481"/>
                          <a:pt x="79" y="481"/>
                        </a:cubicBezTo>
                        <a:cubicBezTo>
                          <a:pt x="92" y="481"/>
                          <a:pt x="106" y="472"/>
                          <a:pt x="116" y="463"/>
                        </a:cubicBezTo>
                        <a:cubicBezTo>
                          <a:pt x="116" y="463"/>
                          <a:pt x="200" y="345"/>
                          <a:pt x="355" y="345"/>
                        </a:cubicBezTo>
                        <a:cubicBezTo>
                          <a:pt x="366" y="345"/>
                          <a:pt x="377" y="346"/>
                          <a:pt x="388" y="347"/>
                        </a:cubicBezTo>
                        <a:cubicBezTo>
                          <a:pt x="557" y="347"/>
                          <a:pt x="667" y="406"/>
                          <a:pt x="718" y="406"/>
                        </a:cubicBezTo>
                        <a:cubicBezTo>
                          <a:pt x="725" y="406"/>
                          <a:pt x="730" y="405"/>
                          <a:pt x="735" y="403"/>
                        </a:cubicBezTo>
                        <a:cubicBezTo>
                          <a:pt x="790" y="384"/>
                          <a:pt x="790" y="116"/>
                          <a:pt x="753" y="56"/>
                        </a:cubicBezTo>
                        <a:cubicBezTo>
                          <a:pt x="712" y="19"/>
                          <a:pt x="504" y="1"/>
                          <a:pt x="347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3" name="Google Shape;2633;p23"/>
                  <p:cNvSpPr/>
                  <p:nvPr/>
                </p:nvSpPr>
                <p:spPr>
                  <a:xfrm>
                    <a:off x="6560051" y="1191567"/>
                    <a:ext cx="135611" cy="73490"/>
                  </a:xfrm>
                  <a:custGeom>
                    <a:rect b="b" l="l" r="r" t="t"/>
                    <a:pathLst>
                      <a:path extrusionOk="0" h="459" w="847">
                        <a:moveTo>
                          <a:pt x="446" y="1"/>
                        </a:moveTo>
                        <a:cubicBezTo>
                          <a:pt x="260" y="1"/>
                          <a:pt x="132" y="42"/>
                          <a:pt x="19" y="139"/>
                        </a:cubicBezTo>
                        <a:cubicBezTo>
                          <a:pt x="19" y="139"/>
                          <a:pt x="1" y="158"/>
                          <a:pt x="19" y="218"/>
                        </a:cubicBezTo>
                        <a:cubicBezTo>
                          <a:pt x="19" y="273"/>
                          <a:pt x="79" y="412"/>
                          <a:pt x="135" y="449"/>
                        </a:cubicBezTo>
                        <a:cubicBezTo>
                          <a:pt x="146" y="456"/>
                          <a:pt x="156" y="459"/>
                          <a:pt x="166" y="459"/>
                        </a:cubicBezTo>
                        <a:cubicBezTo>
                          <a:pt x="207" y="459"/>
                          <a:pt x="242" y="404"/>
                          <a:pt x="366" y="370"/>
                        </a:cubicBezTo>
                        <a:cubicBezTo>
                          <a:pt x="390" y="367"/>
                          <a:pt x="414" y="365"/>
                          <a:pt x="437" y="365"/>
                        </a:cubicBezTo>
                        <a:cubicBezTo>
                          <a:pt x="540" y="365"/>
                          <a:pt x="626" y="396"/>
                          <a:pt x="675" y="430"/>
                        </a:cubicBezTo>
                        <a:cubicBezTo>
                          <a:pt x="703" y="439"/>
                          <a:pt x="741" y="449"/>
                          <a:pt x="772" y="449"/>
                        </a:cubicBezTo>
                        <a:cubicBezTo>
                          <a:pt x="804" y="449"/>
                          <a:pt x="828" y="439"/>
                          <a:pt x="828" y="412"/>
                        </a:cubicBezTo>
                        <a:cubicBezTo>
                          <a:pt x="828" y="370"/>
                          <a:pt x="846" y="236"/>
                          <a:pt x="846" y="181"/>
                        </a:cubicBezTo>
                        <a:cubicBezTo>
                          <a:pt x="846" y="102"/>
                          <a:pt x="791" y="42"/>
                          <a:pt x="560" y="5"/>
                        </a:cubicBezTo>
                        <a:cubicBezTo>
                          <a:pt x="520" y="2"/>
                          <a:pt x="482" y="1"/>
                          <a:pt x="446" y="1"/>
                        </a:cubicBezTo>
                        <a:close/>
                      </a:path>
                    </a:pathLst>
                  </a:custGeom>
                  <a:solidFill>
                    <a:srgbClr val="301C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4" name="Google Shape;2634;p23"/>
                  <p:cNvSpPr/>
                  <p:nvPr/>
                </p:nvSpPr>
                <p:spPr>
                  <a:xfrm>
                    <a:off x="6292350" y="1503779"/>
                    <a:ext cx="283390" cy="175801"/>
                  </a:xfrm>
                  <a:custGeom>
                    <a:rect b="b" l="l" r="r" t="t"/>
                    <a:pathLst>
                      <a:path extrusionOk="0" h="1098" w="1770">
                        <a:moveTo>
                          <a:pt x="1460" y="0"/>
                        </a:moveTo>
                        <a:cubicBezTo>
                          <a:pt x="1308" y="19"/>
                          <a:pt x="1211" y="79"/>
                          <a:pt x="961" y="97"/>
                        </a:cubicBezTo>
                        <a:cubicBezTo>
                          <a:pt x="918" y="103"/>
                          <a:pt x="872" y="106"/>
                          <a:pt x="825" y="106"/>
                        </a:cubicBezTo>
                        <a:cubicBezTo>
                          <a:pt x="576" y="106"/>
                          <a:pt x="287" y="37"/>
                          <a:pt x="190" y="37"/>
                        </a:cubicBezTo>
                        <a:cubicBezTo>
                          <a:pt x="168" y="29"/>
                          <a:pt x="148" y="25"/>
                          <a:pt x="131" y="25"/>
                        </a:cubicBezTo>
                        <a:cubicBezTo>
                          <a:pt x="70" y="25"/>
                          <a:pt x="33" y="69"/>
                          <a:pt x="19" y="116"/>
                        </a:cubicBezTo>
                        <a:cubicBezTo>
                          <a:pt x="0" y="194"/>
                          <a:pt x="19" y="328"/>
                          <a:pt x="74" y="559"/>
                        </a:cubicBezTo>
                        <a:cubicBezTo>
                          <a:pt x="116" y="791"/>
                          <a:pt x="208" y="906"/>
                          <a:pt x="384" y="980"/>
                        </a:cubicBezTo>
                        <a:cubicBezTo>
                          <a:pt x="482" y="1043"/>
                          <a:pt x="679" y="1098"/>
                          <a:pt x="904" y="1098"/>
                        </a:cubicBezTo>
                        <a:cubicBezTo>
                          <a:pt x="1028" y="1098"/>
                          <a:pt x="1160" y="1081"/>
                          <a:pt x="1289" y="1040"/>
                        </a:cubicBezTo>
                        <a:cubicBezTo>
                          <a:pt x="1654" y="925"/>
                          <a:pt x="1770" y="499"/>
                          <a:pt x="1751" y="310"/>
                        </a:cubicBezTo>
                        <a:cubicBezTo>
                          <a:pt x="1751" y="134"/>
                          <a:pt x="1617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rgbClr val="DA785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5" name="Google Shape;2635;p23"/>
                  <p:cNvSpPr/>
                  <p:nvPr/>
                </p:nvSpPr>
                <p:spPr>
                  <a:xfrm>
                    <a:off x="6285625" y="1496894"/>
                    <a:ext cx="296039" cy="189730"/>
                  </a:xfrm>
                  <a:custGeom>
                    <a:rect b="b" l="l" r="r" t="t"/>
                    <a:pathLst>
                      <a:path extrusionOk="0" h="1185" w="1849">
                        <a:moveTo>
                          <a:pt x="1502" y="99"/>
                        </a:moveTo>
                        <a:cubicBezTo>
                          <a:pt x="1581" y="99"/>
                          <a:pt x="1618" y="122"/>
                          <a:pt x="1678" y="159"/>
                        </a:cubicBezTo>
                        <a:cubicBezTo>
                          <a:pt x="1715" y="214"/>
                          <a:pt x="1733" y="293"/>
                          <a:pt x="1752" y="371"/>
                        </a:cubicBezTo>
                        <a:cubicBezTo>
                          <a:pt x="1752" y="445"/>
                          <a:pt x="1733" y="584"/>
                          <a:pt x="1659" y="718"/>
                        </a:cubicBezTo>
                        <a:cubicBezTo>
                          <a:pt x="1599" y="852"/>
                          <a:pt x="1484" y="986"/>
                          <a:pt x="1313" y="1023"/>
                        </a:cubicBezTo>
                        <a:cubicBezTo>
                          <a:pt x="1184" y="1066"/>
                          <a:pt x="1049" y="1083"/>
                          <a:pt x="923" y="1083"/>
                        </a:cubicBezTo>
                        <a:cubicBezTo>
                          <a:pt x="712" y="1083"/>
                          <a:pt x="528" y="1035"/>
                          <a:pt x="444" y="986"/>
                        </a:cubicBezTo>
                        <a:cubicBezTo>
                          <a:pt x="273" y="907"/>
                          <a:pt x="213" y="815"/>
                          <a:pt x="158" y="584"/>
                        </a:cubicBezTo>
                        <a:cubicBezTo>
                          <a:pt x="116" y="371"/>
                          <a:pt x="98" y="214"/>
                          <a:pt x="116" y="177"/>
                        </a:cubicBezTo>
                        <a:cubicBezTo>
                          <a:pt x="116" y="159"/>
                          <a:pt x="135" y="140"/>
                          <a:pt x="158" y="122"/>
                        </a:cubicBezTo>
                        <a:cubicBezTo>
                          <a:pt x="158" y="122"/>
                          <a:pt x="166" y="112"/>
                          <a:pt x="182" y="112"/>
                        </a:cubicBezTo>
                        <a:cubicBezTo>
                          <a:pt x="191" y="112"/>
                          <a:pt x="201" y="114"/>
                          <a:pt x="213" y="122"/>
                        </a:cubicBezTo>
                        <a:lnTo>
                          <a:pt x="232" y="122"/>
                        </a:lnTo>
                        <a:cubicBezTo>
                          <a:pt x="273" y="122"/>
                          <a:pt x="407" y="159"/>
                          <a:pt x="560" y="177"/>
                        </a:cubicBezTo>
                        <a:cubicBezTo>
                          <a:pt x="654" y="190"/>
                          <a:pt x="770" y="204"/>
                          <a:pt x="877" y="204"/>
                        </a:cubicBezTo>
                        <a:cubicBezTo>
                          <a:pt x="921" y="204"/>
                          <a:pt x="964" y="201"/>
                          <a:pt x="1003" y="196"/>
                        </a:cubicBezTo>
                        <a:cubicBezTo>
                          <a:pt x="1271" y="159"/>
                          <a:pt x="1368" y="99"/>
                          <a:pt x="1502" y="99"/>
                        </a:cubicBezTo>
                        <a:close/>
                        <a:moveTo>
                          <a:pt x="1555" y="0"/>
                        </a:moveTo>
                        <a:cubicBezTo>
                          <a:pt x="1538" y="0"/>
                          <a:pt x="1520" y="2"/>
                          <a:pt x="1502" y="6"/>
                        </a:cubicBezTo>
                        <a:cubicBezTo>
                          <a:pt x="1331" y="6"/>
                          <a:pt x="1234" y="62"/>
                          <a:pt x="985" y="99"/>
                        </a:cubicBezTo>
                        <a:cubicBezTo>
                          <a:pt x="869" y="99"/>
                          <a:pt x="712" y="99"/>
                          <a:pt x="560" y="80"/>
                        </a:cubicBezTo>
                        <a:cubicBezTo>
                          <a:pt x="426" y="62"/>
                          <a:pt x="310" y="25"/>
                          <a:pt x="250" y="25"/>
                        </a:cubicBezTo>
                        <a:cubicBezTo>
                          <a:pt x="227" y="17"/>
                          <a:pt x="203" y="13"/>
                          <a:pt x="181" y="13"/>
                        </a:cubicBezTo>
                        <a:cubicBezTo>
                          <a:pt x="149" y="13"/>
                          <a:pt x="119" y="22"/>
                          <a:pt x="98" y="43"/>
                        </a:cubicBezTo>
                        <a:cubicBezTo>
                          <a:pt x="42" y="62"/>
                          <a:pt x="19" y="99"/>
                          <a:pt x="19" y="159"/>
                        </a:cubicBezTo>
                        <a:cubicBezTo>
                          <a:pt x="1" y="237"/>
                          <a:pt x="1" y="371"/>
                          <a:pt x="61" y="602"/>
                        </a:cubicBezTo>
                        <a:cubicBezTo>
                          <a:pt x="116" y="852"/>
                          <a:pt x="213" y="986"/>
                          <a:pt x="389" y="1083"/>
                        </a:cubicBezTo>
                        <a:cubicBezTo>
                          <a:pt x="503" y="1141"/>
                          <a:pt x="689" y="1185"/>
                          <a:pt x="903" y="1185"/>
                        </a:cubicBezTo>
                        <a:cubicBezTo>
                          <a:pt x="1044" y="1185"/>
                          <a:pt x="1197" y="1166"/>
                          <a:pt x="1350" y="1120"/>
                        </a:cubicBezTo>
                        <a:cubicBezTo>
                          <a:pt x="1544" y="1065"/>
                          <a:pt x="1678" y="931"/>
                          <a:pt x="1752" y="773"/>
                        </a:cubicBezTo>
                        <a:cubicBezTo>
                          <a:pt x="1830" y="621"/>
                          <a:pt x="1849" y="468"/>
                          <a:pt x="1849" y="353"/>
                        </a:cubicBezTo>
                        <a:cubicBezTo>
                          <a:pt x="1830" y="256"/>
                          <a:pt x="1812" y="159"/>
                          <a:pt x="1733" y="99"/>
                        </a:cubicBezTo>
                        <a:cubicBezTo>
                          <a:pt x="1688" y="39"/>
                          <a:pt x="1628" y="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6" name="Google Shape;2636;p23"/>
                  <p:cNvSpPr/>
                  <p:nvPr/>
                </p:nvSpPr>
                <p:spPr>
                  <a:xfrm>
                    <a:off x="6316686" y="1503779"/>
                    <a:ext cx="237600" cy="58120"/>
                  </a:xfrm>
                  <a:custGeom>
                    <a:rect b="b" l="l" r="r" t="t"/>
                    <a:pathLst>
                      <a:path extrusionOk="0" h="363" w="1484">
                        <a:moveTo>
                          <a:pt x="1308" y="0"/>
                        </a:moveTo>
                        <a:cubicBezTo>
                          <a:pt x="1156" y="19"/>
                          <a:pt x="1059" y="79"/>
                          <a:pt x="809" y="97"/>
                        </a:cubicBezTo>
                        <a:cubicBezTo>
                          <a:pt x="766" y="103"/>
                          <a:pt x="720" y="106"/>
                          <a:pt x="673" y="106"/>
                        </a:cubicBezTo>
                        <a:cubicBezTo>
                          <a:pt x="424" y="106"/>
                          <a:pt x="135" y="37"/>
                          <a:pt x="38" y="37"/>
                        </a:cubicBezTo>
                        <a:cubicBezTo>
                          <a:pt x="19" y="19"/>
                          <a:pt x="19" y="19"/>
                          <a:pt x="1" y="19"/>
                        </a:cubicBezTo>
                        <a:cubicBezTo>
                          <a:pt x="1" y="116"/>
                          <a:pt x="19" y="231"/>
                          <a:pt x="98" y="287"/>
                        </a:cubicBezTo>
                        <a:cubicBezTo>
                          <a:pt x="171" y="342"/>
                          <a:pt x="373" y="363"/>
                          <a:pt x="591" y="363"/>
                        </a:cubicBezTo>
                        <a:cubicBezTo>
                          <a:pt x="827" y="363"/>
                          <a:pt x="1082" y="339"/>
                          <a:pt x="1211" y="310"/>
                        </a:cubicBezTo>
                        <a:cubicBezTo>
                          <a:pt x="1484" y="268"/>
                          <a:pt x="1424" y="171"/>
                          <a:pt x="1442" y="37"/>
                        </a:cubicBezTo>
                        <a:cubicBezTo>
                          <a:pt x="1405" y="19"/>
                          <a:pt x="1368" y="0"/>
                          <a:pt x="132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7" name="Google Shape;2637;p23"/>
                  <p:cNvSpPr/>
                  <p:nvPr/>
                </p:nvSpPr>
                <p:spPr>
                  <a:xfrm>
                    <a:off x="6307080" y="1497855"/>
                    <a:ext cx="250248" cy="70448"/>
                  </a:xfrm>
                  <a:custGeom>
                    <a:rect b="b" l="l" r="r" t="t"/>
                    <a:pathLst>
                      <a:path extrusionOk="0" h="440" w="1563">
                        <a:moveTo>
                          <a:pt x="1447" y="93"/>
                        </a:moveTo>
                        <a:cubicBezTo>
                          <a:pt x="1447" y="153"/>
                          <a:pt x="1447" y="208"/>
                          <a:pt x="1428" y="231"/>
                        </a:cubicBezTo>
                        <a:cubicBezTo>
                          <a:pt x="1428" y="231"/>
                          <a:pt x="1428" y="250"/>
                          <a:pt x="1387" y="268"/>
                        </a:cubicBezTo>
                        <a:cubicBezTo>
                          <a:pt x="1368" y="268"/>
                          <a:pt x="1331" y="287"/>
                          <a:pt x="1271" y="305"/>
                        </a:cubicBezTo>
                        <a:cubicBezTo>
                          <a:pt x="1137" y="324"/>
                          <a:pt x="906" y="347"/>
                          <a:pt x="675" y="347"/>
                        </a:cubicBezTo>
                        <a:cubicBezTo>
                          <a:pt x="560" y="347"/>
                          <a:pt x="463" y="347"/>
                          <a:pt x="370" y="324"/>
                        </a:cubicBezTo>
                        <a:cubicBezTo>
                          <a:pt x="292" y="324"/>
                          <a:pt x="213" y="305"/>
                          <a:pt x="195" y="287"/>
                        </a:cubicBezTo>
                        <a:cubicBezTo>
                          <a:pt x="158" y="250"/>
                          <a:pt x="139" y="190"/>
                          <a:pt x="139" y="116"/>
                        </a:cubicBezTo>
                        <a:lnTo>
                          <a:pt x="139" y="116"/>
                        </a:lnTo>
                        <a:cubicBezTo>
                          <a:pt x="195" y="134"/>
                          <a:pt x="292" y="153"/>
                          <a:pt x="426" y="171"/>
                        </a:cubicBezTo>
                        <a:cubicBezTo>
                          <a:pt x="520" y="184"/>
                          <a:pt x="636" y="198"/>
                          <a:pt x="743" y="198"/>
                        </a:cubicBezTo>
                        <a:cubicBezTo>
                          <a:pt x="787" y="198"/>
                          <a:pt x="830" y="195"/>
                          <a:pt x="869" y="190"/>
                        </a:cubicBezTo>
                        <a:cubicBezTo>
                          <a:pt x="1137" y="153"/>
                          <a:pt x="1234" y="93"/>
                          <a:pt x="1368" y="93"/>
                        </a:cubicBezTo>
                        <a:close/>
                        <a:moveTo>
                          <a:pt x="1" y="0"/>
                        </a:moveTo>
                        <a:lnTo>
                          <a:pt x="1" y="56"/>
                        </a:lnTo>
                        <a:cubicBezTo>
                          <a:pt x="1" y="153"/>
                          <a:pt x="24" y="287"/>
                          <a:pt x="139" y="365"/>
                        </a:cubicBezTo>
                        <a:cubicBezTo>
                          <a:pt x="195" y="402"/>
                          <a:pt x="273" y="421"/>
                          <a:pt x="347" y="439"/>
                        </a:cubicBezTo>
                        <a:lnTo>
                          <a:pt x="675" y="439"/>
                        </a:lnTo>
                        <a:cubicBezTo>
                          <a:pt x="906" y="439"/>
                          <a:pt x="1137" y="421"/>
                          <a:pt x="1271" y="402"/>
                        </a:cubicBezTo>
                        <a:cubicBezTo>
                          <a:pt x="1350" y="384"/>
                          <a:pt x="1410" y="365"/>
                          <a:pt x="1447" y="347"/>
                        </a:cubicBezTo>
                        <a:cubicBezTo>
                          <a:pt x="1484" y="324"/>
                          <a:pt x="1502" y="305"/>
                          <a:pt x="1525" y="268"/>
                        </a:cubicBezTo>
                        <a:cubicBezTo>
                          <a:pt x="1562" y="208"/>
                          <a:pt x="1544" y="134"/>
                          <a:pt x="1544" y="74"/>
                        </a:cubicBezTo>
                        <a:lnTo>
                          <a:pt x="1544" y="56"/>
                        </a:lnTo>
                        <a:lnTo>
                          <a:pt x="1544" y="37"/>
                        </a:lnTo>
                        <a:lnTo>
                          <a:pt x="1525" y="19"/>
                        </a:lnTo>
                        <a:cubicBezTo>
                          <a:pt x="1484" y="0"/>
                          <a:pt x="1428" y="0"/>
                          <a:pt x="1387" y="0"/>
                        </a:cubicBezTo>
                        <a:lnTo>
                          <a:pt x="1331" y="0"/>
                        </a:lnTo>
                        <a:cubicBezTo>
                          <a:pt x="1179" y="19"/>
                          <a:pt x="1100" y="56"/>
                          <a:pt x="851" y="93"/>
                        </a:cubicBezTo>
                        <a:cubicBezTo>
                          <a:pt x="735" y="93"/>
                          <a:pt x="578" y="93"/>
                          <a:pt x="426" y="74"/>
                        </a:cubicBezTo>
                        <a:cubicBezTo>
                          <a:pt x="292" y="56"/>
                          <a:pt x="176" y="19"/>
                          <a:pt x="116" y="19"/>
                        </a:cubicBezTo>
                        <a:cubicBezTo>
                          <a:pt x="98" y="19"/>
                          <a:pt x="79" y="19"/>
                          <a:pt x="61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8" name="Google Shape;2638;p23"/>
                  <p:cNvSpPr/>
                  <p:nvPr/>
                </p:nvSpPr>
                <p:spPr>
                  <a:xfrm>
                    <a:off x="6335259" y="1611693"/>
                    <a:ext cx="212463" cy="67887"/>
                  </a:xfrm>
                  <a:custGeom>
                    <a:rect b="b" l="l" r="r" t="t"/>
                    <a:pathLst>
                      <a:path extrusionOk="0" h="424" w="1327">
                        <a:moveTo>
                          <a:pt x="675" y="1"/>
                        </a:moveTo>
                        <a:cubicBezTo>
                          <a:pt x="328" y="19"/>
                          <a:pt x="97" y="172"/>
                          <a:pt x="0" y="251"/>
                        </a:cubicBezTo>
                        <a:cubicBezTo>
                          <a:pt x="37" y="269"/>
                          <a:pt x="79" y="287"/>
                          <a:pt x="97" y="306"/>
                        </a:cubicBezTo>
                        <a:cubicBezTo>
                          <a:pt x="208" y="369"/>
                          <a:pt x="408" y="424"/>
                          <a:pt x="635" y="424"/>
                        </a:cubicBezTo>
                        <a:cubicBezTo>
                          <a:pt x="760" y="424"/>
                          <a:pt x="892" y="407"/>
                          <a:pt x="1021" y="366"/>
                        </a:cubicBezTo>
                        <a:cubicBezTo>
                          <a:pt x="1155" y="329"/>
                          <a:pt x="1252" y="232"/>
                          <a:pt x="1326" y="135"/>
                        </a:cubicBezTo>
                        <a:cubicBezTo>
                          <a:pt x="1234" y="75"/>
                          <a:pt x="1040" y="1"/>
                          <a:pt x="749" y="1"/>
                        </a:cubicBezTo>
                        <a:close/>
                      </a:path>
                    </a:pathLst>
                  </a:custGeom>
                  <a:solidFill>
                    <a:srgbClr val="FFA4B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9" name="Google Shape;2639;p23"/>
                  <p:cNvSpPr/>
                  <p:nvPr/>
                </p:nvSpPr>
                <p:spPr>
                  <a:xfrm>
                    <a:off x="6322610" y="1602086"/>
                    <a:ext cx="237600" cy="84538"/>
                  </a:xfrm>
                  <a:custGeom>
                    <a:rect b="b" l="l" r="r" t="t"/>
                    <a:pathLst>
                      <a:path extrusionOk="0" h="528" w="1484">
                        <a:moveTo>
                          <a:pt x="828" y="116"/>
                        </a:moveTo>
                        <a:cubicBezTo>
                          <a:pt x="1059" y="116"/>
                          <a:pt x="1197" y="177"/>
                          <a:pt x="1290" y="213"/>
                        </a:cubicBezTo>
                        <a:cubicBezTo>
                          <a:pt x="1234" y="292"/>
                          <a:pt x="1174" y="347"/>
                          <a:pt x="1082" y="366"/>
                        </a:cubicBezTo>
                        <a:cubicBezTo>
                          <a:pt x="953" y="409"/>
                          <a:pt x="818" y="426"/>
                          <a:pt x="692" y="426"/>
                        </a:cubicBezTo>
                        <a:cubicBezTo>
                          <a:pt x="481" y="426"/>
                          <a:pt x="297" y="378"/>
                          <a:pt x="213" y="329"/>
                        </a:cubicBezTo>
                        <a:cubicBezTo>
                          <a:pt x="195" y="329"/>
                          <a:pt x="195" y="311"/>
                          <a:pt x="176" y="311"/>
                        </a:cubicBezTo>
                        <a:cubicBezTo>
                          <a:pt x="292" y="232"/>
                          <a:pt x="463" y="135"/>
                          <a:pt x="754" y="116"/>
                        </a:cubicBezTo>
                        <a:close/>
                        <a:moveTo>
                          <a:pt x="772" y="1"/>
                        </a:moveTo>
                        <a:lnTo>
                          <a:pt x="772" y="19"/>
                        </a:lnTo>
                        <a:lnTo>
                          <a:pt x="754" y="19"/>
                        </a:lnTo>
                        <a:cubicBezTo>
                          <a:pt x="389" y="43"/>
                          <a:pt x="158" y="177"/>
                          <a:pt x="61" y="274"/>
                        </a:cubicBezTo>
                        <a:lnTo>
                          <a:pt x="1" y="311"/>
                        </a:lnTo>
                        <a:lnTo>
                          <a:pt x="61" y="347"/>
                        </a:lnTo>
                        <a:cubicBezTo>
                          <a:pt x="79" y="366"/>
                          <a:pt x="116" y="408"/>
                          <a:pt x="158" y="426"/>
                        </a:cubicBezTo>
                        <a:cubicBezTo>
                          <a:pt x="272" y="484"/>
                          <a:pt x="458" y="528"/>
                          <a:pt x="672" y="528"/>
                        </a:cubicBezTo>
                        <a:cubicBezTo>
                          <a:pt x="813" y="528"/>
                          <a:pt x="966" y="509"/>
                          <a:pt x="1119" y="463"/>
                        </a:cubicBezTo>
                        <a:cubicBezTo>
                          <a:pt x="1253" y="426"/>
                          <a:pt x="1368" y="329"/>
                          <a:pt x="1447" y="232"/>
                        </a:cubicBezTo>
                        <a:lnTo>
                          <a:pt x="1484" y="195"/>
                        </a:lnTo>
                        <a:lnTo>
                          <a:pt x="1428" y="158"/>
                        </a:lnTo>
                        <a:cubicBezTo>
                          <a:pt x="1331" y="98"/>
                          <a:pt x="1119" y="1"/>
                          <a:pt x="828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0" name="Google Shape;2640;p23"/>
                  <p:cNvSpPr/>
                  <p:nvPr/>
                </p:nvSpPr>
                <p:spPr>
                  <a:xfrm>
                    <a:off x="5983821" y="1281868"/>
                    <a:ext cx="92542" cy="92544"/>
                  </a:xfrm>
                  <a:custGeom>
                    <a:rect b="b" l="l" r="r" t="t"/>
                    <a:pathLst>
                      <a:path extrusionOk="0" h="578" w="578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62" y="578"/>
                          <a:pt x="578" y="444"/>
                          <a:pt x="578" y="287"/>
                        </a:cubicBezTo>
                        <a:cubicBezTo>
                          <a:pt x="578" y="134"/>
                          <a:pt x="462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1" name="Google Shape;2641;p23"/>
                  <p:cNvSpPr/>
                  <p:nvPr/>
                </p:nvSpPr>
                <p:spPr>
                  <a:xfrm>
                    <a:off x="5977897" y="1272262"/>
                    <a:ext cx="107432" cy="111116"/>
                  </a:xfrm>
                  <a:custGeom>
                    <a:rect b="b" l="l" r="r" t="t"/>
                    <a:pathLst>
                      <a:path extrusionOk="0" h="694" w="671">
                        <a:moveTo>
                          <a:pt x="324" y="116"/>
                        </a:moveTo>
                        <a:cubicBezTo>
                          <a:pt x="463" y="116"/>
                          <a:pt x="578" y="213"/>
                          <a:pt x="578" y="347"/>
                        </a:cubicBezTo>
                        <a:cubicBezTo>
                          <a:pt x="578" y="485"/>
                          <a:pt x="463" y="601"/>
                          <a:pt x="324" y="601"/>
                        </a:cubicBezTo>
                        <a:cubicBezTo>
                          <a:pt x="190" y="601"/>
                          <a:pt x="93" y="485"/>
                          <a:pt x="93" y="347"/>
                        </a:cubicBezTo>
                        <a:cubicBezTo>
                          <a:pt x="93" y="213"/>
                          <a:pt x="190" y="116"/>
                          <a:pt x="324" y="116"/>
                        </a:cubicBezTo>
                        <a:close/>
                        <a:moveTo>
                          <a:pt x="324" y="0"/>
                        </a:moveTo>
                        <a:cubicBezTo>
                          <a:pt x="153" y="0"/>
                          <a:pt x="0" y="157"/>
                          <a:pt x="0" y="347"/>
                        </a:cubicBezTo>
                        <a:cubicBezTo>
                          <a:pt x="0" y="541"/>
                          <a:pt x="153" y="693"/>
                          <a:pt x="324" y="693"/>
                        </a:cubicBezTo>
                        <a:cubicBezTo>
                          <a:pt x="518" y="693"/>
                          <a:pt x="670" y="541"/>
                          <a:pt x="670" y="347"/>
                        </a:cubicBezTo>
                        <a:cubicBezTo>
                          <a:pt x="670" y="157"/>
                          <a:pt x="518" y="0"/>
                          <a:pt x="324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2" name="Google Shape;2642;p23"/>
                  <p:cNvSpPr/>
                  <p:nvPr/>
                </p:nvSpPr>
                <p:spPr>
                  <a:xfrm>
                    <a:off x="6834637" y="1281868"/>
                    <a:ext cx="92542" cy="92544"/>
                  </a:xfrm>
                  <a:custGeom>
                    <a:rect b="b" l="l" r="r" t="t"/>
                    <a:pathLst>
                      <a:path extrusionOk="0" h="578" w="578">
                        <a:moveTo>
                          <a:pt x="287" y="0"/>
                        </a:moveTo>
                        <a:cubicBezTo>
                          <a:pt x="134" y="0"/>
                          <a:pt x="0" y="134"/>
                          <a:pt x="0" y="287"/>
                        </a:cubicBezTo>
                        <a:cubicBezTo>
                          <a:pt x="0" y="444"/>
                          <a:pt x="134" y="578"/>
                          <a:pt x="287" y="578"/>
                        </a:cubicBezTo>
                        <a:cubicBezTo>
                          <a:pt x="444" y="578"/>
                          <a:pt x="578" y="444"/>
                          <a:pt x="578" y="287"/>
                        </a:cubicBezTo>
                        <a:cubicBezTo>
                          <a:pt x="578" y="134"/>
                          <a:pt x="444" y="0"/>
                          <a:pt x="287" y="0"/>
                        </a:cubicBezTo>
                        <a:close/>
                      </a:path>
                    </a:pathLst>
                  </a:custGeom>
                  <a:solidFill>
                    <a:srgbClr val="FFB3A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3" name="Google Shape;2643;p23"/>
                  <p:cNvSpPr/>
                  <p:nvPr/>
                </p:nvSpPr>
                <p:spPr>
                  <a:xfrm>
                    <a:off x="6825031" y="1272262"/>
                    <a:ext cx="111115" cy="111116"/>
                  </a:xfrm>
                  <a:custGeom>
                    <a:rect b="b" l="l" r="r" t="t"/>
                    <a:pathLst>
                      <a:path extrusionOk="0" h="694" w="694">
                        <a:moveTo>
                          <a:pt x="347" y="116"/>
                        </a:moveTo>
                        <a:cubicBezTo>
                          <a:pt x="485" y="116"/>
                          <a:pt x="578" y="213"/>
                          <a:pt x="578" y="347"/>
                        </a:cubicBezTo>
                        <a:cubicBezTo>
                          <a:pt x="578" y="485"/>
                          <a:pt x="485" y="601"/>
                          <a:pt x="347" y="601"/>
                        </a:cubicBezTo>
                        <a:cubicBezTo>
                          <a:pt x="213" y="601"/>
                          <a:pt x="116" y="485"/>
                          <a:pt x="116" y="347"/>
                        </a:cubicBezTo>
                        <a:cubicBezTo>
                          <a:pt x="116" y="213"/>
                          <a:pt x="213" y="116"/>
                          <a:pt x="347" y="116"/>
                        </a:cubicBezTo>
                        <a:close/>
                        <a:moveTo>
                          <a:pt x="347" y="0"/>
                        </a:moveTo>
                        <a:cubicBezTo>
                          <a:pt x="157" y="0"/>
                          <a:pt x="0" y="157"/>
                          <a:pt x="0" y="347"/>
                        </a:cubicBezTo>
                        <a:cubicBezTo>
                          <a:pt x="0" y="541"/>
                          <a:pt x="157" y="693"/>
                          <a:pt x="347" y="693"/>
                        </a:cubicBezTo>
                        <a:cubicBezTo>
                          <a:pt x="541" y="693"/>
                          <a:pt x="693" y="541"/>
                          <a:pt x="693" y="347"/>
                        </a:cubicBezTo>
                        <a:cubicBezTo>
                          <a:pt x="693" y="157"/>
                          <a:pt x="541" y="0"/>
                          <a:pt x="347" y="0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4" name="Google Shape;2644;p23"/>
                  <p:cNvSpPr/>
                  <p:nvPr/>
                </p:nvSpPr>
                <p:spPr>
                  <a:xfrm>
                    <a:off x="6261289" y="658724"/>
                    <a:ext cx="1115629" cy="1965991"/>
                  </a:xfrm>
                  <a:custGeom>
                    <a:rect b="b" l="l" r="r" t="t"/>
                    <a:pathLst>
                      <a:path extrusionOk="0" h="12279" w="6968">
                        <a:moveTo>
                          <a:pt x="1848" y="1"/>
                        </a:moveTo>
                        <a:cubicBezTo>
                          <a:pt x="1179" y="1"/>
                          <a:pt x="606" y="325"/>
                          <a:pt x="287" y="810"/>
                        </a:cubicBezTo>
                        <a:cubicBezTo>
                          <a:pt x="37" y="1235"/>
                          <a:pt x="0" y="1697"/>
                          <a:pt x="134" y="2081"/>
                        </a:cubicBezTo>
                        <a:lnTo>
                          <a:pt x="153" y="2081"/>
                        </a:lnTo>
                        <a:cubicBezTo>
                          <a:pt x="439" y="2800"/>
                          <a:pt x="1065" y="2963"/>
                          <a:pt x="1573" y="2963"/>
                        </a:cubicBezTo>
                        <a:cubicBezTo>
                          <a:pt x="1991" y="2963"/>
                          <a:pt x="2329" y="2853"/>
                          <a:pt x="2329" y="2853"/>
                        </a:cubicBezTo>
                        <a:cubicBezTo>
                          <a:pt x="2329" y="2853"/>
                          <a:pt x="2347" y="3084"/>
                          <a:pt x="2754" y="3236"/>
                        </a:cubicBezTo>
                        <a:cubicBezTo>
                          <a:pt x="2888" y="3281"/>
                          <a:pt x="2984" y="3296"/>
                          <a:pt x="3052" y="3296"/>
                        </a:cubicBezTo>
                        <a:cubicBezTo>
                          <a:pt x="3189" y="3296"/>
                          <a:pt x="3216" y="3236"/>
                          <a:pt x="3216" y="3236"/>
                        </a:cubicBezTo>
                        <a:cubicBezTo>
                          <a:pt x="3216" y="3236"/>
                          <a:pt x="3253" y="3315"/>
                          <a:pt x="3253" y="3546"/>
                        </a:cubicBezTo>
                        <a:cubicBezTo>
                          <a:pt x="3235" y="3795"/>
                          <a:pt x="3235" y="3892"/>
                          <a:pt x="3235" y="3892"/>
                        </a:cubicBezTo>
                        <a:lnTo>
                          <a:pt x="3503" y="3680"/>
                        </a:lnTo>
                        <a:cubicBezTo>
                          <a:pt x="3618" y="3601"/>
                          <a:pt x="3734" y="3564"/>
                          <a:pt x="3868" y="3564"/>
                        </a:cubicBezTo>
                        <a:cubicBezTo>
                          <a:pt x="4214" y="3564"/>
                          <a:pt x="4505" y="3832"/>
                          <a:pt x="4505" y="4179"/>
                        </a:cubicBezTo>
                        <a:cubicBezTo>
                          <a:pt x="4505" y="4525"/>
                          <a:pt x="4214" y="4798"/>
                          <a:pt x="3868" y="4798"/>
                        </a:cubicBezTo>
                        <a:cubicBezTo>
                          <a:pt x="3775" y="4798"/>
                          <a:pt x="3678" y="4779"/>
                          <a:pt x="3581" y="4738"/>
                        </a:cubicBezTo>
                        <a:lnTo>
                          <a:pt x="3581" y="4738"/>
                        </a:lnTo>
                        <a:cubicBezTo>
                          <a:pt x="3618" y="4969"/>
                          <a:pt x="3734" y="6239"/>
                          <a:pt x="3003" y="6799"/>
                        </a:cubicBezTo>
                        <a:cubicBezTo>
                          <a:pt x="2754" y="6993"/>
                          <a:pt x="2481" y="7108"/>
                          <a:pt x="2232" y="7182"/>
                        </a:cubicBezTo>
                        <a:cubicBezTo>
                          <a:pt x="2158" y="7339"/>
                          <a:pt x="2061" y="7473"/>
                          <a:pt x="1982" y="7626"/>
                        </a:cubicBezTo>
                        <a:cubicBezTo>
                          <a:pt x="1580" y="8397"/>
                          <a:pt x="2042" y="8915"/>
                          <a:pt x="2042" y="8915"/>
                        </a:cubicBezTo>
                        <a:cubicBezTo>
                          <a:pt x="2042" y="8915"/>
                          <a:pt x="1211" y="9783"/>
                          <a:pt x="1423" y="10477"/>
                        </a:cubicBezTo>
                        <a:cubicBezTo>
                          <a:pt x="1603" y="11117"/>
                          <a:pt x="2240" y="11742"/>
                          <a:pt x="3112" y="11742"/>
                        </a:cubicBezTo>
                        <a:cubicBezTo>
                          <a:pt x="3184" y="11742"/>
                          <a:pt x="3257" y="11737"/>
                          <a:pt x="3332" y="11729"/>
                        </a:cubicBezTo>
                        <a:cubicBezTo>
                          <a:pt x="3559" y="11702"/>
                          <a:pt x="3741" y="11691"/>
                          <a:pt x="3888" y="11691"/>
                        </a:cubicBezTo>
                        <a:cubicBezTo>
                          <a:pt x="4377" y="11691"/>
                          <a:pt x="4490" y="11815"/>
                          <a:pt x="4639" y="11918"/>
                        </a:cubicBezTo>
                        <a:cubicBezTo>
                          <a:pt x="4809" y="12056"/>
                          <a:pt x="4727" y="12279"/>
                          <a:pt x="4820" y="12279"/>
                        </a:cubicBezTo>
                        <a:cubicBezTo>
                          <a:pt x="4833" y="12279"/>
                          <a:pt x="4849" y="12274"/>
                          <a:pt x="4870" y="12265"/>
                        </a:cubicBezTo>
                        <a:cubicBezTo>
                          <a:pt x="5023" y="12209"/>
                          <a:pt x="5623" y="12015"/>
                          <a:pt x="5854" y="11364"/>
                        </a:cubicBezTo>
                        <a:cubicBezTo>
                          <a:pt x="6085" y="10689"/>
                          <a:pt x="5739" y="10379"/>
                          <a:pt x="5739" y="10379"/>
                        </a:cubicBezTo>
                        <a:cubicBezTo>
                          <a:pt x="5739" y="10379"/>
                          <a:pt x="6256" y="10148"/>
                          <a:pt x="6487" y="9474"/>
                        </a:cubicBezTo>
                        <a:cubicBezTo>
                          <a:pt x="6718" y="8822"/>
                          <a:pt x="6487" y="8319"/>
                          <a:pt x="6487" y="8319"/>
                        </a:cubicBezTo>
                        <a:cubicBezTo>
                          <a:pt x="6487" y="8319"/>
                          <a:pt x="6968" y="7723"/>
                          <a:pt x="6547" y="6720"/>
                        </a:cubicBezTo>
                        <a:cubicBezTo>
                          <a:pt x="6122" y="5740"/>
                          <a:pt x="5023" y="5606"/>
                          <a:pt x="5023" y="5606"/>
                        </a:cubicBezTo>
                        <a:cubicBezTo>
                          <a:pt x="5023" y="5606"/>
                          <a:pt x="5277" y="5412"/>
                          <a:pt x="5351" y="4239"/>
                        </a:cubicBezTo>
                        <a:cubicBezTo>
                          <a:pt x="5448" y="3065"/>
                          <a:pt x="5046" y="1794"/>
                          <a:pt x="3678" y="713"/>
                        </a:cubicBezTo>
                        <a:cubicBezTo>
                          <a:pt x="3082" y="233"/>
                          <a:pt x="2463" y="20"/>
                          <a:pt x="1904" y="2"/>
                        </a:cubicBezTo>
                        <a:cubicBezTo>
                          <a:pt x="1885" y="1"/>
                          <a:pt x="1867" y="1"/>
                          <a:pt x="1848" y="1"/>
                        </a:cubicBezTo>
                        <a:close/>
                      </a:path>
                    </a:pathLst>
                  </a:custGeom>
                  <a:solidFill>
                    <a:srgbClr val="886AA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5" name="Google Shape;2645;p23"/>
                  <p:cNvSpPr/>
                  <p:nvPr/>
                </p:nvSpPr>
                <p:spPr>
                  <a:xfrm>
                    <a:off x="6251682" y="652800"/>
                    <a:ext cx="1100899" cy="1980561"/>
                  </a:xfrm>
                  <a:custGeom>
                    <a:rect b="b" l="l" r="r" t="t"/>
                    <a:pathLst>
                      <a:path extrusionOk="0" h="12370" w="6876">
                        <a:moveTo>
                          <a:pt x="1904" y="98"/>
                        </a:moveTo>
                        <a:cubicBezTo>
                          <a:pt x="1924" y="98"/>
                          <a:pt x="1944" y="98"/>
                          <a:pt x="1964" y="99"/>
                        </a:cubicBezTo>
                        <a:cubicBezTo>
                          <a:pt x="2504" y="117"/>
                          <a:pt x="3119" y="311"/>
                          <a:pt x="3697" y="792"/>
                        </a:cubicBezTo>
                        <a:cubicBezTo>
                          <a:pt x="5046" y="1850"/>
                          <a:pt x="5452" y="3121"/>
                          <a:pt x="5374" y="4276"/>
                        </a:cubicBezTo>
                        <a:cubicBezTo>
                          <a:pt x="5314" y="4853"/>
                          <a:pt x="5240" y="5181"/>
                          <a:pt x="5161" y="5371"/>
                        </a:cubicBezTo>
                        <a:cubicBezTo>
                          <a:pt x="5143" y="5468"/>
                          <a:pt x="5106" y="5528"/>
                          <a:pt x="5083" y="5565"/>
                        </a:cubicBezTo>
                        <a:cubicBezTo>
                          <a:pt x="5064" y="5602"/>
                          <a:pt x="5046" y="5602"/>
                          <a:pt x="5046" y="5602"/>
                        </a:cubicBezTo>
                        <a:lnTo>
                          <a:pt x="4967" y="5680"/>
                        </a:lnTo>
                        <a:lnTo>
                          <a:pt x="5083" y="5699"/>
                        </a:lnTo>
                        <a:cubicBezTo>
                          <a:pt x="5083" y="5699"/>
                          <a:pt x="6164" y="5814"/>
                          <a:pt x="6566" y="6780"/>
                        </a:cubicBezTo>
                        <a:cubicBezTo>
                          <a:pt x="6778" y="7261"/>
                          <a:pt x="6760" y="7663"/>
                          <a:pt x="6681" y="7912"/>
                        </a:cubicBezTo>
                        <a:cubicBezTo>
                          <a:pt x="6626" y="8185"/>
                          <a:pt x="6510" y="8337"/>
                          <a:pt x="6510" y="8337"/>
                        </a:cubicBezTo>
                        <a:lnTo>
                          <a:pt x="6492" y="8356"/>
                        </a:lnTo>
                        <a:lnTo>
                          <a:pt x="6510" y="8374"/>
                        </a:lnTo>
                        <a:cubicBezTo>
                          <a:pt x="6510" y="8374"/>
                          <a:pt x="6723" y="8859"/>
                          <a:pt x="6492" y="9511"/>
                        </a:cubicBezTo>
                        <a:cubicBezTo>
                          <a:pt x="6279" y="10148"/>
                          <a:pt x="5776" y="10361"/>
                          <a:pt x="5776" y="10361"/>
                        </a:cubicBezTo>
                        <a:lnTo>
                          <a:pt x="5720" y="10398"/>
                        </a:lnTo>
                        <a:lnTo>
                          <a:pt x="5757" y="10435"/>
                        </a:lnTo>
                        <a:cubicBezTo>
                          <a:pt x="5757" y="10435"/>
                          <a:pt x="5836" y="10514"/>
                          <a:pt x="5891" y="10666"/>
                        </a:cubicBezTo>
                        <a:cubicBezTo>
                          <a:pt x="5951" y="10823"/>
                          <a:pt x="5970" y="11054"/>
                          <a:pt x="5854" y="11378"/>
                        </a:cubicBezTo>
                        <a:cubicBezTo>
                          <a:pt x="5642" y="12015"/>
                          <a:pt x="5064" y="12209"/>
                          <a:pt x="4912" y="12265"/>
                        </a:cubicBezTo>
                        <a:lnTo>
                          <a:pt x="4893" y="12265"/>
                        </a:lnTo>
                        <a:cubicBezTo>
                          <a:pt x="4875" y="12265"/>
                          <a:pt x="4875" y="12246"/>
                          <a:pt x="4875" y="12209"/>
                        </a:cubicBezTo>
                        <a:cubicBezTo>
                          <a:pt x="4852" y="12131"/>
                          <a:pt x="4833" y="12015"/>
                          <a:pt x="4736" y="11918"/>
                        </a:cubicBezTo>
                        <a:cubicBezTo>
                          <a:pt x="4644" y="11863"/>
                          <a:pt x="4547" y="11766"/>
                          <a:pt x="4353" y="11724"/>
                        </a:cubicBezTo>
                        <a:cubicBezTo>
                          <a:pt x="4256" y="11696"/>
                          <a:pt x="4140" y="11683"/>
                          <a:pt x="3986" y="11683"/>
                        </a:cubicBezTo>
                        <a:cubicBezTo>
                          <a:pt x="3833" y="11683"/>
                          <a:pt x="3641" y="11696"/>
                          <a:pt x="3392" y="11724"/>
                        </a:cubicBezTo>
                        <a:cubicBezTo>
                          <a:pt x="3318" y="11733"/>
                          <a:pt x="3245" y="11737"/>
                          <a:pt x="3175" y="11737"/>
                        </a:cubicBezTo>
                        <a:cubicBezTo>
                          <a:pt x="2320" y="11737"/>
                          <a:pt x="1700" y="11118"/>
                          <a:pt x="1525" y="10495"/>
                        </a:cubicBezTo>
                        <a:cubicBezTo>
                          <a:pt x="1428" y="10185"/>
                          <a:pt x="1580" y="9802"/>
                          <a:pt x="1756" y="9492"/>
                        </a:cubicBezTo>
                        <a:cubicBezTo>
                          <a:pt x="1945" y="9206"/>
                          <a:pt x="2139" y="8975"/>
                          <a:pt x="2139" y="8975"/>
                        </a:cubicBezTo>
                        <a:lnTo>
                          <a:pt x="2176" y="8952"/>
                        </a:lnTo>
                        <a:lnTo>
                          <a:pt x="2139" y="8915"/>
                        </a:lnTo>
                        <a:cubicBezTo>
                          <a:pt x="2139" y="8915"/>
                          <a:pt x="2024" y="8799"/>
                          <a:pt x="1964" y="8587"/>
                        </a:cubicBezTo>
                        <a:cubicBezTo>
                          <a:pt x="1908" y="8374"/>
                          <a:pt x="1890" y="8069"/>
                          <a:pt x="2079" y="7681"/>
                        </a:cubicBezTo>
                        <a:cubicBezTo>
                          <a:pt x="2158" y="7547"/>
                          <a:pt x="2255" y="7395"/>
                          <a:pt x="2333" y="7261"/>
                        </a:cubicBezTo>
                        <a:cubicBezTo>
                          <a:pt x="2583" y="7182"/>
                          <a:pt x="2851" y="7067"/>
                          <a:pt x="3100" y="6873"/>
                        </a:cubicBezTo>
                        <a:cubicBezTo>
                          <a:pt x="3465" y="6586"/>
                          <a:pt x="3641" y="6124"/>
                          <a:pt x="3697" y="5699"/>
                        </a:cubicBezTo>
                        <a:cubicBezTo>
                          <a:pt x="3757" y="5297"/>
                          <a:pt x="3720" y="4987"/>
                          <a:pt x="3697" y="4835"/>
                        </a:cubicBezTo>
                        <a:lnTo>
                          <a:pt x="3697" y="4835"/>
                        </a:lnTo>
                        <a:cubicBezTo>
                          <a:pt x="3775" y="4853"/>
                          <a:pt x="3854" y="4890"/>
                          <a:pt x="3928" y="4890"/>
                        </a:cubicBezTo>
                        <a:cubicBezTo>
                          <a:pt x="4316" y="4890"/>
                          <a:pt x="4602" y="4585"/>
                          <a:pt x="4602" y="4216"/>
                        </a:cubicBezTo>
                        <a:cubicBezTo>
                          <a:pt x="4602" y="3851"/>
                          <a:pt x="4316" y="3546"/>
                          <a:pt x="3928" y="3546"/>
                        </a:cubicBezTo>
                        <a:cubicBezTo>
                          <a:pt x="3794" y="3546"/>
                          <a:pt x="3641" y="3601"/>
                          <a:pt x="3526" y="3680"/>
                        </a:cubicBezTo>
                        <a:lnTo>
                          <a:pt x="3350" y="3832"/>
                        </a:lnTo>
                        <a:lnTo>
                          <a:pt x="3350" y="3583"/>
                        </a:lnTo>
                        <a:cubicBezTo>
                          <a:pt x="3373" y="3467"/>
                          <a:pt x="3350" y="3389"/>
                          <a:pt x="3331" y="3333"/>
                        </a:cubicBezTo>
                        <a:cubicBezTo>
                          <a:pt x="3331" y="3315"/>
                          <a:pt x="3331" y="3292"/>
                          <a:pt x="3313" y="3273"/>
                        </a:cubicBezTo>
                        <a:lnTo>
                          <a:pt x="3313" y="3255"/>
                        </a:lnTo>
                        <a:lnTo>
                          <a:pt x="3258" y="3176"/>
                        </a:lnTo>
                        <a:lnTo>
                          <a:pt x="3216" y="3255"/>
                        </a:lnTo>
                        <a:cubicBezTo>
                          <a:pt x="3216" y="3273"/>
                          <a:pt x="3197" y="3273"/>
                          <a:pt x="3179" y="3273"/>
                        </a:cubicBezTo>
                        <a:cubicBezTo>
                          <a:pt x="3167" y="3279"/>
                          <a:pt x="3146" y="3283"/>
                          <a:pt x="3116" y="3283"/>
                        </a:cubicBezTo>
                        <a:cubicBezTo>
                          <a:pt x="3056" y="3283"/>
                          <a:pt x="2962" y="3267"/>
                          <a:pt x="2832" y="3218"/>
                        </a:cubicBezTo>
                        <a:cubicBezTo>
                          <a:pt x="2638" y="3158"/>
                          <a:pt x="2541" y="3061"/>
                          <a:pt x="2486" y="2987"/>
                        </a:cubicBezTo>
                        <a:cubicBezTo>
                          <a:pt x="2449" y="2927"/>
                          <a:pt x="2426" y="2871"/>
                          <a:pt x="2426" y="2871"/>
                        </a:cubicBezTo>
                        <a:lnTo>
                          <a:pt x="2426" y="2811"/>
                        </a:lnTo>
                        <a:lnTo>
                          <a:pt x="2370" y="2830"/>
                        </a:lnTo>
                        <a:cubicBezTo>
                          <a:pt x="2370" y="2830"/>
                          <a:pt x="2024" y="2948"/>
                          <a:pt x="1607" y="2948"/>
                        </a:cubicBezTo>
                        <a:cubicBezTo>
                          <a:pt x="1573" y="2948"/>
                          <a:pt x="1537" y="2947"/>
                          <a:pt x="1502" y="2945"/>
                        </a:cubicBezTo>
                        <a:cubicBezTo>
                          <a:pt x="1021" y="2908"/>
                          <a:pt x="504" y="2737"/>
                          <a:pt x="254" y="2099"/>
                        </a:cubicBezTo>
                        <a:lnTo>
                          <a:pt x="254" y="2063"/>
                        </a:lnTo>
                        <a:lnTo>
                          <a:pt x="231" y="2063"/>
                        </a:lnTo>
                        <a:cubicBezTo>
                          <a:pt x="116" y="1697"/>
                          <a:pt x="157" y="1272"/>
                          <a:pt x="407" y="866"/>
                        </a:cubicBezTo>
                        <a:cubicBezTo>
                          <a:pt x="685" y="399"/>
                          <a:pt x="1238" y="98"/>
                          <a:pt x="1904" y="98"/>
                        </a:cubicBezTo>
                        <a:close/>
                        <a:moveTo>
                          <a:pt x="1907" y="1"/>
                        </a:moveTo>
                        <a:cubicBezTo>
                          <a:pt x="1219" y="1"/>
                          <a:pt x="629" y="325"/>
                          <a:pt x="310" y="829"/>
                        </a:cubicBezTo>
                        <a:cubicBezTo>
                          <a:pt x="42" y="1254"/>
                          <a:pt x="0" y="1734"/>
                          <a:pt x="139" y="2136"/>
                        </a:cubicBezTo>
                        <a:lnTo>
                          <a:pt x="157" y="2178"/>
                        </a:lnTo>
                        <a:lnTo>
                          <a:pt x="194" y="2178"/>
                        </a:lnTo>
                        <a:cubicBezTo>
                          <a:pt x="462" y="2811"/>
                          <a:pt x="1003" y="3005"/>
                          <a:pt x="1483" y="3042"/>
                        </a:cubicBezTo>
                        <a:cubicBezTo>
                          <a:pt x="1517" y="3043"/>
                          <a:pt x="1551" y="3044"/>
                          <a:pt x="1584" y="3044"/>
                        </a:cubicBezTo>
                        <a:cubicBezTo>
                          <a:pt x="1997" y="3044"/>
                          <a:pt x="2313" y="2944"/>
                          <a:pt x="2352" y="2927"/>
                        </a:cubicBezTo>
                        <a:cubicBezTo>
                          <a:pt x="2370" y="2968"/>
                          <a:pt x="2370" y="2987"/>
                          <a:pt x="2407" y="3042"/>
                        </a:cubicBezTo>
                        <a:cubicBezTo>
                          <a:pt x="2467" y="3139"/>
                          <a:pt x="2601" y="3236"/>
                          <a:pt x="2796" y="3315"/>
                        </a:cubicBezTo>
                        <a:cubicBezTo>
                          <a:pt x="2934" y="3364"/>
                          <a:pt x="3032" y="3380"/>
                          <a:pt x="3105" y="3380"/>
                        </a:cubicBezTo>
                        <a:cubicBezTo>
                          <a:pt x="3141" y="3380"/>
                          <a:pt x="3171" y="3376"/>
                          <a:pt x="3197" y="3370"/>
                        </a:cubicBezTo>
                        <a:cubicBezTo>
                          <a:pt x="3216" y="3370"/>
                          <a:pt x="3234" y="3370"/>
                          <a:pt x="3234" y="3352"/>
                        </a:cubicBezTo>
                        <a:cubicBezTo>
                          <a:pt x="3258" y="3389"/>
                          <a:pt x="3258" y="3467"/>
                          <a:pt x="3258" y="3583"/>
                        </a:cubicBezTo>
                        <a:cubicBezTo>
                          <a:pt x="3258" y="3832"/>
                          <a:pt x="3234" y="3929"/>
                          <a:pt x="3234" y="3929"/>
                        </a:cubicBezTo>
                        <a:lnTo>
                          <a:pt x="3216" y="4045"/>
                        </a:lnTo>
                        <a:lnTo>
                          <a:pt x="3604" y="3754"/>
                        </a:lnTo>
                        <a:cubicBezTo>
                          <a:pt x="3697" y="3680"/>
                          <a:pt x="3812" y="3638"/>
                          <a:pt x="3928" y="3638"/>
                        </a:cubicBezTo>
                        <a:cubicBezTo>
                          <a:pt x="4256" y="3638"/>
                          <a:pt x="4505" y="3911"/>
                          <a:pt x="4505" y="4216"/>
                        </a:cubicBezTo>
                        <a:cubicBezTo>
                          <a:pt x="4505" y="4525"/>
                          <a:pt x="4256" y="4793"/>
                          <a:pt x="3928" y="4793"/>
                        </a:cubicBezTo>
                        <a:cubicBezTo>
                          <a:pt x="3854" y="4793"/>
                          <a:pt x="3757" y="4775"/>
                          <a:pt x="3678" y="4719"/>
                        </a:cubicBezTo>
                        <a:lnTo>
                          <a:pt x="3581" y="4678"/>
                        </a:lnTo>
                        <a:lnTo>
                          <a:pt x="3604" y="4775"/>
                        </a:lnTo>
                        <a:cubicBezTo>
                          <a:pt x="3623" y="4890"/>
                          <a:pt x="3641" y="5278"/>
                          <a:pt x="3604" y="5680"/>
                        </a:cubicBezTo>
                        <a:cubicBezTo>
                          <a:pt x="3544" y="6087"/>
                          <a:pt x="3392" y="6526"/>
                          <a:pt x="3045" y="6799"/>
                        </a:cubicBezTo>
                        <a:cubicBezTo>
                          <a:pt x="2796" y="6970"/>
                          <a:pt x="2523" y="7104"/>
                          <a:pt x="2273" y="7182"/>
                        </a:cubicBezTo>
                        <a:lnTo>
                          <a:pt x="2255" y="7182"/>
                        </a:lnTo>
                        <a:lnTo>
                          <a:pt x="2255" y="7201"/>
                        </a:lnTo>
                        <a:cubicBezTo>
                          <a:pt x="2158" y="7335"/>
                          <a:pt x="2079" y="7492"/>
                          <a:pt x="2005" y="7644"/>
                        </a:cubicBezTo>
                        <a:cubicBezTo>
                          <a:pt x="1793" y="8051"/>
                          <a:pt x="1793" y="8374"/>
                          <a:pt x="1871" y="8605"/>
                        </a:cubicBezTo>
                        <a:cubicBezTo>
                          <a:pt x="1927" y="8818"/>
                          <a:pt x="2024" y="8915"/>
                          <a:pt x="2042" y="8933"/>
                        </a:cubicBezTo>
                        <a:cubicBezTo>
                          <a:pt x="2024" y="8952"/>
                          <a:pt x="1848" y="9146"/>
                          <a:pt x="1677" y="9455"/>
                        </a:cubicBezTo>
                        <a:cubicBezTo>
                          <a:pt x="1483" y="9760"/>
                          <a:pt x="1331" y="10167"/>
                          <a:pt x="1428" y="10532"/>
                        </a:cubicBezTo>
                        <a:cubicBezTo>
                          <a:pt x="1625" y="11191"/>
                          <a:pt x="2281" y="11834"/>
                          <a:pt x="3188" y="11834"/>
                        </a:cubicBezTo>
                        <a:cubicBezTo>
                          <a:pt x="3260" y="11834"/>
                          <a:pt x="3334" y="11830"/>
                          <a:pt x="3410" y="11821"/>
                        </a:cubicBezTo>
                        <a:cubicBezTo>
                          <a:pt x="3627" y="11796"/>
                          <a:pt x="3801" y="11786"/>
                          <a:pt x="3942" y="11786"/>
                        </a:cubicBezTo>
                        <a:cubicBezTo>
                          <a:pt x="4114" y="11786"/>
                          <a:pt x="4238" y="11801"/>
                          <a:pt x="4334" y="11821"/>
                        </a:cubicBezTo>
                        <a:cubicBezTo>
                          <a:pt x="4505" y="11863"/>
                          <a:pt x="4565" y="11918"/>
                          <a:pt x="4662" y="11997"/>
                        </a:cubicBezTo>
                        <a:cubicBezTo>
                          <a:pt x="4736" y="12052"/>
                          <a:pt x="4759" y="12149"/>
                          <a:pt x="4778" y="12228"/>
                        </a:cubicBezTo>
                        <a:cubicBezTo>
                          <a:pt x="4778" y="12265"/>
                          <a:pt x="4778" y="12302"/>
                          <a:pt x="4796" y="12343"/>
                        </a:cubicBezTo>
                        <a:cubicBezTo>
                          <a:pt x="4815" y="12343"/>
                          <a:pt x="4833" y="12362"/>
                          <a:pt x="4875" y="12362"/>
                        </a:cubicBezTo>
                        <a:cubicBezTo>
                          <a:pt x="4881" y="12368"/>
                          <a:pt x="4887" y="12370"/>
                          <a:pt x="4893" y="12370"/>
                        </a:cubicBezTo>
                        <a:cubicBezTo>
                          <a:pt x="4906" y="12370"/>
                          <a:pt x="4918" y="12362"/>
                          <a:pt x="4930" y="12362"/>
                        </a:cubicBezTo>
                        <a:cubicBezTo>
                          <a:pt x="5106" y="12302"/>
                          <a:pt x="5720" y="12094"/>
                          <a:pt x="5951" y="11419"/>
                        </a:cubicBezTo>
                        <a:cubicBezTo>
                          <a:pt x="6067" y="11073"/>
                          <a:pt x="6048" y="10800"/>
                          <a:pt x="5988" y="10629"/>
                        </a:cubicBezTo>
                        <a:cubicBezTo>
                          <a:pt x="5933" y="10495"/>
                          <a:pt x="5891" y="10453"/>
                          <a:pt x="5873" y="10416"/>
                        </a:cubicBezTo>
                        <a:cubicBezTo>
                          <a:pt x="5933" y="10398"/>
                          <a:pt x="6376" y="10167"/>
                          <a:pt x="6584" y="9529"/>
                        </a:cubicBezTo>
                        <a:cubicBezTo>
                          <a:pt x="6815" y="8878"/>
                          <a:pt x="6626" y="8397"/>
                          <a:pt x="6607" y="8356"/>
                        </a:cubicBezTo>
                        <a:cubicBezTo>
                          <a:pt x="6626" y="8337"/>
                          <a:pt x="6723" y="8222"/>
                          <a:pt x="6797" y="7954"/>
                        </a:cubicBezTo>
                        <a:cubicBezTo>
                          <a:pt x="6857" y="7663"/>
                          <a:pt x="6875" y="7242"/>
                          <a:pt x="6663" y="6739"/>
                        </a:cubicBezTo>
                        <a:cubicBezTo>
                          <a:pt x="6261" y="5777"/>
                          <a:pt x="5295" y="5643"/>
                          <a:pt x="5161" y="5625"/>
                        </a:cubicBezTo>
                        <a:cubicBezTo>
                          <a:pt x="5198" y="5583"/>
                          <a:pt x="5221" y="5509"/>
                          <a:pt x="5258" y="5412"/>
                        </a:cubicBezTo>
                        <a:cubicBezTo>
                          <a:pt x="5337" y="5218"/>
                          <a:pt x="5411" y="4872"/>
                          <a:pt x="5471" y="4276"/>
                        </a:cubicBezTo>
                        <a:cubicBezTo>
                          <a:pt x="5545" y="3102"/>
                          <a:pt x="5143" y="1790"/>
                          <a:pt x="3757" y="695"/>
                        </a:cubicBezTo>
                        <a:cubicBezTo>
                          <a:pt x="3161" y="233"/>
                          <a:pt x="2541" y="2"/>
                          <a:pt x="1964" y="2"/>
                        </a:cubicBezTo>
                        <a:cubicBezTo>
                          <a:pt x="1945" y="1"/>
                          <a:pt x="1926" y="1"/>
                          <a:pt x="1907" y="1"/>
                        </a:cubicBezTo>
                        <a:close/>
                      </a:path>
                    </a:pathLst>
                  </a:custGeom>
                  <a:solidFill>
                    <a:srgbClr val="3E28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646" name="Google Shape;2646;p23"/>
            <p:cNvGrpSpPr/>
            <p:nvPr/>
          </p:nvGrpSpPr>
          <p:grpSpPr>
            <a:xfrm>
              <a:off x="5458177" y="1284078"/>
              <a:ext cx="555349" cy="555266"/>
              <a:chOff x="3894327" y="779703"/>
              <a:chExt cx="555349" cy="555266"/>
            </a:xfrm>
          </p:grpSpPr>
          <p:sp>
            <p:nvSpPr>
              <p:cNvPr id="2647" name="Google Shape;2647;p23"/>
              <p:cNvSpPr/>
              <p:nvPr/>
            </p:nvSpPr>
            <p:spPr>
              <a:xfrm>
                <a:off x="4113366" y="784984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330" y="1"/>
                    </a:moveTo>
                    <a:cubicBezTo>
                      <a:pt x="220" y="1"/>
                      <a:pt x="131" y="69"/>
                      <a:pt x="110" y="174"/>
                    </a:cubicBezTo>
                    <a:lnTo>
                      <a:pt x="0" y="745"/>
                    </a:lnTo>
                    <a:lnTo>
                      <a:pt x="0" y="765"/>
                    </a:lnTo>
                    <a:cubicBezTo>
                      <a:pt x="0" y="854"/>
                      <a:pt x="68" y="917"/>
                      <a:pt x="152" y="917"/>
                    </a:cubicBezTo>
                    <a:lnTo>
                      <a:pt x="1267" y="917"/>
                    </a:lnTo>
                    <a:cubicBezTo>
                      <a:pt x="1356" y="917"/>
                      <a:pt x="1398" y="828"/>
                      <a:pt x="1377" y="745"/>
                    </a:cubicBezTo>
                    <a:lnTo>
                      <a:pt x="1267" y="174"/>
                    </a:lnTo>
                    <a:cubicBezTo>
                      <a:pt x="1246" y="69"/>
                      <a:pt x="1157" y="1"/>
                      <a:pt x="10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23"/>
              <p:cNvSpPr/>
              <p:nvPr/>
            </p:nvSpPr>
            <p:spPr>
              <a:xfrm>
                <a:off x="4106212" y="779703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131" y="105"/>
                    </a:moveTo>
                    <a:cubicBezTo>
                      <a:pt x="1220" y="105"/>
                      <a:pt x="1283" y="173"/>
                      <a:pt x="1309" y="262"/>
                    </a:cubicBezTo>
                    <a:lnTo>
                      <a:pt x="1414" y="827"/>
                    </a:lnTo>
                    <a:cubicBezTo>
                      <a:pt x="1414" y="869"/>
                      <a:pt x="1372" y="937"/>
                      <a:pt x="1330" y="937"/>
                    </a:cubicBezTo>
                    <a:lnTo>
                      <a:pt x="236" y="937"/>
                    </a:lnTo>
                    <a:cubicBezTo>
                      <a:pt x="173" y="937"/>
                      <a:pt x="131" y="869"/>
                      <a:pt x="152" y="827"/>
                    </a:cubicBezTo>
                    <a:lnTo>
                      <a:pt x="262" y="262"/>
                    </a:lnTo>
                    <a:cubicBezTo>
                      <a:pt x="262" y="173"/>
                      <a:pt x="346" y="105"/>
                      <a:pt x="414" y="105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105"/>
                      <a:pt x="152" y="236"/>
                    </a:cubicBezTo>
                    <a:lnTo>
                      <a:pt x="21" y="807"/>
                    </a:lnTo>
                    <a:cubicBezTo>
                      <a:pt x="0" y="937"/>
                      <a:pt x="105" y="1047"/>
                      <a:pt x="236" y="1047"/>
                    </a:cubicBezTo>
                    <a:lnTo>
                      <a:pt x="1330" y="1047"/>
                    </a:lnTo>
                    <a:cubicBezTo>
                      <a:pt x="1461" y="1047"/>
                      <a:pt x="1545" y="937"/>
                      <a:pt x="1524" y="807"/>
                    </a:cubicBezTo>
                    <a:lnTo>
                      <a:pt x="1414" y="236"/>
                    </a:lnTo>
                    <a:cubicBezTo>
                      <a:pt x="1393" y="105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23"/>
              <p:cNvSpPr/>
              <p:nvPr/>
            </p:nvSpPr>
            <p:spPr>
              <a:xfrm>
                <a:off x="4271173" y="837529"/>
                <a:ext cx="122723" cy="120168"/>
              </a:xfrm>
              <a:custGeom>
                <a:rect b="b" l="l" r="r" t="t"/>
                <a:pathLst>
                  <a:path extrusionOk="0" h="1411" w="1441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23"/>
              <p:cNvSpPr/>
              <p:nvPr/>
            </p:nvSpPr>
            <p:spPr>
              <a:xfrm>
                <a:off x="4265892" y="832334"/>
                <a:ext cx="133879" cy="129791"/>
              </a:xfrm>
              <a:custGeom>
                <a:rect b="b" l="l" r="r" t="t"/>
                <a:pathLst>
                  <a:path extrusionOk="0" h="1524" w="1572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23"/>
              <p:cNvSpPr/>
              <p:nvPr/>
            </p:nvSpPr>
            <p:spPr>
              <a:xfrm>
                <a:off x="4366214" y="998658"/>
                <a:ext cx="78096" cy="117783"/>
              </a:xfrm>
              <a:custGeom>
                <a:rect b="b" l="l" r="r" t="t"/>
                <a:pathLst>
                  <a:path extrusionOk="0" h="1383" w="917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23"/>
              <p:cNvSpPr/>
              <p:nvPr/>
            </p:nvSpPr>
            <p:spPr>
              <a:xfrm>
                <a:off x="4360423" y="993037"/>
                <a:ext cx="89253" cy="128599"/>
              </a:xfrm>
              <a:custGeom>
                <a:rect b="b" l="l" r="r" t="t"/>
                <a:pathLst>
                  <a:path extrusionOk="0" h="1510" w="1048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23"/>
              <p:cNvSpPr/>
              <p:nvPr/>
            </p:nvSpPr>
            <p:spPr>
              <a:xfrm>
                <a:off x="4271173" y="1157998"/>
                <a:ext cx="122723" cy="119146"/>
              </a:xfrm>
              <a:custGeom>
                <a:rect b="b" l="l" r="r" t="t"/>
                <a:pathLst>
                  <a:path extrusionOk="0" h="1399" w="1441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23"/>
              <p:cNvSpPr/>
              <p:nvPr/>
            </p:nvSpPr>
            <p:spPr>
              <a:xfrm>
                <a:off x="4265892" y="1153314"/>
                <a:ext cx="133879" cy="129025"/>
              </a:xfrm>
              <a:custGeom>
                <a:rect b="b" l="l" r="r" t="t"/>
                <a:pathLst>
                  <a:path extrusionOk="0" h="1515" w="1572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23"/>
              <p:cNvSpPr/>
              <p:nvPr/>
            </p:nvSpPr>
            <p:spPr>
              <a:xfrm>
                <a:off x="4111577" y="1251507"/>
                <a:ext cx="119146" cy="78181"/>
              </a:xfrm>
              <a:custGeom>
                <a:rect b="b" l="l" r="r" t="t"/>
                <a:pathLst>
                  <a:path extrusionOk="0" h="918" w="1399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23"/>
              <p:cNvSpPr/>
              <p:nvPr/>
            </p:nvSpPr>
            <p:spPr>
              <a:xfrm>
                <a:off x="4106212" y="1245716"/>
                <a:ext cx="131665" cy="89253"/>
              </a:xfrm>
              <a:custGeom>
                <a:rect b="b" l="l" r="r" t="t"/>
                <a:pathLst>
                  <a:path extrusionOk="0" h="1048" w="1546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23"/>
              <p:cNvSpPr/>
              <p:nvPr/>
            </p:nvSpPr>
            <p:spPr>
              <a:xfrm>
                <a:off x="3950108" y="1157913"/>
                <a:ext cx="122723" cy="119231"/>
              </a:xfrm>
              <a:custGeom>
                <a:rect b="b" l="l" r="r" t="t"/>
                <a:pathLst>
                  <a:path extrusionOk="0" h="1400" w="1441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23"/>
              <p:cNvSpPr/>
              <p:nvPr/>
            </p:nvSpPr>
            <p:spPr>
              <a:xfrm>
                <a:off x="3944317" y="1152547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23"/>
              <p:cNvSpPr/>
              <p:nvPr/>
            </p:nvSpPr>
            <p:spPr>
              <a:xfrm>
                <a:off x="3899692" y="998317"/>
                <a:ext cx="79885" cy="117698"/>
              </a:xfrm>
              <a:custGeom>
                <a:rect b="b" l="l" r="r" t="t"/>
                <a:pathLst>
                  <a:path extrusionOk="0" h="1382" w="938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23"/>
              <p:cNvSpPr/>
              <p:nvPr/>
            </p:nvSpPr>
            <p:spPr>
              <a:xfrm>
                <a:off x="3894327" y="993037"/>
                <a:ext cx="89338" cy="128599"/>
              </a:xfrm>
              <a:custGeom>
                <a:rect b="b" l="l" r="r" t="t"/>
                <a:pathLst>
                  <a:path extrusionOk="0" h="1510" w="1049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23"/>
              <p:cNvSpPr/>
              <p:nvPr/>
            </p:nvSpPr>
            <p:spPr>
              <a:xfrm>
                <a:off x="3950108" y="837529"/>
                <a:ext cx="124511" cy="119146"/>
              </a:xfrm>
              <a:custGeom>
                <a:rect b="b" l="l" r="r" t="t"/>
                <a:pathLst>
                  <a:path extrusionOk="0" h="1399" w="1462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23"/>
              <p:cNvSpPr/>
              <p:nvPr/>
            </p:nvSpPr>
            <p:spPr>
              <a:xfrm>
                <a:off x="3944317" y="832334"/>
                <a:ext cx="135668" cy="129791"/>
              </a:xfrm>
              <a:custGeom>
                <a:rect b="b" l="l" r="r" t="t"/>
                <a:pathLst>
                  <a:path extrusionOk="0" h="1524" w="1593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23"/>
              <p:cNvSpPr/>
              <p:nvPr/>
            </p:nvSpPr>
            <p:spPr>
              <a:xfrm>
                <a:off x="3959051" y="842554"/>
                <a:ext cx="427784" cy="427784"/>
              </a:xfrm>
              <a:custGeom>
                <a:rect b="b" l="l" r="r" t="t"/>
                <a:pathLst>
                  <a:path extrusionOk="0" h="5023" w="5023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23"/>
              <p:cNvSpPr/>
              <p:nvPr/>
            </p:nvSpPr>
            <p:spPr>
              <a:xfrm>
                <a:off x="3953685" y="838977"/>
                <a:ext cx="436726" cy="434938"/>
              </a:xfrm>
              <a:custGeom>
                <a:rect b="b" l="l" r="r" t="t"/>
                <a:pathLst>
                  <a:path extrusionOk="0" h="5107" w="5128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23"/>
              <p:cNvSpPr/>
              <p:nvPr/>
            </p:nvSpPr>
            <p:spPr>
              <a:xfrm>
                <a:off x="4046428" y="929931"/>
                <a:ext cx="251152" cy="253025"/>
              </a:xfrm>
              <a:custGeom>
                <a:rect b="b" l="l" r="r" t="t"/>
                <a:pathLst>
                  <a:path extrusionOk="0" h="2971" w="2949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23"/>
              <p:cNvSpPr/>
              <p:nvPr/>
            </p:nvSpPr>
            <p:spPr>
              <a:xfrm>
                <a:off x="4041062" y="926354"/>
                <a:ext cx="261882" cy="260179"/>
              </a:xfrm>
              <a:custGeom>
                <a:rect b="b" l="l" r="r" t="t"/>
                <a:pathLst>
                  <a:path extrusionOk="0" h="3055" w="3075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7" name="Google Shape;2667;p23"/>
            <p:cNvGrpSpPr/>
            <p:nvPr/>
          </p:nvGrpSpPr>
          <p:grpSpPr>
            <a:xfrm>
              <a:off x="6243085" y="1707500"/>
              <a:ext cx="555775" cy="553988"/>
              <a:chOff x="6451735" y="1456425"/>
              <a:chExt cx="555775" cy="553988"/>
            </a:xfrm>
          </p:grpSpPr>
          <p:sp>
            <p:nvSpPr>
              <p:cNvPr id="2668" name="Google Shape;2668;p23"/>
              <p:cNvSpPr/>
              <p:nvPr/>
            </p:nvSpPr>
            <p:spPr>
              <a:xfrm>
                <a:off x="6829007" y="1513484"/>
                <a:ext cx="122808" cy="119657"/>
              </a:xfrm>
              <a:custGeom>
                <a:rect b="b" l="l" r="r" t="t"/>
                <a:pathLst>
                  <a:path extrusionOk="0" h="1405" w="1442">
                    <a:moveTo>
                      <a:pt x="685" y="1"/>
                    </a:moveTo>
                    <a:cubicBezTo>
                      <a:pt x="644" y="1"/>
                      <a:pt x="604" y="12"/>
                      <a:pt x="567" y="32"/>
                    </a:cubicBezTo>
                    <a:lnTo>
                      <a:pt x="85" y="357"/>
                    </a:lnTo>
                    <a:cubicBezTo>
                      <a:pt x="64" y="357"/>
                      <a:pt x="64" y="378"/>
                      <a:pt x="64" y="378"/>
                    </a:cubicBezTo>
                    <a:cubicBezTo>
                      <a:pt x="1" y="446"/>
                      <a:pt x="1" y="535"/>
                      <a:pt x="64" y="598"/>
                    </a:cubicBezTo>
                    <a:lnTo>
                      <a:pt x="828" y="1362"/>
                    </a:lnTo>
                    <a:cubicBezTo>
                      <a:pt x="828" y="1362"/>
                      <a:pt x="828" y="1383"/>
                      <a:pt x="849" y="1383"/>
                    </a:cubicBezTo>
                    <a:cubicBezTo>
                      <a:pt x="873" y="1398"/>
                      <a:pt x="900" y="1405"/>
                      <a:pt x="925" y="1405"/>
                    </a:cubicBezTo>
                    <a:cubicBezTo>
                      <a:pt x="972" y="1405"/>
                      <a:pt x="1018" y="1382"/>
                      <a:pt x="1048" y="1341"/>
                    </a:cubicBezTo>
                    <a:lnTo>
                      <a:pt x="1373" y="859"/>
                    </a:lnTo>
                    <a:cubicBezTo>
                      <a:pt x="1441" y="770"/>
                      <a:pt x="1415" y="666"/>
                      <a:pt x="1352" y="577"/>
                    </a:cubicBezTo>
                    <a:lnTo>
                      <a:pt x="849" y="74"/>
                    </a:lnTo>
                    <a:cubicBezTo>
                      <a:pt x="798" y="22"/>
                      <a:pt x="741" y="1"/>
                      <a:pt x="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23"/>
              <p:cNvSpPr/>
              <p:nvPr/>
            </p:nvSpPr>
            <p:spPr>
              <a:xfrm>
                <a:off x="6821427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775" y="113"/>
                    </a:moveTo>
                    <a:cubicBezTo>
                      <a:pt x="817" y="113"/>
                      <a:pt x="859" y="130"/>
                      <a:pt x="896" y="153"/>
                    </a:cubicBezTo>
                    <a:lnTo>
                      <a:pt x="896" y="174"/>
                    </a:lnTo>
                    <a:lnTo>
                      <a:pt x="1399" y="677"/>
                    </a:lnTo>
                    <a:cubicBezTo>
                      <a:pt x="1462" y="724"/>
                      <a:pt x="1462" y="828"/>
                      <a:pt x="1420" y="896"/>
                    </a:cubicBezTo>
                    <a:lnTo>
                      <a:pt x="1090" y="1378"/>
                    </a:lnTo>
                    <a:cubicBezTo>
                      <a:pt x="1080" y="1399"/>
                      <a:pt x="1059" y="1410"/>
                      <a:pt x="1035" y="1410"/>
                    </a:cubicBezTo>
                    <a:cubicBezTo>
                      <a:pt x="1010" y="1410"/>
                      <a:pt x="983" y="1399"/>
                      <a:pt x="959" y="1378"/>
                    </a:cubicBezTo>
                    <a:lnTo>
                      <a:pt x="174" y="614"/>
                    </a:lnTo>
                    <a:cubicBezTo>
                      <a:pt x="132" y="567"/>
                      <a:pt x="153" y="504"/>
                      <a:pt x="195" y="462"/>
                    </a:cubicBezTo>
                    <a:lnTo>
                      <a:pt x="676" y="153"/>
                    </a:lnTo>
                    <a:cubicBezTo>
                      <a:pt x="707" y="124"/>
                      <a:pt x="741" y="113"/>
                      <a:pt x="775" y="113"/>
                    </a:cubicBezTo>
                    <a:close/>
                    <a:moveTo>
                      <a:pt x="768" y="0"/>
                    </a:moveTo>
                    <a:cubicBezTo>
                      <a:pt x="714" y="0"/>
                      <a:pt x="659" y="16"/>
                      <a:pt x="614" y="43"/>
                    </a:cubicBezTo>
                    <a:lnTo>
                      <a:pt x="132" y="373"/>
                    </a:lnTo>
                    <a:cubicBezTo>
                      <a:pt x="22" y="436"/>
                      <a:pt x="1" y="614"/>
                      <a:pt x="111" y="697"/>
                    </a:cubicBezTo>
                    <a:lnTo>
                      <a:pt x="875" y="1462"/>
                    </a:lnTo>
                    <a:cubicBezTo>
                      <a:pt x="911" y="1500"/>
                      <a:pt x="958" y="1518"/>
                      <a:pt x="1008" y="1518"/>
                    </a:cubicBezTo>
                    <a:cubicBezTo>
                      <a:pt x="1076" y="1518"/>
                      <a:pt x="1149" y="1484"/>
                      <a:pt x="1200" y="1420"/>
                    </a:cubicBezTo>
                    <a:lnTo>
                      <a:pt x="1504" y="959"/>
                    </a:lnTo>
                    <a:cubicBezTo>
                      <a:pt x="1593" y="828"/>
                      <a:pt x="1572" y="697"/>
                      <a:pt x="1483" y="593"/>
                    </a:cubicBezTo>
                    <a:lnTo>
                      <a:pt x="959" y="90"/>
                    </a:lnTo>
                    <a:lnTo>
                      <a:pt x="959" y="69"/>
                    </a:lnTo>
                    <a:lnTo>
                      <a:pt x="941" y="69"/>
                    </a:lnTo>
                    <a:cubicBezTo>
                      <a:pt x="894" y="21"/>
                      <a:pt x="831" y="0"/>
                      <a:pt x="7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23"/>
              <p:cNvSpPr/>
              <p:nvPr/>
            </p:nvSpPr>
            <p:spPr>
              <a:xfrm>
                <a:off x="6923623" y="1674016"/>
                <a:ext cx="78096" cy="119486"/>
              </a:xfrm>
              <a:custGeom>
                <a:rect b="b" l="l" r="r" t="t"/>
                <a:pathLst>
                  <a:path extrusionOk="0" h="1403" w="917">
                    <a:moveTo>
                      <a:pt x="152" y="1"/>
                    </a:moveTo>
                    <a:cubicBezTo>
                      <a:pt x="68" y="1"/>
                      <a:pt x="0" y="64"/>
                      <a:pt x="0" y="153"/>
                    </a:cubicBezTo>
                    <a:lnTo>
                      <a:pt x="0" y="1242"/>
                    </a:lnTo>
                    <a:lnTo>
                      <a:pt x="0" y="1268"/>
                    </a:lnTo>
                    <a:cubicBezTo>
                      <a:pt x="0" y="1342"/>
                      <a:pt x="69" y="1403"/>
                      <a:pt x="142" y="1403"/>
                    </a:cubicBezTo>
                    <a:cubicBezTo>
                      <a:pt x="152" y="1403"/>
                      <a:pt x="163" y="1402"/>
                      <a:pt x="173" y="1399"/>
                    </a:cubicBezTo>
                    <a:lnTo>
                      <a:pt x="744" y="1289"/>
                    </a:lnTo>
                    <a:cubicBezTo>
                      <a:pt x="854" y="1268"/>
                      <a:pt x="917" y="1179"/>
                      <a:pt x="917" y="1069"/>
                    </a:cubicBezTo>
                    <a:lnTo>
                      <a:pt x="917" y="352"/>
                    </a:lnTo>
                    <a:cubicBezTo>
                      <a:pt x="917" y="242"/>
                      <a:pt x="854" y="132"/>
                      <a:pt x="744" y="111"/>
                    </a:cubicBez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23"/>
              <p:cNvSpPr/>
              <p:nvPr/>
            </p:nvSpPr>
            <p:spPr>
              <a:xfrm>
                <a:off x="6918257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193" y="105"/>
                    </a:moveTo>
                    <a:cubicBezTo>
                      <a:pt x="201" y="105"/>
                      <a:pt x="208" y="106"/>
                      <a:pt x="215" y="110"/>
                    </a:cubicBezTo>
                    <a:lnTo>
                      <a:pt x="786" y="220"/>
                    </a:lnTo>
                    <a:cubicBezTo>
                      <a:pt x="870" y="241"/>
                      <a:pt x="938" y="309"/>
                      <a:pt x="938" y="398"/>
                    </a:cubicBezTo>
                    <a:lnTo>
                      <a:pt x="938" y="1115"/>
                    </a:lnTo>
                    <a:cubicBezTo>
                      <a:pt x="938" y="1183"/>
                      <a:pt x="870" y="1246"/>
                      <a:pt x="786" y="1267"/>
                    </a:cubicBezTo>
                    <a:lnTo>
                      <a:pt x="215" y="1377"/>
                    </a:lnTo>
                    <a:cubicBezTo>
                      <a:pt x="208" y="1381"/>
                      <a:pt x="200" y="1382"/>
                      <a:pt x="191" y="1382"/>
                    </a:cubicBezTo>
                    <a:cubicBezTo>
                      <a:pt x="151" y="1382"/>
                      <a:pt x="105" y="1344"/>
                      <a:pt x="105" y="1288"/>
                    </a:cubicBezTo>
                    <a:lnTo>
                      <a:pt x="105" y="199"/>
                    </a:lnTo>
                    <a:cubicBezTo>
                      <a:pt x="105" y="146"/>
                      <a:pt x="153" y="105"/>
                      <a:pt x="193" y="105"/>
                    </a:cubicBezTo>
                    <a:close/>
                    <a:moveTo>
                      <a:pt x="198" y="0"/>
                    </a:moveTo>
                    <a:cubicBezTo>
                      <a:pt x="102" y="0"/>
                      <a:pt x="0" y="83"/>
                      <a:pt x="0" y="199"/>
                    </a:cubicBezTo>
                    <a:lnTo>
                      <a:pt x="0" y="1288"/>
                    </a:lnTo>
                    <a:cubicBezTo>
                      <a:pt x="0" y="1406"/>
                      <a:pt x="107" y="1490"/>
                      <a:pt x="205" y="1490"/>
                    </a:cubicBezTo>
                    <a:cubicBezTo>
                      <a:pt x="215" y="1490"/>
                      <a:pt x="226" y="1489"/>
                      <a:pt x="236" y="1487"/>
                    </a:cubicBezTo>
                    <a:lnTo>
                      <a:pt x="807" y="1377"/>
                    </a:lnTo>
                    <a:cubicBezTo>
                      <a:pt x="938" y="1356"/>
                      <a:pt x="1048" y="1246"/>
                      <a:pt x="1048" y="1115"/>
                    </a:cubicBezTo>
                    <a:lnTo>
                      <a:pt x="1048" y="398"/>
                    </a:lnTo>
                    <a:cubicBezTo>
                      <a:pt x="1048" y="241"/>
                      <a:pt x="938" y="136"/>
                      <a:pt x="807" y="110"/>
                    </a:cubicBezTo>
                    <a:lnTo>
                      <a:pt x="236" y="5"/>
                    </a:lnTo>
                    <a:cubicBezTo>
                      <a:pt x="224" y="2"/>
                      <a:pt x="211" y="0"/>
                      <a:pt x="1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23"/>
              <p:cNvSpPr/>
              <p:nvPr/>
            </p:nvSpPr>
            <p:spPr>
              <a:xfrm>
                <a:off x="6826792" y="1833357"/>
                <a:ext cx="125022" cy="120083"/>
              </a:xfrm>
              <a:custGeom>
                <a:rect b="b" l="l" r="r" t="t"/>
                <a:pathLst>
                  <a:path extrusionOk="0" h="1410" w="1468">
                    <a:moveTo>
                      <a:pt x="955" y="1"/>
                    </a:moveTo>
                    <a:cubicBezTo>
                      <a:pt x="913" y="1"/>
                      <a:pt x="875" y="18"/>
                      <a:pt x="854" y="52"/>
                    </a:cubicBezTo>
                    <a:lnTo>
                      <a:pt x="69" y="811"/>
                    </a:lnTo>
                    <a:lnTo>
                      <a:pt x="69" y="837"/>
                    </a:lnTo>
                    <a:cubicBezTo>
                      <a:pt x="1" y="900"/>
                      <a:pt x="27" y="1010"/>
                      <a:pt x="111" y="1052"/>
                    </a:cubicBezTo>
                    <a:lnTo>
                      <a:pt x="572" y="1382"/>
                    </a:lnTo>
                    <a:cubicBezTo>
                      <a:pt x="616" y="1399"/>
                      <a:pt x="660" y="1409"/>
                      <a:pt x="701" y="1409"/>
                    </a:cubicBezTo>
                    <a:cubicBezTo>
                      <a:pt x="761" y="1409"/>
                      <a:pt x="814" y="1388"/>
                      <a:pt x="854" y="1335"/>
                    </a:cubicBezTo>
                    <a:lnTo>
                      <a:pt x="1378" y="837"/>
                    </a:lnTo>
                    <a:cubicBezTo>
                      <a:pt x="1441" y="769"/>
                      <a:pt x="1467" y="638"/>
                      <a:pt x="1399" y="549"/>
                    </a:cubicBezTo>
                    <a:lnTo>
                      <a:pt x="1074" y="73"/>
                    </a:lnTo>
                    <a:lnTo>
                      <a:pt x="1074" y="52"/>
                    </a:lnTo>
                    <a:cubicBezTo>
                      <a:pt x="1040" y="18"/>
                      <a:pt x="996" y="1"/>
                      <a:pt x="9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23"/>
              <p:cNvSpPr/>
              <p:nvPr/>
            </p:nvSpPr>
            <p:spPr>
              <a:xfrm>
                <a:off x="6821427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1013" y="111"/>
                    </a:moveTo>
                    <a:cubicBezTo>
                      <a:pt x="1047" y="111"/>
                      <a:pt x="1079" y="127"/>
                      <a:pt x="1090" y="162"/>
                    </a:cubicBezTo>
                    <a:lnTo>
                      <a:pt x="1420" y="622"/>
                    </a:lnTo>
                    <a:cubicBezTo>
                      <a:pt x="1462" y="706"/>
                      <a:pt x="1462" y="795"/>
                      <a:pt x="1399" y="837"/>
                    </a:cubicBezTo>
                    <a:lnTo>
                      <a:pt x="896" y="1361"/>
                    </a:lnTo>
                    <a:cubicBezTo>
                      <a:pt x="855" y="1389"/>
                      <a:pt x="808" y="1408"/>
                      <a:pt x="762" y="1408"/>
                    </a:cubicBezTo>
                    <a:cubicBezTo>
                      <a:pt x="733" y="1408"/>
                      <a:pt x="703" y="1400"/>
                      <a:pt x="676" y="1382"/>
                    </a:cubicBezTo>
                    <a:lnTo>
                      <a:pt x="195" y="1057"/>
                    </a:lnTo>
                    <a:cubicBezTo>
                      <a:pt x="153" y="1015"/>
                      <a:pt x="132" y="947"/>
                      <a:pt x="174" y="905"/>
                    </a:cubicBezTo>
                    <a:lnTo>
                      <a:pt x="938" y="141"/>
                    </a:lnTo>
                    <a:cubicBezTo>
                      <a:pt x="957" y="122"/>
                      <a:pt x="986" y="111"/>
                      <a:pt x="1013" y="111"/>
                    </a:cubicBezTo>
                    <a:close/>
                    <a:moveTo>
                      <a:pt x="1005" y="0"/>
                    </a:moveTo>
                    <a:cubicBezTo>
                      <a:pt x="956" y="0"/>
                      <a:pt x="910" y="17"/>
                      <a:pt x="875" y="52"/>
                    </a:cubicBezTo>
                    <a:lnTo>
                      <a:pt x="111" y="816"/>
                    </a:lnTo>
                    <a:cubicBezTo>
                      <a:pt x="1" y="926"/>
                      <a:pt x="22" y="1078"/>
                      <a:pt x="132" y="1146"/>
                    </a:cubicBezTo>
                    <a:lnTo>
                      <a:pt x="614" y="1471"/>
                    </a:lnTo>
                    <a:cubicBezTo>
                      <a:pt x="660" y="1501"/>
                      <a:pt x="716" y="1518"/>
                      <a:pt x="772" y="1518"/>
                    </a:cubicBezTo>
                    <a:cubicBezTo>
                      <a:pt x="843" y="1518"/>
                      <a:pt x="912" y="1491"/>
                      <a:pt x="959" y="1429"/>
                    </a:cubicBezTo>
                    <a:lnTo>
                      <a:pt x="1462" y="947"/>
                    </a:lnTo>
                    <a:lnTo>
                      <a:pt x="1483" y="926"/>
                    </a:lnTo>
                    <a:cubicBezTo>
                      <a:pt x="1572" y="837"/>
                      <a:pt x="1593" y="685"/>
                      <a:pt x="1504" y="575"/>
                    </a:cubicBezTo>
                    <a:lnTo>
                      <a:pt x="1200" y="99"/>
                    </a:lnTo>
                    <a:cubicBezTo>
                      <a:pt x="1148" y="34"/>
                      <a:pt x="1074" y="0"/>
                      <a:pt x="10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23"/>
              <p:cNvSpPr/>
              <p:nvPr/>
            </p:nvSpPr>
            <p:spPr>
              <a:xfrm>
                <a:off x="6670689" y="1460427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23"/>
              <p:cNvSpPr/>
              <p:nvPr/>
            </p:nvSpPr>
            <p:spPr>
              <a:xfrm>
                <a:off x="6663620" y="1456425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23"/>
              <p:cNvSpPr/>
              <p:nvPr/>
            </p:nvSpPr>
            <p:spPr>
              <a:xfrm>
                <a:off x="6668900" y="1926951"/>
                <a:ext cx="119231" cy="79885"/>
              </a:xfrm>
              <a:custGeom>
                <a:rect b="b" l="l" r="r" t="t"/>
                <a:pathLst>
                  <a:path extrusionOk="0" h="938" w="140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23"/>
              <p:cNvSpPr/>
              <p:nvPr/>
            </p:nvSpPr>
            <p:spPr>
              <a:xfrm>
                <a:off x="6663620" y="1921160"/>
                <a:ext cx="132091" cy="89253"/>
              </a:xfrm>
              <a:custGeom>
                <a:rect b="b" l="l" r="r" t="t"/>
                <a:pathLst>
                  <a:path extrusionOk="0" h="1048" w="1551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23"/>
              <p:cNvSpPr/>
              <p:nvPr/>
            </p:nvSpPr>
            <p:spPr>
              <a:xfrm>
                <a:off x="6507517" y="1833697"/>
                <a:ext cx="122723" cy="119742"/>
              </a:xfrm>
              <a:custGeom>
                <a:rect b="b" l="l" r="r" t="t"/>
                <a:pathLst>
                  <a:path extrusionOk="0" h="1406" w="1441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23"/>
              <p:cNvSpPr/>
              <p:nvPr/>
            </p:nvSpPr>
            <p:spPr>
              <a:xfrm>
                <a:off x="6501726" y="1829354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23"/>
              <p:cNvSpPr/>
              <p:nvPr/>
            </p:nvSpPr>
            <p:spPr>
              <a:xfrm>
                <a:off x="6457100" y="1673676"/>
                <a:ext cx="78096" cy="119572"/>
              </a:xfrm>
              <a:custGeom>
                <a:rect b="b" l="l" r="r" t="t"/>
                <a:pathLst>
                  <a:path extrusionOk="0" h="1404" w="917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23"/>
              <p:cNvSpPr/>
              <p:nvPr/>
            </p:nvSpPr>
            <p:spPr>
              <a:xfrm>
                <a:off x="6451735" y="1670099"/>
                <a:ext cx="89253" cy="126981"/>
              </a:xfrm>
              <a:custGeom>
                <a:rect b="b" l="l" r="r" t="t"/>
                <a:pathLst>
                  <a:path extrusionOk="0" h="1491" w="1048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23"/>
              <p:cNvSpPr/>
              <p:nvPr/>
            </p:nvSpPr>
            <p:spPr>
              <a:xfrm>
                <a:off x="6507517" y="1513484"/>
                <a:ext cx="124511" cy="120083"/>
              </a:xfrm>
              <a:custGeom>
                <a:rect b="b" l="l" r="r" t="t"/>
                <a:pathLst>
                  <a:path extrusionOk="0" h="1410" w="1462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23"/>
              <p:cNvSpPr/>
              <p:nvPr/>
            </p:nvSpPr>
            <p:spPr>
              <a:xfrm>
                <a:off x="6501726" y="1508545"/>
                <a:ext cx="135668" cy="129280"/>
              </a:xfrm>
              <a:custGeom>
                <a:rect b="b" l="l" r="r" t="t"/>
                <a:pathLst>
                  <a:path extrusionOk="0" h="1518" w="1593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23"/>
              <p:cNvSpPr/>
              <p:nvPr/>
            </p:nvSpPr>
            <p:spPr>
              <a:xfrm>
                <a:off x="6516885" y="1519701"/>
                <a:ext cx="425570" cy="425570"/>
              </a:xfrm>
              <a:custGeom>
                <a:rect b="b" l="l" r="r" t="t"/>
                <a:pathLst>
                  <a:path extrusionOk="0" h="4997" w="4997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23"/>
              <p:cNvSpPr/>
              <p:nvPr/>
            </p:nvSpPr>
            <p:spPr>
              <a:xfrm>
                <a:off x="6511094" y="1514421"/>
                <a:ext cx="436641" cy="436641"/>
              </a:xfrm>
              <a:custGeom>
                <a:rect b="b" l="l" r="r" t="t"/>
                <a:pathLst>
                  <a:path extrusionOk="0" h="5127" w="5127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23"/>
              <p:cNvSpPr/>
              <p:nvPr/>
            </p:nvSpPr>
            <p:spPr>
              <a:xfrm>
                <a:off x="6603836" y="1607163"/>
                <a:ext cx="251152" cy="250726"/>
              </a:xfrm>
              <a:custGeom>
                <a:rect b="b" l="l" r="r" t="t"/>
                <a:pathLst>
                  <a:path extrusionOk="0" h="2944" w="2949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23"/>
              <p:cNvSpPr/>
              <p:nvPr/>
            </p:nvSpPr>
            <p:spPr>
              <a:xfrm>
                <a:off x="6598683" y="1601815"/>
                <a:ext cx="261882" cy="262308"/>
              </a:xfrm>
              <a:custGeom>
                <a:rect b="b" l="l" r="r" t="t"/>
                <a:pathLst>
                  <a:path extrusionOk="0" h="3080" w="3075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"/>
          <p:cNvSpPr txBox="1"/>
          <p:nvPr>
            <p:ph type="title"/>
          </p:nvPr>
        </p:nvSpPr>
        <p:spPr>
          <a:xfrm>
            <a:off x="677336" y="2716332"/>
            <a:ext cx="482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000"/>
              <a:t>Livrables partie 1</a:t>
            </a:r>
            <a:endParaRPr/>
          </a:p>
        </p:txBody>
      </p:sp>
      <p:sp>
        <p:nvSpPr>
          <p:cNvPr id="513" name="Google Shape;513;p3"/>
          <p:cNvSpPr txBox="1"/>
          <p:nvPr>
            <p:ph idx="2" type="title"/>
          </p:nvPr>
        </p:nvSpPr>
        <p:spPr>
          <a:xfrm>
            <a:off x="747842" y="1963799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01</a:t>
            </a:r>
            <a:endParaRPr/>
          </a:p>
        </p:txBody>
      </p:sp>
      <p:grpSp>
        <p:nvGrpSpPr>
          <p:cNvPr id="514" name="Google Shape;514;p3"/>
          <p:cNvGrpSpPr/>
          <p:nvPr/>
        </p:nvGrpSpPr>
        <p:grpSpPr>
          <a:xfrm>
            <a:off x="5575842" y="1223253"/>
            <a:ext cx="3170700" cy="2696994"/>
            <a:chOff x="674425" y="2051931"/>
            <a:chExt cx="3170700" cy="2696994"/>
          </a:xfrm>
        </p:grpSpPr>
        <p:sp>
          <p:nvSpPr>
            <p:cNvPr id="515" name="Google Shape;515;p3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6" name="Google Shape;516;p3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517" name="Google Shape;517;p3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3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3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3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3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3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3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3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3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3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3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3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3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3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3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3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3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3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3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3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3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1</a:t>
            </a:r>
            <a:endParaRPr/>
          </a:p>
        </p:txBody>
      </p:sp>
      <p:sp>
        <p:nvSpPr>
          <p:cNvPr id="803" name="Google Shape;803;p4"/>
          <p:cNvSpPr txBox="1"/>
          <p:nvPr>
            <p:ph idx="1" type="subTitle"/>
          </p:nvPr>
        </p:nvSpPr>
        <p:spPr>
          <a:xfrm>
            <a:off x="5015345" y="2614159"/>
            <a:ext cx="2667000" cy="1590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Les principaux bénéficiaires incluent les professeurs,  le personnel administratif, les validateurs d'accès, et les opérateurs en charge de la supervision de La Providence</a:t>
            </a:r>
            <a:endParaRPr/>
          </a:p>
        </p:txBody>
      </p:sp>
      <p:sp>
        <p:nvSpPr>
          <p:cNvPr id="804" name="Google Shape;804;p4"/>
          <p:cNvSpPr txBox="1"/>
          <p:nvPr>
            <p:ph idx="2" type="subTitle"/>
          </p:nvPr>
        </p:nvSpPr>
        <p:spPr>
          <a:xfrm>
            <a:off x="1510291" y="2614159"/>
            <a:ext cx="2853000" cy="1590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L'objectif est d'instaurer un système automatisé, offrant une gestion plus efficace, une traçabilité améliorée des accès, et une sécurité renforcée pour le  parking de La Providence</a:t>
            </a:r>
            <a:endParaRPr/>
          </a:p>
        </p:txBody>
      </p:sp>
      <p:sp>
        <p:nvSpPr>
          <p:cNvPr id="805" name="Google Shape;805;p4"/>
          <p:cNvSpPr txBox="1"/>
          <p:nvPr>
            <p:ph idx="4" type="subTitle"/>
          </p:nvPr>
        </p:nvSpPr>
        <p:spPr>
          <a:xfrm>
            <a:off x="1510291" y="2276750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Pourquoi  ?</a:t>
            </a:r>
            <a:endParaRPr/>
          </a:p>
        </p:txBody>
      </p:sp>
      <p:sp>
        <p:nvSpPr>
          <p:cNvPr id="806" name="Google Shape;806;p4"/>
          <p:cNvSpPr txBox="1"/>
          <p:nvPr/>
        </p:nvSpPr>
        <p:spPr>
          <a:xfrm>
            <a:off x="1372661" y="1476290"/>
            <a:ext cx="1610109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"/>
          <p:cNvSpPr txBox="1"/>
          <p:nvPr/>
        </p:nvSpPr>
        <p:spPr>
          <a:xfrm>
            <a:off x="4883727" y="2281355"/>
            <a:ext cx="2853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Pour qui 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4"/>
          <p:cNvGrpSpPr/>
          <p:nvPr/>
        </p:nvGrpSpPr>
        <p:grpSpPr>
          <a:xfrm>
            <a:off x="464127" y="1287118"/>
            <a:ext cx="922450" cy="796438"/>
            <a:chOff x="4093948" y="1308595"/>
            <a:chExt cx="379821" cy="326796"/>
          </a:xfrm>
        </p:grpSpPr>
        <p:sp>
          <p:nvSpPr>
            <p:cNvPr id="809" name="Google Shape;809;p4"/>
            <p:cNvSpPr/>
            <p:nvPr/>
          </p:nvSpPr>
          <p:spPr>
            <a:xfrm>
              <a:off x="4099675" y="1524295"/>
              <a:ext cx="368367" cy="47648"/>
            </a:xfrm>
            <a:custGeom>
              <a:rect b="b" l="l" r="r" t="t"/>
              <a:pathLst>
                <a:path extrusionOk="0" h="2446" w="1891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18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09" y="2029"/>
                    <a:pt x="18909" y="1494"/>
                  </a:cubicBezTo>
                  <a:lnTo>
                    <a:pt x="1890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4099675" y="1314302"/>
              <a:ext cx="368367" cy="210014"/>
            </a:xfrm>
            <a:custGeom>
              <a:rect b="b" l="l" r="r" t="t"/>
              <a:pathLst>
                <a:path extrusionOk="0" h="10781" w="1891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4099675" y="1314302"/>
              <a:ext cx="368367" cy="210014"/>
            </a:xfrm>
            <a:custGeom>
              <a:rect b="b" l="l" r="r" t="t"/>
              <a:pathLst>
                <a:path extrusionOk="0" h="10781" w="1891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4434592" y="1314302"/>
              <a:ext cx="33447" cy="210014"/>
            </a:xfrm>
            <a:custGeom>
              <a:rect b="b" l="l" r="r" t="t"/>
              <a:pathLst>
                <a:path extrusionOk="0" h="10781" w="1717">
                  <a:moveTo>
                    <a:pt x="0" y="1"/>
                  </a:moveTo>
                  <a:cubicBezTo>
                    <a:pt x="541" y="1"/>
                    <a:pt x="958" y="418"/>
                    <a:pt x="958" y="959"/>
                  </a:cubicBezTo>
                  <a:lnTo>
                    <a:pt x="958" y="10781"/>
                  </a:lnTo>
                  <a:lnTo>
                    <a:pt x="1716" y="10781"/>
                  </a:lnTo>
                  <a:lnTo>
                    <a:pt x="1716" y="959"/>
                  </a:lnTo>
                  <a:cubicBezTo>
                    <a:pt x="1716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4434592" y="1524295"/>
              <a:ext cx="33447" cy="47648"/>
            </a:xfrm>
            <a:custGeom>
              <a:rect b="b" l="l" r="r" t="t"/>
              <a:pathLst>
                <a:path extrusionOk="0" h="2446" w="1717">
                  <a:moveTo>
                    <a:pt x="958" y="1"/>
                  </a:moveTo>
                  <a:lnTo>
                    <a:pt x="958" y="1494"/>
                  </a:lnTo>
                  <a:cubicBezTo>
                    <a:pt x="958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16" y="2029"/>
                    <a:pt x="1716" y="1494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4241878" y="1571923"/>
              <a:ext cx="83959" cy="57739"/>
            </a:xfrm>
            <a:custGeom>
              <a:rect b="b" l="l" r="r" t="t"/>
              <a:pathLst>
                <a:path extrusionOk="0" h="2964" w="4310">
                  <a:moveTo>
                    <a:pt x="318" y="1"/>
                  </a:moveTo>
                  <a:cubicBezTo>
                    <a:pt x="318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4247605" y="1571923"/>
              <a:ext cx="72505" cy="14805"/>
            </a:xfrm>
            <a:custGeom>
              <a:rect b="b" l="l" r="r" t="t"/>
              <a:pathLst>
                <a:path extrusionOk="0" h="760" w="3722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4247605" y="1571923"/>
              <a:ext cx="72505" cy="14805"/>
            </a:xfrm>
            <a:custGeom>
              <a:rect b="b" l="l" r="r" t="t"/>
              <a:pathLst>
                <a:path extrusionOk="0" h="760" w="3722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4122583" y="1339607"/>
              <a:ext cx="322550" cy="184709"/>
            </a:xfrm>
            <a:custGeom>
              <a:rect b="b" l="l" r="r" t="t"/>
              <a:pathLst>
                <a:path extrusionOk="0" h="9482" w="16558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9482"/>
                  </a:lnTo>
                  <a:lnTo>
                    <a:pt x="16558" y="9482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4421755" y="1339607"/>
              <a:ext cx="23376" cy="184709"/>
            </a:xfrm>
            <a:custGeom>
              <a:rect b="b" l="l" r="r" t="t"/>
              <a:pathLst>
                <a:path extrusionOk="0" h="9482" w="120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9482"/>
                  </a:lnTo>
                  <a:lnTo>
                    <a:pt x="1200" y="9482"/>
                  </a:lnTo>
                  <a:lnTo>
                    <a:pt x="1200" y="442"/>
                  </a:lnTo>
                  <a:cubicBezTo>
                    <a:pt x="1200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4122583" y="1339607"/>
              <a:ext cx="322550" cy="33915"/>
            </a:xfrm>
            <a:custGeom>
              <a:rect b="b" l="l" r="r" t="t"/>
              <a:pathLst>
                <a:path extrusionOk="0" h="1741" w="16558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1741"/>
                  </a:lnTo>
                  <a:lnTo>
                    <a:pt x="16558" y="1741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4421755" y="1339607"/>
              <a:ext cx="23376" cy="33915"/>
            </a:xfrm>
            <a:custGeom>
              <a:rect b="b" l="l" r="r" t="t"/>
              <a:pathLst>
                <a:path extrusionOk="0" h="1741" w="120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1741"/>
                  </a:lnTo>
                  <a:lnTo>
                    <a:pt x="1200" y="1741"/>
                  </a:lnTo>
                  <a:lnTo>
                    <a:pt x="1200" y="442"/>
                  </a:lnTo>
                  <a:cubicBezTo>
                    <a:pt x="1200" y="224"/>
                    <a:pt x="1029" y="48"/>
                    <a:pt x="830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4148336" y="1394910"/>
              <a:ext cx="91614" cy="104569"/>
            </a:xfrm>
            <a:custGeom>
              <a:rect b="b" l="l" r="r" t="t"/>
              <a:pathLst>
                <a:path extrusionOk="0" h="5368" w="4703">
                  <a:moveTo>
                    <a:pt x="1" y="1"/>
                  </a:moveTo>
                  <a:lnTo>
                    <a:pt x="1" y="5367"/>
                  </a:lnTo>
                  <a:lnTo>
                    <a:pt x="4703" y="5367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4265234" y="1394910"/>
              <a:ext cx="154145" cy="48232"/>
            </a:xfrm>
            <a:custGeom>
              <a:rect b="b" l="l" r="r" t="t"/>
              <a:pathLst>
                <a:path extrusionOk="0" h="2476" w="7913">
                  <a:moveTo>
                    <a:pt x="1" y="1"/>
                  </a:moveTo>
                  <a:lnTo>
                    <a:pt x="1" y="2475"/>
                  </a:lnTo>
                  <a:lnTo>
                    <a:pt x="7912" y="2475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144557" y="1351528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4165965" y="1351450"/>
              <a:ext cx="12039" cy="11162"/>
            </a:xfrm>
            <a:custGeom>
              <a:rect b="b" l="l" r="r" t="t"/>
              <a:pathLst>
                <a:path extrusionOk="0" h="573" w="618">
                  <a:moveTo>
                    <a:pt x="314" y="1"/>
                  </a:moveTo>
                  <a:cubicBezTo>
                    <a:pt x="300" y="1"/>
                    <a:pt x="285" y="2"/>
                    <a:pt x="271" y="4"/>
                  </a:cubicBezTo>
                  <a:cubicBezTo>
                    <a:pt x="124" y="28"/>
                    <a:pt x="1" y="175"/>
                    <a:pt x="30" y="322"/>
                  </a:cubicBezTo>
                  <a:cubicBezTo>
                    <a:pt x="51" y="480"/>
                    <a:pt x="172" y="572"/>
                    <a:pt x="320" y="572"/>
                  </a:cubicBezTo>
                  <a:cubicBezTo>
                    <a:pt x="337" y="572"/>
                    <a:pt x="354" y="571"/>
                    <a:pt x="371" y="568"/>
                  </a:cubicBezTo>
                  <a:cubicBezTo>
                    <a:pt x="518" y="545"/>
                    <a:pt x="618" y="398"/>
                    <a:pt x="588" y="251"/>
                  </a:cubicBezTo>
                  <a:cubicBezTo>
                    <a:pt x="567" y="97"/>
                    <a:pt x="445" y="1"/>
                    <a:pt x="31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4188406" y="1351450"/>
              <a:ext cx="11941" cy="11162"/>
            </a:xfrm>
            <a:custGeom>
              <a:rect b="b" l="l" r="r" t="t"/>
              <a:pathLst>
                <a:path extrusionOk="0" h="573" w="613">
                  <a:moveTo>
                    <a:pt x="297" y="1"/>
                  </a:moveTo>
                  <a:cubicBezTo>
                    <a:pt x="281" y="1"/>
                    <a:pt x="264" y="2"/>
                    <a:pt x="248" y="4"/>
                  </a:cubicBezTo>
                  <a:cubicBezTo>
                    <a:pt x="101" y="28"/>
                    <a:pt x="1" y="175"/>
                    <a:pt x="24" y="322"/>
                  </a:cubicBezTo>
                  <a:cubicBezTo>
                    <a:pt x="51" y="480"/>
                    <a:pt x="172" y="572"/>
                    <a:pt x="303" y="572"/>
                  </a:cubicBezTo>
                  <a:cubicBezTo>
                    <a:pt x="318" y="572"/>
                    <a:pt x="333" y="571"/>
                    <a:pt x="348" y="568"/>
                  </a:cubicBezTo>
                  <a:cubicBezTo>
                    <a:pt x="494" y="545"/>
                    <a:pt x="612" y="398"/>
                    <a:pt x="589" y="251"/>
                  </a:cubicBezTo>
                  <a:cubicBezTo>
                    <a:pt x="567" y="97"/>
                    <a:pt x="445" y="1"/>
                    <a:pt x="2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4265702" y="1542392"/>
              <a:ext cx="36311" cy="11474"/>
            </a:xfrm>
            <a:custGeom>
              <a:rect b="b" l="l" r="r" t="t"/>
              <a:pathLst>
                <a:path extrusionOk="0" h="589" w="1864">
                  <a:moveTo>
                    <a:pt x="271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71" y="588"/>
                  </a:cubicBezTo>
                  <a:lnTo>
                    <a:pt x="1593" y="588"/>
                  </a:lnTo>
                  <a:cubicBezTo>
                    <a:pt x="1740" y="588"/>
                    <a:pt x="1864" y="465"/>
                    <a:pt x="1864" y="294"/>
                  </a:cubicBezTo>
                  <a:cubicBezTo>
                    <a:pt x="1864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4093948" y="1308595"/>
              <a:ext cx="379821" cy="326796"/>
            </a:xfrm>
            <a:custGeom>
              <a:rect b="b" l="l" r="r" t="t"/>
              <a:pathLst>
                <a:path extrusionOk="0" h="16776" w="19498">
                  <a:moveTo>
                    <a:pt x="17587" y="1887"/>
                  </a:moveTo>
                  <a:cubicBezTo>
                    <a:pt x="1768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87" y="1934"/>
                    <a:pt x="1840" y="1887"/>
                    <a:pt x="1911" y="1887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68"/>
                  </a:moveTo>
                  <a:lnTo>
                    <a:pt x="18933" y="12567"/>
                  </a:lnTo>
                  <a:cubicBezTo>
                    <a:pt x="18933" y="12931"/>
                    <a:pt x="18616" y="13249"/>
                    <a:pt x="18245" y="13249"/>
                  </a:cubicBezTo>
                  <a:lnTo>
                    <a:pt x="1253" y="13249"/>
                  </a:lnTo>
                  <a:cubicBezTo>
                    <a:pt x="882" y="13249"/>
                    <a:pt x="565" y="12931"/>
                    <a:pt x="565" y="12567"/>
                  </a:cubicBezTo>
                  <a:lnTo>
                    <a:pt x="565" y="11368"/>
                  </a:ln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96" y="16775"/>
                  </a:cubicBezTo>
                  <a:lnTo>
                    <a:pt x="1310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3527"/>
                  </a:lnTo>
                  <a:cubicBezTo>
                    <a:pt x="19497" y="3356"/>
                    <a:pt x="19374" y="3233"/>
                    <a:pt x="19203" y="3233"/>
                  </a:cubicBezTo>
                  <a:cubicBezTo>
                    <a:pt x="19056" y="3233"/>
                    <a:pt x="18933" y="3356"/>
                    <a:pt x="18933" y="3527"/>
                  </a:cubicBezTo>
                  <a:lnTo>
                    <a:pt x="18933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911" y="1323"/>
                  </a:lnTo>
                  <a:cubicBezTo>
                    <a:pt x="1546" y="1323"/>
                    <a:pt x="1229" y="1593"/>
                    <a:pt x="1200" y="1963"/>
                  </a:cubicBezTo>
                  <a:lnTo>
                    <a:pt x="1200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82" y="564"/>
                    <a:pt x="1253" y="564"/>
                  </a:cubicBezTo>
                  <a:lnTo>
                    <a:pt x="18245" y="564"/>
                  </a:lnTo>
                  <a:cubicBezTo>
                    <a:pt x="18616" y="564"/>
                    <a:pt x="18933" y="882"/>
                    <a:pt x="18933" y="1252"/>
                  </a:cubicBezTo>
                  <a:lnTo>
                    <a:pt x="18933" y="2204"/>
                  </a:lnTo>
                  <a:cubicBezTo>
                    <a:pt x="18933" y="2351"/>
                    <a:pt x="19056" y="2475"/>
                    <a:pt x="19203" y="2475"/>
                  </a:cubicBezTo>
                  <a:cubicBezTo>
                    <a:pt x="19374" y="2475"/>
                    <a:pt x="19497" y="2351"/>
                    <a:pt x="19497" y="2204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4142609" y="1389202"/>
              <a:ext cx="102621" cy="116003"/>
            </a:xfrm>
            <a:custGeom>
              <a:rect b="b" l="l" r="r" t="t"/>
              <a:pathLst>
                <a:path extrusionOk="0" h="5955" w="5268">
                  <a:moveTo>
                    <a:pt x="4362" y="588"/>
                  </a:moveTo>
                  <a:lnTo>
                    <a:pt x="2646" y="2551"/>
                  </a:lnTo>
                  <a:lnTo>
                    <a:pt x="906" y="588"/>
                  </a:lnTo>
                  <a:close/>
                  <a:moveTo>
                    <a:pt x="4703" y="1058"/>
                  </a:moveTo>
                  <a:lnTo>
                    <a:pt x="4703" y="4902"/>
                  </a:lnTo>
                  <a:lnTo>
                    <a:pt x="3016" y="2992"/>
                  </a:lnTo>
                  <a:lnTo>
                    <a:pt x="4703" y="1058"/>
                  </a:lnTo>
                  <a:close/>
                  <a:moveTo>
                    <a:pt x="2646" y="3409"/>
                  </a:moveTo>
                  <a:lnTo>
                    <a:pt x="4362" y="5390"/>
                  </a:lnTo>
                  <a:lnTo>
                    <a:pt x="906" y="5390"/>
                  </a:lnTo>
                  <a:lnTo>
                    <a:pt x="2646" y="3409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157"/>
                  </a:lnTo>
                  <a:cubicBezTo>
                    <a:pt x="1" y="2304"/>
                    <a:pt x="124" y="2428"/>
                    <a:pt x="295" y="2428"/>
                  </a:cubicBezTo>
                  <a:cubicBezTo>
                    <a:pt x="441" y="2428"/>
                    <a:pt x="565" y="2304"/>
                    <a:pt x="565" y="2157"/>
                  </a:cubicBezTo>
                  <a:lnTo>
                    <a:pt x="565" y="1058"/>
                  </a:lnTo>
                  <a:lnTo>
                    <a:pt x="2258" y="2992"/>
                  </a:lnTo>
                  <a:lnTo>
                    <a:pt x="565" y="4902"/>
                  </a:lnTo>
                  <a:lnTo>
                    <a:pt x="565" y="3480"/>
                  </a:lnTo>
                  <a:cubicBezTo>
                    <a:pt x="565" y="3333"/>
                    <a:pt x="441" y="3209"/>
                    <a:pt x="295" y="3209"/>
                  </a:cubicBezTo>
                  <a:cubicBezTo>
                    <a:pt x="124" y="3209"/>
                    <a:pt x="1" y="3333"/>
                    <a:pt x="1" y="3480"/>
                  </a:cubicBezTo>
                  <a:lnTo>
                    <a:pt x="1" y="5660"/>
                  </a:lnTo>
                  <a:cubicBezTo>
                    <a:pt x="1" y="5831"/>
                    <a:pt x="124" y="5954"/>
                    <a:pt x="295" y="5954"/>
                  </a:cubicBezTo>
                  <a:lnTo>
                    <a:pt x="4997" y="5954"/>
                  </a:lnTo>
                  <a:cubicBezTo>
                    <a:pt x="5144" y="5954"/>
                    <a:pt x="5267" y="5831"/>
                    <a:pt x="5267" y="5660"/>
                  </a:cubicBezTo>
                  <a:lnTo>
                    <a:pt x="5267" y="294"/>
                  </a:lnTo>
                  <a:cubicBezTo>
                    <a:pt x="5267" y="123"/>
                    <a:pt x="5144" y="0"/>
                    <a:pt x="499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4259507" y="1389202"/>
              <a:ext cx="165599" cy="59200"/>
            </a:xfrm>
            <a:custGeom>
              <a:rect b="b" l="l" r="r" t="t"/>
              <a:pathLst>
                <a:path extrusionOk="0" h="3039" w="8501">
                  <a:moveTo>
                    <a:pt x="6343" y="588"/>
                  </a:moveTo>
                  <a:lnTo>
                    <a:pt x="4262" y="1228"/>
                  </a:lnTo>
                  <a:lnTo>
                    <a:pt x="2158" y="588"/>
                  </a:lnTo>
                  <a:close/>
                  <a:moveTo>
                    <a:pt x="565" y="688"/>
                  </a:moveTo>
                  <a:lnTo>
                    <a:pt x="3281" y="1522"/>
                  </a:lnTo>
                  <a:lnTo>
                    <a:pt x="565" y="2381"/>
                  </a:lnTo>
                  <a:lnTo>
                    <a:pt x="565" y="688"/>
                  </a:lnTo>
                  <a:close/>
                  <a:moveTo>
                    <a:pt x="7936" y="688"/>
                  </a:moveTo>
                  <a:lnTo>
                    <a:pt x="7936" y="2381"/>
                  </a:lnTo>
                  <a:lnTo>
                    <a:pt x="5220" y="1522"/>
                  </a:lnTo>
                  <a:lnTo>
                    <a:pt x="7936" y="688"/>
                  </a:lnTo>
                  <a:close/>
                  <a:moveTo>
                    <a:pt x="4262" y="1840"/>
                  </a:moveTo>
                  <a:lnTo>
                    <a:pt x="6343" y="2475"/>
                  </a:lnTo>
                  <a:lnTo>
                    <a:pt x="2158" y="2475"/>
                  </a:lnTo>
                  <a:lnTo>
                    <a:pt x="4262" y="1840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768"/>
                  </a:lnTo>
                  <a:cubicBezTo>
                    <a:pt x="1" y="2915"/>
                    <a:pt x="124" y="3039"/>
                    <a:pt x="295" y="3039"/>
                  </a:cubicBezTo>
                  <a:lnTo>
                    <a:pt x="8206" y="3039"/>
                  </a:lnTo>
                  <a:cubicBezTo>
                    <a:pt x="8377" y="3039"/>
                    <a:pt x="8500" y="2915"/>
                    <a:pt x="8500" y="2768"/>
                  </a:cubicBezTo>
                  <a:lnTo>
                    <a:pt x="8500" y="294"/>
                  </a:ln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4259507" y="1464648"/>
              <a:ext cx="165599" cy="11474"/>
            </a:xfrm>
            <a:custGeom>
              <a:rect b="b" l="l" r="r" t="t"/>
              <a:pathLst>
                <a:path extrusionOk="0" h="589" w="8501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8206" y="588"/>
                  </a:lnTo>
                  <a:cubicBezTo>
                    <a:pt x="8377" y="588"/>
                    <a:pt x="8500" y="441"/>
                    <a:pt x="8500" y="294"/>
                  </a:cubicBezTo>
                  <a:cubicBezTo>
                    <a:pt x="8500" y="124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4259507" y="1487556"/>
              <a:ext cx="165599" cy="11006"/>
            </a:xfrm>
            <a:custGeom>
              <a:rect b="b" l="l" r="r" t="t"/>
              <a:pathLst>
                <a:path extrusionOk="0" h="565" w="8501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8206" y="564"/>
                  </a:lnTo>
                  <a:cubicBezTo>
                    <a:pt x="8377" y="564"/>
                    <a:pt x="8500" y="441"/>
                    <a:pt x="8500" y="270"/>
                  </a:cubicBez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1</a:t>
            </a:r>
            <a:endParaRPr/>
          </a:p>
        </p:txBody>
      </p:sp>
      <p:sp>
        <p:nvSpPr>
          <p:cNvPr id="837" name="Google Shape;837;p5"/>
          <p:cNvSpPr txBox="1"/>
          <p:nvPr/>
        </p:nvSpPr>
        <p:spPr>
          <a:xfrm>
            <a:off x="962717" y="3125228"/>
            <a:ext cx="1751398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Synoptique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8" name="Google Shape;8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8122" y="1155052"/>
            <a:ext cx="5053761" cy="35912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" name="Google Shape;839;p5"/>
          <p:cNvGrpSpPr/>
          <p:nvPr/>
        </p:nvGrpSpPr>
        <p:grpSpPr>
          <a:xfrm>
            <a:off x="1336965" y="2109130"/>
            <a:ext cx="1007206" cy="877843"/>
            <a:chOff x="2941853" y="1977026"/>
            <a:chExt cx="379704" cy="364471"/>
          </a:xfrm>
        </p:grpSpPr>
        <p:sp>
          <p:nvSpPr>
            <p:cNvPr id="840" name="Google Shape;840;p5"/>
            <p:cNvSpPr/>
            <p:nvPr/>
          </p:nvSpPr>
          <p:spPr>
            <a:xfrm>
              <a:off x="2947132" y="1982753"/>
              <a:ext cx="368698" cy="353017"/>
            </a:xfrm>
            <a:custGeom>
              <a:rect b="b" l="l" r="r" t="t"/>
              <a:pathLst>
                <a:path extrusionOk="0" h="18122" w="18927">
                  <a:moveTo>
                    <a:pt x="412" y="1"/>
                  </a:moveTo>
                  <a:cubicBezTo>
                    <a:pt x="194" y="1"/>
                    <a:pt x="0" y="195"/>
                    <a:pt x="0" y="418"/>
                  </a:cubicBezTo>
                  <a:lnTo>
                    <a:pt x="0" y="17705"/>
                  </a:lnTo>
                  <a:cubicBezTo>
                    <a:pt x="0" y="17951"/>
                    <a:pt x="194" y="18122"/>
                    <a:pt x="412" y="18122"/>
                  </a:cubicBezTo>
                  <a:lnTo>
                    <a:pt x="18515" y="18122"/>
                  </a:lnTo>
                  <a:cubicBezTo>
                    <a:pt x="18756" y="18122"/>
                    <a:pt x="18927" y="17951"/>
                    <a:pt x="18927" y="17705"/>
                  </a:cubicBezTo>
                  <a:lnTo>
                    <a:pt x="18927" y="418"/>
                  </a:lnTo>
                  <a:cubicBezTo>
                    <a:pt x="18927" y="195"/>
                    <a:pt x="18756" y="1"/>
                    <a:pt x="18515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978046" y="2005661"/>
              <a:ext cx="307336" cy="307219"/>
            </a:xfrm>
            <a:custGeom>
              <a:rect b="b" l="l" r="r" t="t"/>
              <a:pathLst>
                <a:path extrusionOk="0" h="15771" w="15777">
                  <a:moveTo>
                    <a:pt x="7888" y="0"/>
                  </a:moveTo>
                  <a:cubicBezTo>
                    <a:pt x="3527" y="0"/>
                    <a:pt x="0" y="3527"/>
                    <a:pt x="0" y="7882"/>
                  </a:cubicBezTo>
                  <a:cubicBezTo>
                    <a:pt x="0" y="12244"/>
                    <a:pt x="3527" y="15770"/>
                    <a:pt x="7888" y="15770"/>
                  </a:cubicBezTo>
                  <a:cubicBezTo>
                    <a:pt x="12250" y="15770"/>
                    <a:pt x="15776" y="12244"/>
                    <a:pt x="15776" y="7882"/>
                  </a:cubicBezTo>
                  <a:cubicBezTo>
                    <a:pt x="15776" y="3527"/>
                    <a:pt x="12250" y="0"/>
                    <a:pt x="788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3045836" y="2024654"/>
              <a:ext cx="239546" cy="288226"/>
            </a:xfrm>
            <a:custGeom>
              <a:rect b="b" l="l" r="r" t="t"/>
              <a:pathLst>
                <a:path extrusionOk="0" h="14796" w="12297">
                  <a:moveTo>
                    <a:pt x="8205" y="1"/>
                  </a:moveTo>
                  <a:lnTo>
                    <a:pt x="8205" y="1"/>
                  </a:lnTo>
                  <a:cubicBezTo>
                    <a:pt x="10286" y="1423"/>
                    <a:pt x="11656" y="3821"/>
                    <a:pt x="11656" y="6543"/>
                  </a:cubicBezTo>
                  <a:cubicBezTo>
                    <a:pt x="11656" y="10875"/>
                    <a:pt x="8129" y="14431"/>
                    <a:pt x="3797" y="14431"/>
                  </a:cubicBezTo>
                  <a:cubicBezTo>
                    <a:pt x="2398" y="14431"/>
                    <a:pt x="1129" y="14061"/>
                    <a:pt x="0" y="13449"/>
                  </a:cubicBezTo>
                  <a:lnTo>
                    <a:pt x="0" y="13449"/>
                  </a:lnTo>
                  <a:cubicBezTo>
                    <a:pt x="1252" y="14307"/>
                    <a:pt x="2768" y="14795"/>
                    <a:pt x="4408" y="14795"/>
                  </a:cubicBezTo>
                  <a:cubicBezTo>
                    <a:pt x="8770" y="14795"/>
                    <a:pt x="12296" y="11269"/>
                    <a:pt x="12296" y="6907"/>
                  </a:cubicBezTo>
                  <a:cubicBezTo>
                    <a:pt x="12296" y="3945"/>
                    <a:pt x="10627" y="1353"/>
                    <a:pt x="820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3003798" y="2031413"/>
              <a:ext cx="255811" cy="255694"/>
            </a:xfrm>
            <a:custGeom>
              <a:rect b="b" l="l" r="r" t="t"/>
              <a:pathLst>
                <a:path extrusionOk="0" h="13126" w="13132">
                  <a:moveTo>
                    <a:pt x="6566" y="1"/>
                  </a:moveTo>
                  <a:cubicBezTo>
                    <a:pt x="2940" y="1"/>
                    <a:pt x="1" y="2940"/>
                    <a:pt x="1" y="6560"/>
                  </a:cubicBezTo>
                  <a:cubicBezTo>
                    <a:pt x="1" y="10187"/>
                    <a:pt x="2940" y="13126"/>
                    <a:pt x="6566" y="13126"/>
                  </a:cubicBezTo>
                  <a:cubicBezTo>
                    <a:pt x="10193" y="13126"/>
                    <a:pt x="13132" y="10187"/>
                    <a:pt x="13132" y="6560"/>
                  </a:cubicBezTo>
                  <a:cubicBezTo>
                    <a:pt x="13132" y="2940"/>
                    <a:pt x="10193" y="1"/>
                    <a:pt x="6566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3048232" y="2052822"/>
              <a:ext cx="211377" cy="234286"/>
            </a:xfrm>
            <a:custGeom>
              <a:rect b="b" l="l" r="r" t="t"/>
              <a:pathLst>
                <a:path extrusionOk="0" h="12027" w="10851">
                  <a:moveTo>
                    <a:pt x="7936" y="1"/>
                  </a:moveTo>
                  <a:lnTo>
                    <a:pt x="7936" y="1"/>
                  </a:lnTo>
                  <a:cubicBezTo>
                    <a:pt x="9358" y="1229"/>
                    <a:pt x="10240" y="3016"/>
                    <a:pt x="10240" y="4997"/>
                  </a:cubicBezTo>
                  <a:cubicBezTo>
                    <a:pt x="10240" y="8624"/>
                    <a:pt x="7301" y="11562"/>
                    <a:pt x="3674" y="11562"/>
                  </a:cubicBezTo>
                  <a:cubicBezTo>
                    <a:pt x="2305" y="11562"/>
                    <a:pt x="1053" y="11145"/>
                    <a:pt x="0" y="10457"/>
                  </a:cubicBezTo>
                  <a:lnTo>
                    <a:pt x="0" y="10457"/>
                  </a:lnTo>
                  <a:cubicBezTo>
                    <a:pt x="1153" y="11439"/>
                    <a:pt x="2645" y="12027"/>
                    <a:pt x="4285" y="12027"/>
                  </a:cubicBezTo>
                  <a:cubicBezTo>
                    <a:pt x="7912" y="12027"/>
                    <a:pt x="10851" y="9088"/>
                    <a:pt x="10851" y="5461"/>
                  </a:cubicBezTo>
                  <a:cubicBezTo>
                    <a:pt x="10851" y="3187"/>
                    <a:pt x="9699" y="1200"/>
                    <a:pt x="79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3119801" y="2052977"/>
              <a:ext cx="56336" cy="81504"/>
            </a:xfrm>
            <a:custGeom>
              <a:rect b="b" l="l" r="r" t="t"/>
              <a:pathLst>
                <a:path extrusionOk="0" h="4184" w="2892">
                  <a:moveTo>
                    <a:pt x="267" y="1"/>
                  </a:moveTo>
                  <a:cubicBezTo>
                    <a:pt x="122" y="1"/>
                    <a:pt x="0" y="124"/>
                    <a:pt x="0" y="287"/>
                  </a:cubicBezTo>
                  <a:lnTo>
                    <a:pt x="0" y="4184"/>
                  </a:lnTo>
                  <a:lnTo>
                    <a:pt x="1099" y="4184"/>
                  </a:lnTo>
                  <a:cubicBezTo>
                    <a:pt x="2892" y="1927"/>
                    <a:pt x="1276" y="557"/>
                    <a:pt x="417" y="46"/>
                  </a:cubicBezTo>
                  <a:cubicBezTo>
                    <a:pt x="367" y="15"/>
                    <a:pt x="316" y="1"/>
                    <a:pt x="267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3087386" y="2184038"/>
              <a:ext cx="56239" cy="81504"/>
            </a:xfrm>
            <a:custGeom>
              <a:rect b="b" l="l" r="r" t="t"/>
              <a:pathLst>
                <a:path extrusionOk="0" h="4184" w="2887">
                  <a:moveTo>
                    <a:pt x="1788" y="1"/>
                  </a:moveTo>
                  <a:cubicBezTo>
                    <a:pt x="1" y="2281"/>
                    <a:pt x="1617" y="3627"/>
                    <a:pt x="2446" y="4139"/>
                  </a:cubicBezTo>
                  <a:cubicBezTo>
                    <a:pt x="2496" y="4170"/>
                    <a:pt x="2549" y="4184"/>
                    <a:pt x="2600" y="4184"/>
                  </a:cubicBezTo>
                  <a:cubicBezTo>
                    <a:pt x="2752" y="4184"/>
                    <a:pt x="2887" y="4061"/>
                    <a:pt x="2887" y="3898"/>
                  </a:cubicBezTo>
                  <a:lnTo>
                    <a:pt x="2887" y="1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3034382" y="2100762"/>
              <a:ext cx="80628" cy="56628"/>
            </a:xfrm>
            <a:custGeom>
              <a:rect b="b" l="l" r="r" t="t"/>
              <a:pathLst>
                <a:path extrusionOk="0" h="2907" w="4139">
                  <a:moveTo>
                    <a:pt x="1811" y="0"/>
                  </a:moveTo>
                  <a:cubicBezTo>
                    <a:pt x="1180" y="0"/>
                    <a:pt x="594" y="253"/>
                    <a:pt x="224" y="455"/>
                  </a:cubicBezTo>
                  <a:cubicBezTo>
                    <a:pt x="24" y="579"/>
                    <a:pt x="0" y="849"/>
                    <a:pt x="194" y="943"/>
                  </a:cubicBezTo>
                  <a:lnTo>
                    <a:pt x="3574" y="2906"/>
                  </a:lnTo>
                  <a:lnTo>
                    <a:pt x="4138" y="1948"/>
                  </a:lnTo>
                  <a:cubicBezTo>
                    <a:pt x="3530" y="427"/>
                    <a:pt x="2632" y="0"/>
                    <a:pt x="1811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3148417" y="2161149"/>
              <a:ext cx="80180" cy="56667"/>
            </a:xfrm>
            <a:custGeom>
              <a:rect b="b" l="l" r="r" t="t"/>
              <a:pathLst>
                <a:path extrusionOk="0" h="2909" w="4116">
                  <a:moveTo>
                    <a:pt x="541" y="0"/>
                  </a:moveTo>
                  <a:lnTo>
                    <a:pt x="1" y="982"/>
                  </a:lnTo>
                  <a:cubicBezTo>
                    <a:pt x="593" y="2485"/>
                    <a:pt x="1490" y="2908"/>
                    <a:pt x="2314" y="2908"/>
                  </a:cubicBezTo>
                  <a:cubicBezTo>
                    <a:pt x="2952" y="2908"/>
                    <a:pt x="3546" y="2654"/>
                    <a:pt x="3921" y="2451"/>
                  </a:cubicBezTo>
                  <a:cubicBezTo>
                    <a:pt x="4115" y="2351"/>
                    <a:pt x="4115" y="2057"/>
                    <a:pt x="3921" y="1958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3042057" y="2162493"/>
              <a:ext cx="73985" cy="58421"/>
            </a:xfrm>
            <a:custGeom>
              <a:rect b="b" l="l" r="r" t="t"/>
              <a:pathLst>
                <a:path extrusionOk="0" h="2999" w="3798">
                  <a:moveTo>
                    <a:pt x="2547" y="0"/>
                  </a:moveTo>
                  <a:cubicBezTo>
                    <a:pt x="326" y="0"/>
                    <a:pt x="21" y="1806"/>
                    <a:pt x="0" y="2700"/>
                  </a:cubicBezTo>
                  <a:cubicBezTo>
                    <a:pt x="0" y="2871"/>
                    <a:pt x="150" y="2999"/>
                    <a:pt x="300" y="2999"/>
                  </a:cubicBezTo>
                  <a:cubicBezTo>
                    <a:pt x="340" y="2999"/>
                    <a:pt x="380" y="2990"/>
                    <a:pt x="417" y="2970"/>
                  </a:cubicBezTo>
                  <a:lnTo>
                    <a:pt x="3797" y="1007"/>
                  </a:lnTo>
                  <a:lnTo>
                    <a:pt x="3256" y="55"/>
                  </a:lnTo>
                  <a:cubicBezTo>
                    <a:pt x="3000" y="17"/>
                    <a:pt x="2764" y="0"/>
                    <a:pt x="2547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3146936" y="2097762"/>
              <a:ext cx="74433" cy="58732"/>
            </a:xfrm>
            <a:custGeom>
              <a:rect b="b" l="l" r="r" t="t"/>
              <a:pathLst>
                <a:path extrusionOk="0" h="3015" w="3821">
                  <a:moveTo>
                    <a:pt x="3534" y="0"/>
                  </a:moveTo>
                  <a:cubicBezTo>
                    <a:pt x="3483" y="0"/>
                    <a:pt x="3430" y="14"/>
                    <a:pt x="3380" y="45"/>
                  </a:cubicBezTo>
                  <a:lnTo>
                    <a:pt x="0" y="1979"/>
                  </a:lnTo>
                  <a:lnTo>
                    <a:pt x="564" y="2960"/>
                  </a:lnTo>
                  <a:cubicBezTo>
                    <a:pt x="818" y="2997"/>
                    <a:pt x="1052" y="3014"/>
                    <a:pt x="1268" y="3014"/>
                  </a:cubicBezTo>
                  <a:cubicBezTo>
                    <a:pt x="3495" y="3014"/>
                    <a:pt x="3799" y="1187"/>
                    <a:pt x="3821" y="292"/>
                  </a:cubicBezTo>
                  <a:cubicBezTo>
                    <a:pt x="3821" y="124"/>
                    <a:pt x="3685" y="0"/>
                    <a:pt x="3534" y="0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3119801" y="2052977"/>
              <a:ext cx="56336" cy="81504"/>
            </a:xfrm>
            <a:custGeom>
              <a:rect b="b" l="l" r="r" t="t"/>
              <a:pathLst>
                <a:path extrusionOk="0" h="4184" w="2892">
                  <a:moveTo>
                    <a:pt x="267" y="1"/>
                  </a:moveTo>
                  <a:cubicBezTo>
                    <a:pt x="122" y="1"/>
                    <a:pt x="0" y="124"/>
                    <a:pt x="0" y="287"/>
                  </a:cubicBezTo>
                  <a:lnTo>
                    <a:pt x="0" y="704"/>
                  </a:lnTo>
                  <a:cubicBezTo>
                    <a:pt x="782" y="1192"/>
                    <a:pt x="1470" y="2103"/>
                    <a:pt x="882" y="3790"/>
                  </a:cubicBezTo>
                  <a:cubicBezTo>
                    <a:pt x="805" y="3984"/>
                    <a:pt x="635" y="4131"/>
                    <a:pt x="441" y="4184"/>
                  </a:cubicBezTo>
                  <a:lnTo>
                    <a:pt x="1099" y="4184"/>
                  </a:lnTo>
                  <a:cubicBezTo>
                    <a:pt x="2892" y="1927"/>
                    <a:pt x="1276" y="557"/>
                    <a:pt x="417" y="46"/>
                  </a:cubicBezTo>
                  <a:cubicBezTo>
                    <a:pt x="367" y="15"/>
                    <a:pt x="316" y="1"/>
                    <a:pt x="267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3087386" y="2184038"/>
              <a:ext cx="56239" cy="81504"/>
            </a:xfrm>
            <a:custGeom>
              <a:rect b="b" l="l" r="r" t="t"/>
              <a:pathLst>
                <a:path extrusionOk="0" h="4184" w="2887">
                  <a:moveTo>
                    <a:pt x="1788" y="1"/>
                  </a:moveTo>
                  <a:cubicBezTo>
                    <a:pt x="1" y="2281"/>
                    <a:pt x="1617" y="3627"/>
                    <a:pt x="2446" y="4139"/>
                  </a:cubicBezTo>
                  <a:cubicBezTo>
                    <a:pt x="2496" y="4170"/>
                    <a:pt x="2549" y="4184"/>
                    <a:pt x="2600" y="4184"/>
                  </a:cubicBezTo>
                  <a:cubicBezTo>
                    <a:pt x="2752" y="4184"/>
                    <a:pt x="2887" y="4061"/>
                    <a:pt x="2887" y="3898"/>
                  </a:cubicBezTo>
                  <a:lnTo>
                    <a:pt x="2887" y="3504"/>
                  </a:lnTo>
                  <a:cubicBezTo>
                    <a:pt x="2105" y="3016"/>
                    <a:pt x="1394" y="2082"/>
                    <a:pt x="2005" y="418"/>
                  </a:cubicBezTo>
                  <a:cubicBezTo>
                    <a:pt x="2058" y="195"/>
                    <a:pt x="2228" y="48"/>
                    <a:pt x="2446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3034382" y="2100762"/>
              <a:ext cx="80628" cy="48953"/>
            </a:xfrm>
            <a:custGeom>
              <a:rect b="b" l="l" r="r" t="t"/>
              <a:pathLst>
                <a:path extrusionOk="0" h="2513" w="4139">
                  <a:moveTo>
                    <a:pt x="1811" y="0"/>
                  </a:moveTo>
                  <a:cubicBezTo>
                    <a:pt x="1180" y="0"/>
                    <a:pt x="594" y="253"/>
                    <a:pt x="224" y="455"/>
                  </a:cubicBezTo>
                  <a:cubicBezTo>
                    <a:pt x="24" y="555"/>
                    <a:pt x="0" y="849"/>
                    <a:pt x="194" y="943"/>
                  </a:cubicBezTo>
                  <a:lnTo>
                    <a:pt x="565" y="1166"/>
                  </a:lnTo>
                  <a:cubicBezTo>
                    <a:pt x="894" y="986"/>
                    <a:pt x="1281" y="855"/>
                    <a:pt x="1703" y="855"/>
                  </a:cubicBezTo>
                  <a:cubicBezTo>
                    <a:pt x="2312" y="855"/>
                    <a:pt x="2993" y="1129"/>
                    <a:pt x="3674" y="1925"/>
                  </a:cubicBezTo>
                  <a:cubicBezTo>
                    <a:pt x="3821" y="2095"/>
                    <a:pt x="3868" y="2318"/>
                    <a:pt x="3797" y="2512"/>
                  </a:cubicBezTo>
                  <a:lnTo>
                    <a:pt x="4138" y="1948"/>
                  </a:lnTo>
                  <a:cubicBezTo>
                    <a:pt x="3530" y="427"/>
                    <a:pt x="2632" y="0"/>
                    <a:pt x="1811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3148417" y="2168824"/>
              <a:ext cx="80180" cy="48992"/>
            </a:xfrm>
            <a:custGeom>
              <a:rect b="b" l="l" r="r" t="t"/>
              <a:pathLst>
                <a:path extrusionOk="0" h="2515" w="4116">
                  <a:moveTo>
                    <a:pt x="318" y="0"/>
                  </a:moveTo>
                  <a:lnTo>
                    <a:pt x="1" y="588"/>
                  </a:lnTo>
                  <a:cubicBezTo>
                    <a:pt x="593" y="2091"/>
                    <a:pt x="1490" y="2514"/>
                    <a:pt x="2314" y="2514"/>
                  </a:cubicBezTo>
                  <a:cubicBezTo>
                    <a:pt x="2952" y="2514"/>
                    <a:pt x="3546" y="2260"/>
                    <a:pt x="3921" y="2057"/>
                  </a:cubicBezTo>
                  <a:cubicBezTo>
                    <a:pt x="4115" y="1957"/>
                    <a:pt x="4115" y="1663"/>
                    <a:pt x="3921" y="1564"/>
                  </a:cubicBezTo>
                  <a:lnTo>
                    <a:pt x="3574" y="1370"/>
                  </a:lnTo>
                  <a:cubicBezTo>
                    <a:pt x="3236" y="1540"/>
                    <a:pt x="2847" y="1669"/>
                    <a:pt x="2428" y="1669"/>
                  </a:cubicBezTo>
                  <a:cubicBezTo>
                    <a:pt x="1820" y="1669"/>
                    <a:pt x="1146" y="1398"/>
                    <a:pt x="465" y="588"/>
                  </a:cubicBezTo>
                  <a:cubicBezTo>
                    <a:pt x="318" y="441"/>
                    <a:pt x="271" y="218"/>
                    <a:pt x="318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3042057" y="2162493"/>
              <a:ext cx="69622" cy="58421"/>
            </a:xfrm>
            <a:custGeom>
              <a:rect b="b" l="l" r="r" t="t"/>
              <a:pathLst>
                <a:path extrusionOk="0" h="2999" w="3574">
                  <a:moveTo>
                    <a:pt x="2547" y="0"/>
                  </a:moveTo>
                  <a:cubicBezTo>
                    <a:pt x="326" y="0"/>
                    <a:pt x="21" y="1806"/>
                    <a:pt x="0" y="2700"/>
                  </a:cubicBezTo>
                  <a:cubicBezTo>
                    <a:pt x="0" y="2871"/>
                    <a:pt x="150" y="2999"/>
                    <a:pt x="300" y="2999"/>
                  </a:cubicBezTo>
                  <a:cubicBezTo>
                    <a:pt x="340" y="2999"/>
                    <a:pt x="380" y="2990"/>
                    <a:pt x="417" y="2970"/>
                  </a:cubicBezTo>
                  <a:lnTo>
                    <a:pt x="782" y="2747"/>
                  </a:lnTo>
                  <a:cubicBezTo>
                    <a:pt x="805" y="1818"/>
                    <a:pt x="1246" y="766"/>
                    <a:pt x="3010" y="448"/>
                  </a:cubicBezTo>
                  <a:cubicBezTo>
                    <a:pt x="3052" y="437"/>
                    <a:pt x="3096" y="432"/>
                    <a:pt x="3140" y="432"/>
                  </a:cubicBezTo>
                  <a:cubicBezTo>
                    <a:pt x="3300" y="432"/>
                    <a:pt x="3458" y="504"/>
                    <a:pt x="3574" y="619"/>
                  </a:cubicBezTo>
                  <a:lnTo>
                    <a:pt x="3256" y="55"/>
                  </a:lnTo>
                  <a:cubicBezTo>
                    <a:pt x="3000" y="17"/>
                    <a:pt x="2764" y="0"/>
                    <a:pt x="2547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3151280" y="2097762"/>
              <a:ext cx="70089" cy="58732"/>
            </a:xfrm>
            <a:custGeom>
              <a:rect b="b" l="l" r="r" t="t"/>
              <a:pathLst>
                <a:path extrusionOk="0" h="3015" w="3598">
                  <a:moveTo>
                    <a:pt x="3311" y="0"/>
                  </a:moveTo>
                  <a:cubicBezTo>
                    <a:pt x="3260" y="0"/>
                    <a:pt x="3207" y="14"/>
                    <a:pt x="3157" y="45"/>
                  </a:cubicBezTo>
                  <a:lnTo>
                    <a:pt x="2816" y="245"/>
                  </a:lnTo>
                  <a:cubicBezTo>
                    <a:pt x="2769" y="1173"/>
                    <a:pt x="2328" y="2226"/>
                    <a:pt x="588" y="2567"/>
                  </a:cubicBezTo>
                  <a:cubicBezTo>
                    <a:pt x="557" y="2571"/>
                    <a:pt x="525" y="2573"/>
                    <a:pt x="493" y="2573"/>
                  </a:cubicBezTo>
                  <a:cubicBezTo>
                    <a:pt x="304" y="2573"/>
                    <a:pt x="127" y="2499"/>
                    <a:pt x="0" y="2373"/>
                  </a:cubicBezTo>
                  <a:lnTo>
                    <a:pt x="0" y="2373"/>
                  </a:lnTo>
                  <a:lnTo>
                    <a:pt x="341" y="2960"/>
                  </a:lnTo>
                  <a:cubicBezTo>
                    <a:pt x="595" y="2997"/>
                    <a:pt x="829" y="3014"/>
                    <a:pt x="1045" y="3014"/>
                  </a:cubicBezTo>
                  <a:cubicBezTo>
                    <a:pt x="3272" y="3014"/>
                    <a:pt x="3576" y="1187"/>
                    <a:pt x="3598" y="292"/>
                  </a:cubicBezTo>
                  <a:cubicBezTo>
                    <a:pt x="3598" y="124"/>
                    <a:pt x="3462" y="0"/>
                    <a:pt x="3311" y="0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3099289" y="2126787"/>
              <a:ext cx="64829" cy="64946"/>
            </a:xfrm>
            <a:custGeom>
              <a:rect b="b" l="l" r="r" t="t"/>
              <a:pathLst>
                <a:path extrusionOk="0" h="3334" w="3328">
                  <a:moveTo>
                    <a:pt x="1664" y="1"/>
                  </a:moveTo>
                  <a:cubicBezTo>
                    <a:pt x="736" y="1"/>
                    <a:pt x="1" y="759"/>
                    <a:pt x="1" y="1664"/>
                  </a:cubicBezTo>
                  <a:cubicBezTo>
                    <a:pt x="1" y="2599"/>
                    <a:pt x="736" y="3334"/>
                    <a:pt x="1664" y="3334"/>
                  </a:cubicBezTo>
                  <a:cubicBezTo>
                    <a:pt x="2570" y="3334"/>
                    <a:pt x="3328" y="2599"/>
                    <a:pt x="3328" y="1664"/>
                  </a:cubicBezTo>
                  <a:cubicBezTo>
                    <a:pt x="3328" y="759"/>
                    <a:pt x="2570" y="1"/>
                    <a:pt x="1664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2941853" y="1977026"/>
              <a:ext cx="379704" cy="364471"/>
            </a:xfrm>
            <a:custGeom>
              <a:rect b="b" l="l" r="r" t="t"/>
              <a:pathLst>
                <a:path extrusionOk="0" h="18710" w="19492">
                  <a:moveTo>
                    <a:pt x="18786" y="588"/>
                  </a:moveTo>
                  <a:cubicBezTo>
                    <a:pt x="18857" y="588"/>
                    <a:pt x="18933" y="636"/>
                    <a:pt x="18933" y="712"/>
                  </a:cubicBezTo>
                  <a:lnTo>
                    <a:pt x="18933" y="17999"/>
                  </a:lnTo>
                  <a:cubicBezTo>
                    <a:pt x="18933" y="18075"/>
                    <a:pt x="18857" y="18146"/>
                    <a:pt x="18786" y="18146"/>
                  </a:cubicBezTo>
                  <a:lnTo>
                    <a:pt x="683" y="18146"/>
                  </a:lnTo>
                  <a:cubicBezTo>
                    <a:pt x="636" y="18146"/>
                    <a:pt x="565" y="18075"/>
                    <a:pt x="565" y="17999"/>
                  </a:cubicBezTo>
                  <a:lnTo>
                    <a:pt x="565" y="712"/>
                  </a:lnTo>
                  <a:cubicBezTo>
                    <a:pt x="565" y="636"/>
                    <a:pt x="636" y="588"/>
                    <a:pt x="683" y="588"/>
                  </a:cubicBezTo>
                  <a:close/>
                  <a:moveTo>
                    <a:pt x="683" y="1"/>
                  </a:moveTo>
                  <a:cubicBezTo>
                    <a:pt x="318" y="1"/>
                    <a:pt x="1" y="318"/>
                    <a:pt x="1" y="712"/>
                  </a:cubicBezTo>
                  <a:lnTo>
                    <a:pt x="1" y="17999"/>
                  </a:lnTo>
                  <a:cubicBezTo>
                    <a:pt x="1" y="18392"/>
                    <a:pt x="318" y="18710"/>
                    <a:pt x="683" y="18710"/>
                  </a:cubicBezTo>
                  <a:lnTo>
                    <a:pt x="18786" y="18710"/>
                  </a:lnTo>
                  <a:cubicBezTo>
                    <a:pt x="19174" y="18710"/>
                    <a:pt x="19492" y="18392"/>
                    <a:pt x="19492" y="17999"/>
                  </a:cubicBezTo>
                  <a:lnTo>
                    <a:pt x="19492" y="712"/>
                  </a:lnTo>
                  <a:cubicBezTo>
                    <a:pt x="19492" y="318"/>
                    <a:pt x="19174" y="1"/>
                    <a:pt x="1878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2971851" y="2004629"/>
              <a:ext cx="11026" cy="11006"/>
            </a:xfrm>
            <a:custGeom>
              <a:rect b="b" l="l" r="r" t="t"/>
              <a:pathLst>
                <a:path extrusionOk="0" h="565" w="566">
                  <a:moveTo>
                    <a:pt x="271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2" y="565"/>
                    <a:pt x="565" y="441"/>
                    <a:pt x="565" y="271"/>
                  </a:cubicBezTo>
                  <a:cubicBezTo>
                    <a:pt x="565" y="124"/>
                    <a:pt x="442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3280548" y="2004629"/>
              <a:ext cx="11006" cy="11006"/>
            </a:xfrm>
            <a:custGeom>
              <a:rect b="b" l="l" r="r" t="t"/>
              <a:pathLst>
                <a:path extrusionOk="0" h="565" w="565">
                  <a:moveTo>
                    <a:pt x="271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cubicBezTo>
                    <a:pt x="441" y="565"/>
                    <a:pt x="565" y="441"/>
                    <a:pt x="565" y="271"/>
                  </a:cubicBezTo>
                  <a:cubicBezTo>
                    <a:pt x="565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2971851" y="2302884"/>
              <a:ext cx="11026" cy="10909"/>
            </a:xfrm>
            <a:custGeom>
              <a:rect b="b" l="l" r="r" t="t"/>
              <a:pathLst>
                <a:path extrusionOk="0" h="560" w="566">
                  <a:moveTo>
                    <a:pt x="271" y="1"/>
                  </a:moveTo>
                  <a:cubicBezTo>
                    <a:pt x="124" y="1"/>
                    <a:pt x="1" y="119"/>
                    <a:pt x="1" y="295"/>
                  </a:cubicBezTo>
                  <a:cubicBezTo>
                    <a:pt x="1" y="442"/>
                    <a:pt x="124" y="559"/>
                    <a:pt x="271" y="559"/>
                  </a:cubicBezTo>
                  <a:cubicBezTo>
                    <a:pt x="442" y="559"/>
                    <a:pt x="565" y="442"/>
                    <a:pt x="565" y="295"/>
                  </a:cubicBezTo>
                  <a:cubicBezTo>
                    <a:pt x="565" y="119"/>
                    <a:pt x="442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3280548" y="2302884"/>
              <a:ext cx="11006" cy="10909"/>
            </a:xfrm>
            <a:custGeom>
              <a:rect b="b" l="l" r="r" t="t"/>
              <a:pathLst>
                <a:path extrusionOk="0" h="560" w="565">
                  <a:moveTo>
                    <a:pt x="271" y="1"/>
                  </a:moveTo>
                  <a:cubicBezTo>
                    <a:pt x="124" y="1"/>
                    <a:pt x="1" y="119"/>
                    <a:pt x="1" y="295"/>
                  </a:cubicBezTo>
                  <a:cubicBezTo>
                    <a:pt x="1" y="442"/>
                    <a:pt x="124" y="559"/>
                    <a:pt x="271" y="559"/>
                  </a:cubicBezTo>
                  <a:cubicBezTo>
                    <a:pt x="441" y="559"/>
                    <a:pt x="565" y="442"/>
                    <a:pt x="565" y="295"/>
                  </a:cubicBezTo>
                  <a:cubicBezTo>
                    <a:pt x="565" y="119"/>
                    <a:pt x="441" y="1"/>
                    <a:pt x="2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2972319" y="2000382"/>
              <a:ext cx="318323" cy="318225"/>
            </a:xfrm>
            <a:custGeom>
              <a:rect b="b" l="l" r="r" t="t"/>
              <a:pathLst>
                <a:path extrusionOk="0" h="16336" w="16341">
                  <a:moveTo>
                    <a:pt x="8182" y="565"/>
                  </a:moveTo>
                  <a:cubicBezTo>
                    <a:pt x="12373" y="565"/>
                    <a:pt x="15777" y="3968"/>
                    <a:pt x="15777" y="8153"/>
                  </a:cubicBezTo>
                  <a:cubicBezTo>
                    <a:pt x="15777" y="12344"/>
                    <a:pt x="12373" y="15747"/>
                    <a:pt x="8182" y="15747"/>
                  </a:cubicBezTo>
                  <a:cubicBezTo>
                    <a:pt x="3997" y="15747"/>
                    <a:pt x="588" y="12344"/>
                    <a:pt x="588" y="8153"/>
                  </a:cubicBezTo>
                  <a:cubicBezTo>
                    <a:pt x="588" y="3968"/>
                    <a:pt x="3997" y="565"/>
                    <a:pt x="8182" y="565"/>
                  </a:cubicBezTo>
                  <a:close/>
                  <a:moveTo>
                    <a:pt x="8182" y="1"/>
                  </a:moveTo>
                  <a:cubicBezTo>
                    <a:pt x="6002" y="1"/>
                    <a:pt x="3944" y="835"/>
                    <a:pt x="2404" y="2375"/>
                  </a:cubicBezTo>
                  <a:cubicBezTo>
                    <a:pt x="859" y="3921"/>
                    <a:pt x="0" y="5979"/>
                    <a:pt x="0" y="8153"/>
                  </a:cubicBezTo>
                  <a:cubicBezTo>
                    <a:pt x="0" y="10334"/>
                    <a:pt x="859" y="12391"/>
                    <a:pt x="2404" y="13937"/>
                  </a:cubicBezTo>
                  <a:cubicBezTo>
                    <a:pt x="3944" y="15477"/>
                    <a:pt x="6002" y="16335"/>
                    <a:pt x="8182" y="16335"/>
                  </a:cubicBezTo>
                  <a:cubicBezTo>
                    <a:pt x="10363" y="16335"/>
                    <a:pt x="12420" y="15477"/>
                    <a:pt x="13960" y="13937"/>
                  </a:cubicBezTo>
                  <a:cubicBezTo>
                    <a:pt x="15506" y="12391"/>
                    <a:pt x="16341" y="10334"/>
                    <a:pt x="16341" y="8153"/>
                  </a:cubicBezTo>
                  <a:cubicBezTo>
                    <a:pt x="16341" y="5979"/>
                    <a:pt x="15506" y="3921"/>
                    <a:pt x="13960" y="2375"/>
                  </a:cubicBezTo>
                  <a:cubicBezTo>
                    <a:pt x="12420" y="835"/>
                    <a:pt x="10363" y="1"/>
                    <a:pt x="81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2998071" y="2025686"/>
              <a:ext cx="267266" cy="267149"/>
            </a:xfrm>
            <a:custGeom>
              <a:rect b="b" l="l" r="r" t="t"/>
              <a:pathLst>
                <a:path extrusionOk="0" h="13714" w="13720">
                  <a:moveTo>
                    <a:pt x="6860" y="1"/>
                  </a:moveTo>
                  <a:cubicBezTo>
                    <a:pt x="5268" y="1"/>
                    <a:pt x="3728" y="565"/>
                    <a:pt x="2499" y="1564"/>
                  </a:cubicBezTo>
                  <a:cubicBezTo>
                    <a:pt x="2381" y="1664"/>
                    <a:pt x="2352" y="1858"/>
                    <a:pt x="2452" y="1982"/>
                  </a:cubicBezTo>
                  <a:cubicBezTo>
                    <a:pt x="2505" y="2047"/>
                    <a:pt x="2583" y="2077"/>
                    <a:pt x="2664" y="2077"/>
                  </a:cubicBezTo>
                  <a:cubicBezTo>
                    <a:pt x="2737" y="2077"/>
                    <a:pt x="2811" y="2052"/>
                    <a:pt x="2869" y="2005"/>
                  </a:cubicBezTo>
                  <a:cubicBezTo>
                    <a:pt x="3969" y="1076"/>
                    <a:pt x="5391" y="589"/>
                    <a:pt x="6860" y="589"/>
                  </a:cubicBezTo>
                  <a:cubicBezTo>
                    <a:pt x="10317" y="589"/>
                    <a:pt x="13132" y="3404"/>
                    <a:pt x="13132" y="6854"/>
                  </a:cubicBezTo>
                  <a:cubicBezTo>
                    <a:pt x="13132" y="10334"/>
                    <a:pt x="10317" y="13149"/>
                    <a:pt x="6860" y="13149"/>
                  </a:cubicBezTo>
                  <a:cubicBezTo>
                    <a:pt x="3381" y="13149"/>
                    <a:pt x="565" y="10334"/>
                    <a:pt x="565" y="6854"/>
                  </a:cubicBezTo>
                  <a:cubicBezTo>
                    <a:pt x="565" y="5438"/>
                    <a:pt x="1059" y="4015"/>
                    <a:pt x="1964" y="2916"/>
                  </a:cubicBezTo>
                  <a:cubicBezTo>
                    <a:pt x="2058" y="2793"/>
                    <a:pt x="2035" y="2622"/>
                    <a:pt x="1911" y="2499"/>
                  </a:cubicBezTo>
                  <a:cubicBezTo>
                    <a:pt x="1862" y="2457"/>
                    <a:pt x="1802" y="2437"/>
                    <a:pt x="1742" y="2437"/>
                  </a:cubicBezTo>
                  <a:cubicBezTo>
                    <a:pt x="1660" y="2437"/>
                    <a:pt x="1578" y="2474"/>
                    <a:pt x="1523" y="2546"/>
                  </a:cubicBezTo>
                  <a:cubicBezTo>
                    <a:pt x="542" y="3768"/>
                    <a:pt x="1" y="5291"/>
                    <a:pt x="1" y="6854"/>
                  </a:cubicBezTo>
                  <a:cubicBezTo>
                    <a:pt x="1" y="10628"/>
                    <a:pt x="3063" y="13714"/>
                    <a:pt x="6860" y="13714"/>
                  </a:cubicBezTo>
                  <a:cubicBezTo>
                    <a:pt x="10634" y="13714"/>
                    <a:pt x="13720" y="10628"/>
                    <a:pt x="13720" y="6854"/>
                  </a:cubicBezTo>
                  <a:cubicBezTo>
                    <a:pt x="13720" y="3087"/>
                    <a:pt x="10634" y="1"/>
                    <a:pt x="686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3030135" y="2047582"/>
              <a:ext cx="203254" cy="223845"/>
            </a:xfrm>
            <a:custGeom>
              <a:rect b="b" l="l" r="r" t="t"/>
              <a:pathLst>
                <a:path extrusionOk="0" h="11491" w="10434">
                  <a:moveTo>
                    <a:pt x="4873" y="564"/>
                  </a:moveTo>
                  <a:cubicBezTo>
                    <a:pt x="5314" y="834"/>
                    <a:pt x="6049" y="1375"/>
                    <a:pt x="6196" y="2204"/>
                  </a:cubicBezTo>
                  <a:cubicBezTo>
                    <a:pt x="6290" y="2721"/>
                    <a:pt x="6143" y="3285"/>
                    <a:pt x="5779" y="3873"/>
                  </a:cubicBezTo>
                  <a:cubicBezTo>
                    <a:pt x="5608" y="3820"/>
                    <a:pt x="5408" y="3797"/>
                    <a:pt x="5214" y="3797"/>
                  </a:cubicBezTo>
                  <a:cubicBezTo>
                    <a:pt x="5091" y="3797"/>
                    <a:pt x="4997" y="3797"/>
                    <a:pt x="4873" y="3820"/>
                  </a:cubicBezTo>
                  <a:lnTo>
                    <a:pt x="4873" y="564"/>
                  </a:lnTo>
                  <a:close/>
                  <a:moveTo>
                    <a:pt x="2025" y="3015"/>
                  </a:moveTo>
                  <a:cubicBezTo>
                    <a:pt x="2231" y="3015"/>
                    <a:pt x="2441" y="3044"/>
                    <a:pt x="2646" y="3115"/>
                  </a:cubicBezTo>
                  <a:cubicBezTo>
                    <a:pt x="3134" y="3285"/>
                    <a:pt x="3551" y="3702"/>
                    <a:pt x="3892" y="4314"/>
                  </a:cubicBezTo>
                  <a:cubicBezTo>
                    <a:pt x="3674" y="4531"/>
                    <a:pt x="3498" y="4778"/>
                    <a:pt x="3381" y="5072"/>
                  </a:cubicBezTo>
                  <a:lnTo>
                    <a:pt x="559" y="3432"/>
                  </a:lnTo>
                  <a:cubicBezTo>
                    <a:pt x="885" y="3249"/>
                    <a:pt x="1440" y="3015"/>
                    <a:pt x="2025" y="3015"/>
                  </a:cubicBezTo>
                  <a:close/>
                  <a:moveTo>
                    <a:pt x="9523" y="2868"/>
                  </a:moveTo>
                  <a:lnTo>
                    <a:pt x="9523" y="2868"/>
                  </a:lnTo>
                  <a:cubicBezTo>
                    <a:pt x="9499" y="3356"/>
                    <a:pt x="9405" y="4290"/>
                    <a:pt x="8765" y="4825"/>
                  </a:cubicBezTo>
                  <a:cubicBezTo>
                    <a:pt x="8382" y="5143"/>
                    <a:pt x="7900" y="5293"/>
                    <a:pt x="7274" y="5293"/>
                  </a:cubicBezTo>
                  <a:cubicBezTo>
                    <a:pt x="7218" y="5293"/>
                    <a:pt x="7160" y="5292"/>
                    <a:pt x="7101" y="5289"/>
                  </a:cubicBezTo>
                  <a:cubicBezTo>
                    <a:pt x="7025" y="4996"/>
                    <a:pt x="6907" y="4731"/>
                    <a:pt x="6707" y="4484"/>
                  </a:cubicBezTo>
                  <a:lnTo>
                    <a:pt x="9523" y="2868"/>
                  </a:lnTo>
                  <a:close/>
                  <a:moveTo>
                    <a:pt x="5214" y="4361"/>
                  </a:moveTo>
                  <a:cubicBezTo>
                    <a:pt x="5973" y="4361"/>
                    <a:pt x="6584" y="4972"/>
                    <a:pt x="6584" y="5730"/>
                  </a:cubicBezTo>
                  <a:cubicBezTo>
                    <a:pt x="6584" y="6494"/>
                    <a:pt x="5973" y="7106"/>
                    <a:pt x="5214" y="7106"/>
                  </a:cubicBezTo>
                  <a:cubicBezTo>
                    <a:pt x="4456" y="7106"/>
                    <a:pt x="3845" y="6494"/>
                    <a:pt x="3845" y="5730"/>
                  </a:cubicBezTo>
                  <a:cubicBezTo>
                    <a:pt x="3845" y="4972"/>
                    <a:pt x="4456" y="4361"/>
                    <a:pt x="5214" y="4361"/>
                  </a:cubicBezTo>
                  <a:close/>
                  <a:moveTo>
                    <a:pt x="7025" y="6418"/>
                  </a:moveTo>
                  <a:lnTo>
                    <a:pt x="9846" y="8034"/>
                  </a:lnTo>
                  <a:cubicBezTo>
                    <a:pt x="9522" y="8216"/>
                    <a:pt x="8984" y="8461"/>
                    <a:pt x="8400" y="8461"/>
                  </a:cubicBezTo>
                  <a:cubicBezTo>
                    <a:pt x="8190" y="8461"/>
                    <a:pt x="7974" y="8430"/>
                    <a:pt x="7759" y="8352"/>
                  </a:cubicBezTo>
                  <a:cubicBezTo>
                    <a:pt x="7272" y="8181"/>
                    <a:pt x="6854" y="7764"/>
                    <a:pt x="6537" y="7153"/>
                  </a:cubicBezTo>
                  <a:cubicBezTo>
                    <a:pt x="6760" y="6959"/>
                    <a:pt x="6931" y="6688"/>
                    <a:pt x="7025" y="6418"/>
                  </a:cubicBezTo>
                  <a:close/>
                  <a:moveTo>
                    <a:pt x="3304" y="6171"/>
                  </a:moveTo>
                  <a:cubicBezTo>
                    <a:pt x="3381" y="6465"/>
                    <a:pt x="3527" y="6759"/>
                    <a:pt x="3721" y="6982"/>
                  </a:cubicBezTo>
                  <a:lnTo>
                    <a:pt x="906" y="8599"/>
                  </a:lnTo>
                  <a:cubicBezTo>
                    <a:pt x="906" y="8111"/>
                    <a:pt x="1029" y="7176"/>
                    <a:pt x="1664" y="6641"/>
                  </a:cubicBezTo>
                  <a:cubicBezTo>
                    <a:pt x="2029" y="6318"/>
                    <a:pt x="2546" y="6171"/>
                    <a:pt x="3157" y="6171"/>
                  </a:cubicBezTo>
                  <a:close/>
                  <a:moveTo>
                    <a:pt x="4885" y="1"/>
                  </a:moveTo>
                  <a:cubicBezTo>
                    <a:pt x="4787" y="1"/>
                    <a:pt x="4688" y="26"/>
                    <a:pt x="4603" y="76"/>
                  </a:cubicBezTo>
                  <a:cubicBezTo>
                    <a:pt x="4433" y="176"/>
                    <a:pt x="4309" y="370"/>
                    <a:pt x="4309" y="564"/>
                  </a:cubicBezTo>
                  <a:lnTo>
                    <a:pt x="4309" y="3920"/>
                  </a:lnTo>
                  <a:cubicBezTo>
                    <a:pt x="3915" y="3232"/>
                    <a:pt x="3428" y="2791"/>
                    <a:pt x="2840" y="2574"/>
                  </a:cubicBezTo>
                  <a:cubicBezTo>
                    <a:pt x="2570" y="2483"/>
                    <a:pt x="2299" y="2445"/>
                    <a:pt x="2037" y="2445"/>
                  </a:cubicBezTo>
                  <a:cubicBezTo>
                    <a:pt x="1320" y="2445"/>
                    <a:pt x="669" y="2723"/>
                    <a:pt x="295" y="2938"/>
                  </a:cubicBezTo>
                  <a:cubicBezTo>
                    <a:pt x="118" y="3038"/>
                    <a:pt x="1" y="3232"/>
                    <a:pt x="1" y="3432"/>
                  </a:cubicBezTo>
                  <a:cubicBezTo>
                    <a:pt x="1" y="3626"/>
                    <a:pt x="95" y="3820"/>
                    <a:pt x="265" y="3920"/>
                  </a:cubicBezTo>
                  <a:lnTo>
                    <a:pt x="3181" y="5613"/>
                  </a:lnTo>
                  <a:cubicBezTo>
                    <a:pt x="2399" y="5613"/>
                    <a:pt x="1788" y="5807"/>
                    <a:pt x="1294" y="6201"/>
                  </a:cubicBezTo>
                  <a:cubicBezTo>
                    <a:pt x="489" y="6906"/>
                    <a:pt x="342" y="8011"/>
                    <a:pt x="318" y="8599"/>
                  </a:cubicBezTo>
                  <a:cubicBezTo>
                    <a:pt x="318" y="8793"/>
                    <a:pt x="442" y="8992"/>
                    <a:pt x="612" y="9110"/>
                  </a:cubicBezTo>
                  <a:cubicBezTo>
                    <a:pt x="706" y="9163"/>
                    <a:pt x="806" y="9186"/>
                    <a:pt x="906" y="9186"/>
                  </a:cubicBezTo>
                  <a:cubicBezTo>
                    <a:pt x="1000" y="9186"/>
                    <a:pt x="1100" y="9163"/>
                    <a:pt x="1176" y="9110"/>
                  </a:cubicBezTo>
                  <a:lnTo>
                    <a:pt x="4086" y="7423"/>
                  </a:lnTo>
                  <a:lnTo>
                    <a:pt x="4086" y="7423"/>
                  </a:lnTo>
                  <a:cubicBezTo>
                    <a:pt x="3698" y="8111"/>
                    <a:pt x="3551" y="8746"/>
                    <a:pt x="3674" y="9357"/>
                  </a:cubicBezTo>
                  <a:cubicBezTo>
                    <a:pt x="3745" y="9798"/>
                    <a:pt x="4062" y="10679"/>
                    <a:pt x="5238" y="11391"/>
                  </a:cubicBezTo>
                  <a:cubicBezTo>
                    <a:pt x="5338" y="11438"/>
                    <a:pt x="5438" y="11491"/>
                    <a:pt x="5532" y="11491"/>
                  </a:cubicBezTo>
                  <a:cubicBezTo>
                    <a:pt x="5632" y="11491"/>
                    <a:pt x="5732" y="11461"/>
                    <a:pt x="5826" y="11414"/>
                  </a:cubicBezTo>
                  <a:cubicBezTo>
                    <a:pt x="5996" y="11291"/>
                    <a:pt x="6120" y="11120"/>
                    <a:pt x="6120" y="10903"/>
                  </a:cubicBezTo>
                  <a:lnTo>
                    <a:pt x="6120" y="9674"/>
                  </a:lnTo>
                  <a:cubicBezTo>
                    <a:pt x="6120" y="9527"/>
                    <a:pt x="5973" y="9380"/>
                    <a:pt x="5826" y="9380"/>
                  </a:cubicBezTo>
                  <a:cubicBezTo>
                    <a:pt x="5679" y="9380"/>
                    <a:pt x="5532" y="9527"/>
                    <a:pt x="5532" y="9674"/>
                  </a:cubicBezTo>
                  <a:lnTo>
                    <a:pt x="5532" y="10903"/>
                  </a:lnTo>
                  <a:cubicBezTo>
                    <a:pt x="5114" y="10656"/>
                    <a:pt x="4380" y="10092"/>
                    <a:pt x="4233" y="9257"/>
                  </a:cubicBezTo>
                  <a:cubicBezTo>
                    <a:pt x="4139" y="8746"/>
                    <a:pt x="4286" y="8181"/>
                    <a:pt x="4650" y="7594"/>
                  </a:cubicBezTo>
                  <a:cubicBezTo>
                    <a:pt x="4821" y="7641"/>
                    <a:pt x="5020" y="7693"/>
                    <a:pt x="5214" y="7693"/>
                  </a:cubicBezTo>
                  <a:cubicBezTo>
                    <a:pt x="5314" y="7693"/>
                    <a:pt x="5438" y="7670"/>
                    <a:pt x="5532" y="7641"/>
                  </a:cubicBezTo>
                  <a:lnTo>
                    <a:pt x="5532" y="8352"/>
                  </a:lnTo>
                  <a:cubicBezTo>
                    <a:pt x="5532" y="8522"/>
                    <a:pt x="5679" y="8646"/>
                    <a:pt x="5826" y="8646"/>
                  </a:cubicBezTo>
                  <a:cubicBezTo>
                    <a:pt x="5973" y="8646"/>
                    <a:pt x="6120" y="8522"/>
                    <a:pt x="6120" y="8352"/>
                  </a:cubicBezTo>
                  <a:lnTo>
                    <a:pt x="6120" y="7570"/>
                  </a:lnTo>
                  <a:cubicBezTo>
                    <a:pt x="6490" y="8228"/>
                    <a:pt x="6978" y="8669"/>
                    <a:pt x="7566" y="8893"/>
                  </a:cubicBezTo>
                  <a:cubicBezTo>
                    <a:pt x="7836" y="8992"/>
                    <a:pt x="8130" y="9016"/>
                    <a:pt x="8400" y="9016"/>
                  </a:cubicBezTo>
                  <a:cubicBezTo>
                    <a:pt x="9111" y="9016"/>
                    <a:pt x="9746" y="8746"/>
                    <a:pt x="10140" y="8522"/>
                  </a:cubicBezTo>
                  <a:cubicBezTo>
                    <a:pt x="10310" y="8428"/>
                    <a:pt x="10434" y="8258"/>
                    <a:pt x="10434" y="8034"/>
                  </a:cubicBezTo>
                  <a:cubicBezTo>
                    <a:pt x="10434" y="7840"/>
                    <a:pt x="10310" y="7641"/>
                    <a:pt x="10140" y="7547"/>
                  </a:cubicBezTo>
                  <a:lnTo>
                    <a:pt x="7248" y="5877"/>
                  </a:lnTo>
                  <a:lnTo>
                    <a:pt x="7272" y="5877"/>
                  </a:lnTo>
                  <a:cubicBezTo>
                    <a:pt x="8030" y="5877"/>
                    <a:pt x="8641" y="5660"/>
                    <a:pt x="9135" y="5266"/>
                  </a:cubicBezTo>
                  <a:cubicBezTo>
                    <a:pt x="9940" y="4584"/>
                    <a:pt x="10087" y="3479"/>
                    <a:pt x="10087" y="2868"/>
                  </a:cubicBezTo>
                  <a:cubicBezTo>
                    <a:pt x="10087" y="2674"/>
                    <a:pt x="9993" y="2474"/>
                    <a:pt x="9817" y="2380"/>
                  </a:cubicBezTo>
                  <a:cubicBezTo>
                    <a:pt x="9731" y="2318"/>
                    <a:pt x="9635" y="2287"/>
                    <a:pt x="9534" y="2287"/>
                  </a:cubicBezTo>
                  <a:cubicBezTo>
                    <a:pt x="9433" y="2287"/>
                    <a:pt x="9329" y="2318"/>
                    <a:pt x="9229" y="2380"/>
                  </a:cubicBezTo>
                  <a:lnTo>
                    <a:pt x="6343" y="4043"/>
                  </a:lnTo>
                  <a:cubicBezTo>
                    <a:pt x="6731" y="3379"/>
                    <a:pt x="6878" y="2721"/>
                    <a:pt x="6760" y="2110"/>
                  </a:cubicBezTo>
                  <a:cubicBezTo>
                    <a:pt x="6684" y="1669"/>
                    <a:pt x="6366" y="787"/>
                    <a:pt x="5167" y="76"/>
                  </a:cubicBezTo>
                  <a:cubicBezTo>
                    <a:pt x="5082" y="26"/>
                    <a:pt x="4984" y="1"/>
                    <a:pt x="48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1</a:t>
            </a:r>
            <a:endParaRPr/>
          </a:p>
        </p:txBody>
      </p:sp>
      <p:sp>
        <p:nvSpPr>
          <p:cNvPr id="871" name="Google Shape;871;p6"/>
          <p:cNvSpPr txBox="1"/>
          <p:nvPr/>
        </p:nvSpPr>
        <p:spPr>
          <a:xfrm>
            <a:off x="962717" y="3125228"/>
            <a:ext cx="193981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Déploiement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2" name="Google Shape;8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924" y="1136750"/>
            <a:ext cx="4586785" cy="3627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3" name="Google Shape;873;p6"/>
          <p:cNvGrpSpPr/>
          <p:nvPr/>
        </p:nvGrpSpPr>
        <p:grpSpPr>
          <a:xfrm>
            <a:off x="1392383" y="2103164"/>
            <a:ext cx="1062374" cy="937171"/>
            <a:chOff x="1789660" y="2819976"/>
            <a:chExt cx="379821" cy="326329"/>
          </a:xfrm>
        </p:grpSpPr>
        <p:sp>
          <p:nvSpPr>
            <p:cNvPr id="874" name="Google Shape;874;p6"/>
            <p:cNvSpPr/>
            <p:nvPr/>
          </p:nvSpPr>
          <p:spPr>
            <a:xfrm>
              <a:off x="1794919" y="3035111"/>
              <a:ext cx="368834" cy="48232"/>
            </a:xfrm>
            <a:custGeom>
              <a:rect b="b" l="l" r="r" t="t"/>
              <a:pathLst>
                <a:path extrusionOk="0" h="2476" w="18934">
                  <a:moveTo>
                    <a:pt x="1" y="1"/>
                  </a:moveTo>
                  <a:lnTo>
                    <a:pt x="1" y="1499"/>
                  </a:lnTo>
                  <a:cubicBezTo>
                    <a:pt x="1" y="2034"/>
                    <a:pt x="442" y="2475"/>
                    <a:pt x="982" y="2475"/>
                  </a:cubicBezTo>
                  <a:lnTo>
                    <a:pt x="17975" y="2475"/>
                  </a:lnTo>
                  <a:cubicBezTo>
                    <a:pt x="18492" y="2475"/>
                    <a:pt x="18933" y="2034"/>
                    <a:pt x="18933" y="1499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2129836" y="2825236"/>
              <a:ext cx="33915" cy="209897"/>
            </a:xfrm>
            <a:custGeom>
              <a:rect b="b" l="l" r="r" t="t"/>
              <a:pathLst>
                <a:path extrusionOk="0" h="10775" w="1741">
                  <a:moveTo>
                    <a:pt x="1" y="1"/>
                  </a:moveTo>
                  <a:cubicBezTo>
                    <a:pt x="541" y="1"/>
                    <a:pt x="982" y="441"/>
                    <a:pt x="982" y="982"/>
                  </a:cubicBezTo>
                  <a:lnTo>
                    <a:pt x="982" y="10775"/>
                  </a:lnTo>
                  <a:lnTo>
                    <a:pt x="1740" y="10775"/>
                  </a:lnTo>
                  <a:lnTo>
                    <a:pt x="1740" y="982"/>
                  </a:lnTo>
                  <a:cubicBezTo>
                    <a:pt x="1740" y="441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2129836" y="3035111"/>
              <a:ext cx="33915" cy="48232"/>
            </a:xfrm>
            <a:custGeom>
              <a:rect b="b" l="l" r="r" t="t"/>
              <a:pathLst>
                <a:path extrusionOk="0" h="2476" w="1741">
                  <a:moveTo>
                    <a:pt x="982" y="1"/>
                  </a:moveTo>
                  <a:lnTo>
                    <a:pt x="982" y="1499"/>
                  </a:lnTo>
                  <a:cubicBezTo>
                    <a:pt x="982" y="2034"/>
                    <a:pt x="541" y="2475"/>
                    <a:pt x="1" y="2475"/>
                  </a:cubicBezTo>
                  <a:lnTo>
                    <a:pt x="782" y="2475"/>
                  </a:lnTo>
                  <a:cubicBezTo>
                    <a:pt x="1299" y="2475"/>
                    <a:pt x="1740" y="2034"/>
                    <a:pt x="1740" y="1499"/>
                  </a:cubicBezTo>
                  <a:lnTo>
                    <a:pt x="17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1937590" y="3083324"/>
              <a:ext cx="83959" cy="57719"/>
            </a:xfrm>
            <a:custGeom>
              <a:rect b="b" l="l" r="r" t="t"/>
              <a:pathLst>
                <a:path extrusionOk="0" h="2963" w="4310">
                  <a:moveTo>
                    <a:pt x="295" y="0"/>
                  </a:moveTo>
                  <a:cubicBezTo>
                    <a:pt x="295" y="0"/>
                    <a:pt x="271" y="2157"/>
                    <a:pt x="1" y="2963"/>
                  </a:cubicBezTo>
                  <a:lnTo>
                    <a:pt x="4309" y="2963"/>
                  </a:lnTo>
                  <a:cubicBezTo>
                    <a:pt x="4015" y="215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1818276" y="2851008"/>
              <a:ext cx="322121" cy="184125"/>
            </a:xfrm>
            <a:custGeom>
              <a:rect b="b" l="l" r="r" t="t"/>
              <a:pathLst>
                <a:path extrusionOk="0" h="9452" w="16536">
                  <a:moveTo>
                    <a:pt x="418" y="0"/>
                  </a:moveTo>
                  <a:cubicBezTo>
                    <a:pt x="201" y="0"/>
                    <a:pt x="1" y="171"/>
                    <a:pt x="1" y="417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7"/>
                  </a:lnTo>
                  <a:cubicBezTo>
                    <a:pt x="16535" y="171"/>
                    <a:pt x="16365" y="0"/>
                    <a:pt x="1611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2117466" y="2851008"/>
              <a:ext cx="22928" cy="184125"/>
            </a:xfrm>
            <a:custGeom>
              <a:rect b="b" l="l" r="r" t="t"/>
              <a:pathLst>
                <a:path extrusionOk="0" h="9452" w="1177">
                  <a:moveTo>
                    <a:pt x="1" y="0"/>
                  </a:moveTo>
                  <a:cubicBezTo>
                    <a:pt x="218" y="0"/>
                    <a:pt x="418" y="171"/>
                    <a:pt x="418" y="417"/>
                  </a:cubicBezTo>
                  <a:lnTo>
                    <a:pt x="418" y="9452"/>
                  </a:lnTo>
                  <a:lnTo>
                    <a:pt x="1176" y="9452"/>
                  </a:lnTo>
                  <a:lnTo>
                    <a:pt x="1176" y="417"/>
                  </a:lnTo>
                  <a:cubicBezTo>
                    <a:pt x="1176" y="171"/>
                    <a:pt x="1006" y="0"/>
                    <a:pt x="75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1997237" y="2887298"/>
              <a:ext cx="111659" cy="147834"/>
            </a:xfrm>
            <a:custGeom>
              <a:rect b="b" l="l" r="r" t="t"/>
              <a:pathLst>
                <a:path extrusionOk="0" h="7589" w="5732">
                  <a:moveTo>
                    <a:pt x="72" y="0"/>
                  </a:moveTo>
                  <a:cubicBezTo>
                    <a:pt x="48" y="0"/>
                    <a:pt x="1" y="47"/>
                    <a:pt x="1" y="71"/>
                  </a:cubicBezTo>
                  <a:lnTo>
                    <a:pt x="1" y="7589"/>
                  </a:lnTo>
                  <a:lnTo>
                    <a:pt x="5732" y="7589"/>
                  </a:lnTo>
                  <a:lnTo>
                    <a:pt x="5732" y="71"/>
                  </a:lnTo>
                  <a:cubicBezTo>
                    <a:pt x="5732" y="47"/>
                    <a:pt x="5708" y="0"/>
                    <a:pt x="5655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1960946" y="3053773"/>
              <a:ext cx="36778" cy="11006"/>
            </a:xfrm>
            <a:custGeom>
              <a:rect b="b" l="l" r="r" t="t"/>
              <a:pathLst>
                <a:path extrusionOk="0" h="565" w="1888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1594" y="565"/>
                  </a:lnTo>
                  <a:cubicBezTo>
                    <a:pt x="1764" y="565"/>
                    <a:pt x="1888" y="441"/>
                    <a:pt x="1888" y="271"/>
                  </a:cubicBezTo>
                  <a:cubicBezTo>
                    <a:pt x="1888" y="124"/>
                    <a:pt x="1764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1902779" y="2946946"/>
              <a:ext cx="11474" cy="10909"/>
            </a:xfrm>
            <a:custGeom>
              <a:rect b="b" l="l" r="r" t="t"/>
              <a:pathLst>
                <a:path extrusionOk="0" h="560" w="589">
                  <a:moveTo>
                    <a:pt x="295" y="1"/>
                  </a:moveTo>
                  <a:cubicBezTo>
                    <a:pt x="148" y="1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cubicBezTo>
                    <a:pt x="465" y="559"/>
                    <a:pt x="589" y="441"/>
                    <a:pt x="589" y="265"/>
                  </a:cubicBezTo>
                  <a:cubicBezTo>
                    <a:pt x="589" y="118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1886533" y="2922109"/>
              <a:ext cx="43869" cy="20084"/>
            </a:xfrm>
            <a:custGeom>
              <a:rect b="b" l="l" r="r" t="t"/>
              <a:pathLst>
                <a:path extrusionOk="0" h="1031" w="2252">
                  <a:moveTo>
                    <a:pt x="1129" y="0"/>
                  </a:moveTo>
                  <a:cubicBezTo>
                    <a:pt x="711" y="0"/>
                    <a:pt x="318" y="218"/>
                    <a:pt x="100" y="588"/>
                  </a:cubicBezTo>
                  <a:cubicBezTo>
                    <a:pt x="0" y="735"/>
                    <a:pt x="47" y="905"/>
                    <a:pt x="194" y="982"/>
                  </a:cubicBezTo>
                  <a:cubicBezTo>
                    <a:pt x="237" y="1015"/>
                    <a:pt x="287" y="1030"/>
                    <a:pt x="337" y="1030"/>
                  </a:cubicBezTo>
                  <a:cubicBezTo>
                    <a:pt x="429" y="1030"/>
                    <a:pt x="523" y="977"/>
                    <a:pt x="588" y="882"/>
                  </a:cubicBezTo>
                  <a:cubicBezTo>
                    <a:pt x="688" y="688"/>
                    <a:pt x="905" y="588"/>
                    <a:pt x="1129" y="588"/>
                  </a:cubicBezTo>
                  <a:cubicBezTo>
                    <a:pt x="1346" y="588"/>
                    <a:pt x="1570" y="688"/>
                    <a:pt x="1693" y="882"/>
                  </a:cubicBezTo>
                  <a:cubicBezTo>
                    <a:pt x="1740" y="982"/>
                    <a:pt x="1840" y="1029"/>
                    <a:pt x="1934" y="1029"/>
                  </a:cubicBezTo>
                  <a:cubicBezTo>
                    <a:pt x="1987" y="1029"/>
                    <a:pt x="2034" y="1005"/>
                    <a:pt x="2081" y="982"/>
                  </a:cubicBezTo>
                  <a:cubicBezTo>
                    <a:pt x="2204" y="905"/>
                    <a:pt x="2251" y="735"/>
                    <a:pt x="2181" y="588"/>
                  </a:cubicBezTo>
                  <a:cubicBezTo>
                    <a:pt x="1934" y="218"/>
                    <a:pt x="1570" y="0"/>
                    <a:pt x="112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1869800" y="2902064"/>
              <a:ext cx="77784" cy="29571"/>
            </a:xfrm>
            <a:custGeom>
              <a:rect b="b" l="l" r="r" t="t"/>
              <a:pathLst>
                <a:path extrusionOk="0" h="1518" w="3993">
                  <a:moveTo>
                    <a:pt x="1988" y="1"/>
                  </a:moveTo>
                  <a:cubicBezTo>
                    <a:pt x="1200" y="1"/>
                    <a:pt x="495" y="418"/>
                    <a:pt x="77" y="1076"/>
                  </a:cubicBezTo>
                  <a:cubicBezTo>
                    <a:pt x="1" y="1223"/>
                    <a:pt x="24" y="1394"/>
                    <a:pt x="171" y="1470"/>
                  </a:cubicBezTo>
                  <a:cubicBezTo>
                    <a:pt x="215" y="1495"/>
                    <a:pt x="269" y="1508"/>
                    <a:pt x="323" y="1508"/>
                  </a:cubicBezTo>
                  <a:cubicBezTo>
                    <a:pt x="421" y="1508"/>
                    <a:pt x="520" y="1465"/>
                    <a:pt x="565" y="1370"/>
                  </a:cubicBezTo>
                  <a:cubicBezTo>
                    <a:pt x="859" y="882"/>
                    <a:pt x="1400" y="565"/>
                    <a:pt x="1988" y="565"/>
                  </a:cubicBezTo>
                  <a:cubicBezTo>
                    <a:pt x="2575" y="565"/>
                    <a:pt x="3110" y="882"/>
                    <a:pt x="3404" y="1370"/>
                  </a:cubicBezTo>
                  <a:cubicBezTo>
                    <a:pt x="3481" y="1470"/>
                    <a:pt x="3551" y="1517"/>
                    <a:pt x="3651" y="1517"/>
                  </a:cubicBezTo>
                  <a:cubicBezTo>
                    <a:pt x="3698" y="1517"/>
                    <a:pt x="3751" y="1494"/>
                    <a:pt x="3798" y="1470"/>
                  </a:cubicBezTo>
                  <a:cubicBezTo>
                    <a:pt x="3945" y="1394"/>
                    <a:pt x="3992" y="1223"/>
                    <a:pt x="3898" y="1076"/>
                  </a:cubicBezTo>
                  <a:cubicBezTo>
                    <a:pt x="3504" y="418"/>
                    <a:pt x="2769" y="1"/>
                    <a:pt x="19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1854118" y="2882019"/>
              <a:ext cx="108796" cy="37889"/>
            </a:xfrm>
            <a:custGeom>
              <a:rect b="b" l="l" r="r" t="t"/>
              <a:pathLst>
                <a:path extrusionOk="0" h="1945" w="5585">
                  <a:moveTo>
                    <a:pt x="2793" y="1"/>
                  </a:moveTo>
                  <a:cubicBezTo>
                    <a:pt x="1688" y="1"/>
                    <a:pt x="659" y="565"/>
                    <a:pt x="95" y="1517"/>
                  </a:cubicBezTo>
                  <a:cubicBezTo>
                    <a:pt x="1" y="1641"/>
                    <a:pt x="48" y="1811"/>
                    <a:pt x="195" y="1911"/>
                  </a:cubicBezTo>
                  <a:cubicBezTo>
                    <a:pt x="234" y="1934"/>
                    <a:pt x="278" y="1944"/>
                    <a:pt x="323" y="1944"/>
                  </a:cubicBezTo>
                  <a:cubicBezTo>
                    <a:pt x="419" y="1944"/>
                    <a:pt x="520" y="1896"/>
                    <a:pt x="589" y="1811"/>
                  </a:cubicBezTo>
                  <a:cubicBezTo>
                    <a:pt x="1053" y="1030"/>
                    <a:pt x="1888" y="565"/>
                    <a:pt x="2793" y="565"/>
                  </a:cubicBezTo>
                  <a:cubicBezTo>
                    <a:pt x="3698" y="565"/>
                    <a:pt x="4533" y="1030"/>
                    <a:pt x="5020" y="1811"/>
                  </a:cubicBezTo>
                  <a:cubicBezTo>
                    <a:pt x="5067" y="1888"/>
                    <a:pt x="5167" y="1935"/>
                    <a:pt x="5267" y="1935"/>
                  </a:cubicBezTo>
                  <a:cubicBezTo>
                    <a:pt x="5314" y="1935"/>
                    <a:pt x="5361" y="1935"/>
                    <a:pt x="5414" y="1911"/>
                  </a:cubicBezTo>
                  <a:cubicBezTo>
                    <a:pt x="5532" y="1811"/>
                    <a:pt x="5585" y="1641"/>
                    <a:pt x="5508" y="1517"/>
                  </a:cubicBezTo>
                  <a:cubicBezTo>
                    <a:pt x="4920" y="565"/>
                    <a:pt x="3915" y="1"/>
                    <a:pt x="27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1789660" y="2819976"/>
              <a:ext cx="379821" cy="326329"/>
            </a:xfrm>
            <a:custGeom>
              <a:rect b="b" l="l" r="r" t="t"/>
              <a:pathLst>
                <a:path extrusionOk="0" h="16752" w="19498">
                  <a:moveTo>
                    <a:pt x="17587" y="1863"/>
                  </a:moveTo>
                  <a:cubicBezTo>
                    <a:pt x="17657" y="1863"/>
                    <a:pt x="17734" y="1934"/>
                    <a:pt x="17734" y="2010"/>
                  </a:cubicBezTo>
                  <a:lnTo>
                    <a:pt x="17734" y="10780"/>
                  </a:lnTo>
                  <a:lnTo>
                    <a:pt x="16682" y="10780"/>
                  </a:lnTo>
                  <a:lnTo>
                    <a:pt x="16682" y="3527"/>
                  </a:lnTo>
                  <a:cubicBezTo>
                    <a:pt x="16682" y="3333"/>
                    <a:pt x="16511" y="3186"/>
                    <a:pt x="16311" y="3186"/>
                  </a:cubicBezTo>
                  <a:lnTo>
                    <a:pt x="15259" y="3186"/>
                  </a:lnTo>
                  <a:cubicBezTo>
                    <a:pt x="15112" y="3186"/>
                    <a:pt x="14989" y="3309"/>
                    <a:pt x="14989" y="3456"/>
                  </a:cubicBezTo>
                  <a:cubicBezTo>
                    <a:pt x="14989" y="3627"/>
                    <a:pt x="15112" y="3750"/>
                    <a:pt x="15259" y="3750"/>
                  </a:cubicBezTo>
                  <a:lnTo>
                    <a:pt x="16117" y="3750"/>
                  </a:lnTo>
                  <a:lnTo>
                    <a:pt x="16117" y="10751"/>
                  </a:lnTo>
                  <a:lnTo>
                    <a:pt x="10951" y="10751"/>
                  </a:lnTo>
                  <a:lnTo>
                    <a:pt x="10951" y="3750"/>
                  </a:lnTo>
                  <a:lnTo>
                    <a:pt x="13960" y="3750"/>
                  </a:lnTo>
                  <a:cubicBezTo>
                    <a:pt x="14107" y="3750"/>
                    <a:pt x="14231" y="3627"/>
                    <a:pt x="14231" y="3456"/>
                  </a:cubicBezTo>
                  <a:cubicBezTo>
                    <a:pt x="14231" y="3309"/>
                    <a:pt x="14107" y="3186"/>
                    <a:pt x="13960" y="3186"/>
                  </a:cubicBezTo>
                  <a:lnTo>
                    <a:pt x="10728" y="3186"/>
                  </a:lnTo>
                  <a:cubicBezTo>
                    <a:pt x="10534" y="3186"/>
                    <a:pt x="10387" y="3333"/>
                    <a:pt x="10387" y="3527"/>
                  </a:cubicBezTo>
                  <a:lnTo>
                    <a:pt x="10387" y="10780"/>
                  </a:lnTo>
                  <a:lnTo>
                    <a:pt x="1764" y="10780"/>
                  </a:lnTo>
                  <a:lnTo>
                    <a:pt x="1764" y="2010"/>
                  </a:lnTo>
                  <a:cubicBezTo>
                    <a:pt x="1764" y="1934"/>
                    <a:pt x="1817" y="1863"/>
                    <a:pt x="1887" y="1863"/>
                  </a:cubicBezTo>
                  <a:close/>
                  <a:moveTo>
                    <a:pt x="18909" y="11338"/>
                  </a:moveTo>
                  <a:lnTo>
                    <a:pt x="18909" y="12543"/>
                  </a:lnTo>
                  <a:cubicBezTo>
                    <a:pt x="18909" y="12908"/>
                    <a:pt x="18616" y="13225"/>
                    <a:pt x="18245" y="13225"/>
                  </a:cubicBezTo>
                  <a:lnTo>
                    <a:pt x="1252" y="13225"/>
                  </a:lnTo>
                  <a:cubicBezTo>
                    <a:pt x="859" y="13225"/>
                    <a:pt x="565" y="12908"/>
                    <a:pt x="565" y="12543"/>
                  </a:cubicBezTo>
                  <a:lnTo>
                    <a:pt x="565" y="11338"/>
                  </a:lnTo>
                  <a:close/>
                  <a:moveTo>
                    <a:pt x="11315" y="13790"/>
                  </a:moveTo>
                  <a:cubicBezTo>
                    <a:pt x="11315" y="14330"/>
                    <a:pt x="11368" y="15453"/>
                    <a:pt x="11539" y="16188"/>
                  </a:cubicBezTo>
                  <a:lnTo>
                    <a:pt x="7959" y="16188"/>
                  </a:lnTo>
                  <a:cubicBezTo>
                    <a:pt x="8106" y="15453"/>
                    <a:pt x="8159" y="14330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5" y="0"/>
                    <a:pt x="1" y="541"/>
                    <a:pt x="1" y="1252"/>
                  </a:cubicBezTo>
                  <a:lnTo>
                    <a:pt x="1" y="7741"/>
                  </a:lnTo>
                  <a:cubicBezTo>
                    <a:pt x="1" y="7888"/>
                    <a:pt x="124" y="8012"/>
                    <a:pt x="271" y="8012"/>
                  </a:cubicBezTo>
                  <a:cubicBezTo>
                    <a:pt x="441" y="8012"/>
                    <a:pt x="565" y="7888"/>
                    <a:pt x="565" y="7741"/>
                  </a:cubicBezTo>
                  <a:lnTo>
                    <a:pt x="565" y="1252"/>
                  </a:lnTo>
                  <a:cubicBezTo>
                    <a:pt x="565" y="858"/>
                    <a:pt x="859" y="564"/>
                    <a:pt x="1252" y="564"/>
                  </a:cubicBezTo>
                  <a:lnTo>
                    <a:pt x="18245" y="564"/>
                  </a:lnTo>
                  <a:cubicBezTo>
                    <a:pt x="18616" y="564"/>
                    <a:pt x="18909" y="858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0"/>
                  </a:lnTo>
                  <a:cubicBezTo>
                    <a:pt x="18298" y="1617"/>
                    <a:pt x="17981" y="1299"/>
                    <a:pt x="17587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0"/>
                  </a:cubicBezTo>
                  <a:lnTo>
                    <a:pt x="1176" y="10780"/>
                  </a:lnTo>
                  <a:lnTo>
                    <a:pt x="565" y="10780"/>
                  </a:lnTo>
                  <a:lnTo>
                    <a:pt x="565" y="9064"/>
                  </a:lnTo>
                  <a:cubicBezTo>
                    <a:pt x="565" y="8893"/>
                    <a:pt x="441" y="8770"/>
                    <a:pt x="271" y="8770"/>
                  </a:cubicBezTo>
                  <a:cubicBezTo>
                    <a:pt x="124" y="8770"/>
                    <a:pt x="1" y="8893"/>
                    <a:pt x="1" y="9064"/>
                  </a:cubicBezTo>
                  <a:lnTo>
                    <a:pt x="1" y="12543"/>
                  </a:lnTo>
                  <a:cubicBezTo>
                    <a:pt x="1" y="13225"/>
                    <a:pt x="565" y="13790"/>
                    <a:pt x="1252" y="13790"/>
                  </a:cubicBezTo>
                  <a:lnTo>
                    <a:pt x="7595" y="13790"/>
                  </a:lnTo>
                  <a:cubicBezTo>
                    <a:pt x="7571" y="14454"/>
                    <a:pt x="7518" y="15576"/>
                    <a:pt x="7371" y="16188"/>
                  </a:cubicBezTo>
                  <a:lnTo>
                    <a:pt x="6372" y="16188"/>
                  </a:lnTo>
                  <a:cubicBezTo>
                    <a:pt x="6225" y="16188"/>
                    <a:pt x="6102" y="16311"/>
                    <a:pt x="6102" y="16482"/>
                  </a:cubicBezTo>
                  <a:cubicBezTo>
                    <a:pt x="6102" y="16628"/>
                    <a:pt x="6225" y="16752"/>
                    <a:pt x="6372" y="16752"/>
                  </a:cubicBezTo>
                  <a:lnTo>
                    <a:pt x="13102" y="16752"/>
                  </a:lnTo>
                  <a:cubicBezTo>
                    <a:pt x="13249" y="16752"/>
                    <a:pt x="13396" y="16628"/>
                    <a:pt x="13396" y="16482"/>
                  </a:cubicBezTo>
                  <a:cubicBezTo>
                    <a:pt x="13396" y="16311"/>
                    <a:pt x="13249" y="16188"/>
                    <a:pt x="13102" y="16188"/>
                  </a:cubicBezTo>
                  <a:lnTo>
                    <a:pt x="12103" y="16188"/>
                  </a:lnTo>
                  <a:cubicBezTo>
                    <a:pt x="11980" y="15576"/>
                    <a:pt x="11903" y="14454"/>
                    <a:pt x="11880" y="13790"/>
                  </a:cubicBezTo>
                  <a:lnTo>
                    <a:pt x="18245" y="13790"/>
                  </a:lnTo>
                  <a:cubicBezTo>
                    <a:pt x="18933" y="13790"/>
                    <a:pt x="19497" y="13225"/>
                    <a:pt x="19497" y="12543"/>
                  </a:cubicBezTo>
                  <a:lnTo>
                    <a:pt x="19497" y="1252"/>
                  </a:lnTo>
                  <a:cubicBezTo>
                    <a:pt x="19497" y="541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2013386" y="2912603"/>
              <a:ext cx="79264" cy="10889"/>
            </a:xfrm>
            <a:custGeom>
              <a:rect b="b" l="l" r="r" t="t"/>
              <a:pathLst>
                <a:path extrusionOk="0" h="559" w="4069">
                  <a:moveTo>
                    <a:pt x="295" y="0"/>
                  </a:moveTo>
                  <a:cubicBezTo>
                    <a:pt x="148" y="0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lnTo>
                    <a:pt x="3774" y="559"/>
                  </a:lnTo>
                  <a:cubicBezTo>
                    <a:pt x="3945" y="559"/>
                    <a:pt x="4068" y="441"/>
                    <a:pt x="4068" y="265"/>
                  </a:cubicBezTo>
                  <a:cubicBezTo>
                    <a:pt x="4068" y="118"/>
                    <a:pt x="3945" y="0"/>
                    <a:pt x="37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2013386" y="2941219"/>
              <a:ext cx="45369" cy="11474"/>
            </a:xfrm>
            <a:custGeom>
              <a:rect b="b" l="l" r="r" t="t"/>
              <a:pathLst>
                <a:path extrusionOk="0" h="589" w="2329">
                  <a:moveTo>
                    <a:pt x="295" y="1"/>
                  </a:moveTo>
                  <a:cubicBezTo>
                    <a:pt x="148" y="1"/>
                    <a:pt x="1" y="11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2034" y="589"/>
                  </a:lnTo>
                  <a:cubicBezTo>
                    <a:pt x="2205" y="589"/>
                    <a:pt x="2328" y="442"/>
                    <a:pt x="2328" y="295"/>
                  </a:cubicBezTo>
                  <a:cubicBezTo>
                    <a:pt x="2328" y="118"/>
                    <a:pt x="2205" y="1"/>
                    <a:pt x="20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2013386" y="2970302"/>
              <a:ext cx="79264" cy="11006"/>
            </a:xfrm>
            <a:custGeom>
              <a:rect b="b" l="l" r="r" t="t"/>
              <a:pathLst>
                <a:path extrusionOk="0" h="565" w="406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3774" y="565"/>
                  </a:lnTo>
                  <a:cubicBezTo>
                    <a:pt x="3945" y="565"/>
                    <a:pt x="4068" y="442"/>
                    <a:pt x="4068" y="271"/>
                  </a:cubicBezTo>
                  <a:cubicBezTo>
                    <a:pt x="4068" y="124"/>
                    <a:pt x="3945" y="1"/>
                    <a:pt x="37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2013386" y="2998937"/>
              <a:ext cx="45369" cy="11454"/>
            </a:xfrm>
            <a:custGeom>
              <a:rect b="b" l="l" r="r" t="t"/>
              <a:pathLst>
                <a:path extrusionOk="0" h="588" w="2329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2034" y="588"/>
                  </a:lnTo>
                  <a:cubicBezTo>
                    <a:pt x="2205" y="588"/>
                    <a:pt x="2328" y="441"/>
                    <a:pt x="2328" y="294"/>
                  </a:cubicBezTo>
                  <a:cubicBezTo>
                    <a:pt x="2328" y="147"/>
                    <a:pt x="2205" y="0"/>
                    <a:pt x="20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1854118" y="2970302"/>
              <a:ext cx="108796" cy="11006"/>
            </a:xfrm>
            <a:custGeom>
              <a:rect b="b" l="l" r="r" t="t"/>
              <a:pathLst>
                <a:path extrusionOk="0" h="565" w="5585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5291" y="565"/>
                  </a:lnTo>
                  <a:cubicBezTo>
                    <a:pt x="5461" y="565"/>
                    <a:pt x="5585" y="442"/>
                    <a:pt x="5585" y="271"/>
                  </a:cubicBezTo>
                  <a:cubicBezTo>
                    <a:pt x="5585" y="124"/>
                    <a:pt x="5461" y="1"/>
                    <a:pt x="52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854118" y="2998937"/>
              <a:ext cx="108796" cy="11454"/>
            </a:xfrm>
            <a:custGeom>
              <a:rect b="b" l="l" r="r" t="t"/>
              <a:pathLst>
                <a:path extrusionOk="0" h="588" w="5585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5291" y="588"/>
                  </a:lnTo>
                  <a:cubicBezTo>
                    <a:pt x="5461" y="588"/>
                    <a:pt x="5585" y="441"/>
                    <a:pt x="5585" y="294"/>
                  </a:cubicBezTo>
                  <a:cubicBezTo>
                    <a:pt x="5585" y="147"/>
                    <a:pt x="5461" y="0"/>
                    <a:pt x="52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1</a:t>
            </a:r>
            <a:endParaRPr/>
          </a:p>
        </p:txBody>
      </p:sp>
      <p:sp>
        <p:nvSpPr>
          <p:cNvPr id="902" name="Google Shape;902;p7"/>
          <p:cNvSpPr txBox="1"/>
          <p:nvPr/>
        </p:nvSpPr>
        <p:spPr>
          <a:xfrm>
            <a:off x="733380" y="3129394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 d’utilisations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7"/>
          <p:cNvGrpSpPr/>
          <p:nvPr/>
        </p:nvGrpSpPr>
        <p:grpSpPr>
          <a:xfrm>
            <a:off x="1392383" y="2103164"/>
            <a:ext cx="1062374" cy="937171"/>
            <a:chOff x="1789660" y="2819976"/>
            <a:chExt cx="379821" cy="326329"/>
          </a:xfrm>
        </p:grpSpPr>
        <p:sp>
          <p:nvSpPr>
            <p:cNvPr id="904" name="Google Shape;904;p7"/>
            <p:cNvSpPr/>
            <p:nvPr/>
          </p:nvSpPr>
          <p:spPr>
            <a:xfrm>
              <a:off x="1794919" y="3035111"/>
              <a:ext cx="368834" cy="48232"/>
            </a:xfrm>
            <a:custGeom>
              <a:rect b="b" l="l" r="r" t="t"/>
              <a:pathLst>
                <a:path extrusionOk="0" h="2476" w="18934">
                  <a:moveTo>
                    <a:pt x="1" y="1"/>
                  </a:moveTo>
                  <a:lnTo>
                    <a:pt x="1" y="1499"/>
                  </a:lnTo>
                  <a:cubicBezTo>
                    <a:pt x="1" y="2034"/>
                    <a:pt x="442" y="2475"/>
                    <a:pt x="982" y="2475"/>
                  </a:cubicBezTo>
                  <a:lnTo>
                    <a:pt x="17975" y="2475"/>
                  </a:lnTo>
                  <a:cubicBezTo>
                    <a:pt x="18492" y="2475"/>
                    <a:pt x="18933" y="2034"/>
                    <a:pt x="18933" y="1499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1794919" y="2825236"/>
              <a:ext cx="368834" cy="209897"/>
            </a:xfrm>
            <a:custGeom>
              <a:rect b="b" l="l" r="r" t="t"/>
              <a:pathLst>
                <a:path extrusionOk="0" h="10775" w="18934">
                  <a:moveTo>
                    <a:pt x="982" y="1"/>
                  </a:moveTo>
                  <a:cubicBezTo>
                    <a:pt x="442" y="1"/>
                    <a:pt x="1" y="441"/>
                    <a:pt x="1" y="982"/>
                  </a:cubicBezTo>
                  <a:lnTo>
                    <a:pt x="1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2129836" y="2825236"/>
              <a:ext cx="33915" cy="209897"/>
            </a:xfrm>
            <a:custGeom>
              <a:rect b="b" l="l" r="r" t="t"/>
              <a:pathLst>
                <a:path extrusionOk="0" h="10775" w="1741">
                  <a:moveTo>
                    <a:pt x="1" y="1"/>
                  </a:moveTo>
                  <a:cubicBezTo>
                    <a:pt x="541" y="1"/>
                    <a:pt x="982" y="441"/>
                    <a:pt x="982" y="982"/>
                  </a:cubicBezTo>
                  <a:lnTo>
                    <a:pt x="982" y="10775"/>
                  </a:lnTo>
                  <a:lnTo>
                    <a:pt x="1740" y="10775"/>
                  </a:lnTo>
                  <a:lnTo>
                    <a:pt x="1740" y="982"/>
                  </a:lnTo>
                  <a:cubicBezTo>
                    <a:pt x="1740" y="441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2129836" y="3035111"/>
              <a:ext cx="33915" cy="48232"/>
            </a:xfrm>
            <a:custGeom>
              <a:rect b="b" l="l" r="r" t="t"/>
              <a:pathLst>
                <a:path extrusionOk="0" h="2476" w="1741">
                  <a:moveTo>
                    <a:pt x="982" y="1"/>
                  </a:moveTo>
                  <a:lnTo>
                    <a:pt x="982" y="1499"/>
                  </a:lnTo>
                  <a:cubicBezTo>
                    <a:pt x="982" y="2034"/>
                    <a:pt x="541" y="2475"/>
                    <a:pt x="1" y="2475"/>
                  </a:cubicBezTo>
                  <a:lnTo>
                    <a:pt x="782" y="2475"/>
                  </a:lnTo>
                  <a:cubicBezTo>
                    <a:pt x="1299" y="2475"/>
                    <a:pt x="1740" y="2034"/>
                    <a:pt x="1740" y="1499"/>
                  </a:cubicBezTo>
                  <a:lnTo>
                    <a:pt x="17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1937590" y="3083324"/>
              <a:ext cx="83959" cy="57719"/>
            </a:xfrm>
            <a:custGeom>
              <a:rect b="b" l="l" r="r" t="t"/>
              <a:pathLst>
                <a:path extrusionOk="0" h="2963" w="4310">
                  <a:moveTo>
                    <a:pt x="295" y="0"/>
                  </a:moveTo>
                  <a:cubicBezTo>
                    <a:pt x="295" y="0"/>
                    <a:pt x="271" y="2157"/>
                    <a:pt x="1" y="2963"/>
                  </a:cubicBezTo>
                  <a:lnTo>
                    <a:pt x="4309" y="2963"/>
                  </a:lnTo>
                  <a:cubicBezTo>
                    <a:pt x="4015" y="2157"/>
                    <a:pt x="3992" y="0"/>
                    <a:pt x="3992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1942869" y="3083324"/>
              <a:ext cx="72953" cy="14785"/>
            </a:xfrm>
            <a:custGeom>
              <a:rect b="b" l="l" r="r" t="t"/>
              <a:pathLst>
                <a:path extrusionOk="0" h="759" w="3745">
                  <a:moveTo>
                    <a:pt x="24" y="0"/>
                  </a:moveTo>
                  <a:cubicBezTo>
                    <a:pt x="24" y="0"/>
                    <a:pt x="24" y="318"/>
                    <a:pt x="0" y="758"/>
                  </a:cubicBezTo>
                  <a:lnTo>
                    <a:pt x="3744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1818276" y="2851008"/>
              <a:ext cx="322121" cy="184125"/>
            </a:xfrm>
            <a:custGeom>
              <a:rect b="b" l="l" r="r" t="t"/>
              <a:pathLst>
                <a:path extrusionOk="0" h="9452" w="16536">
                  <a:moveTo>
                    <a:pt x="418" y="0"/>
                  </a:moveTo>
                  <a:cubicBezTo>
                    <a:pt x="201" y="0"/>
                    <a:pt x="1" y="171"/>
                    <a:pt x="1" y="417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7"/>
                  </a:lnTo>
                  <a:cubicBezTo>
                    <a:pt x="16535" y="171"/>
                    <a:pt x="16365" y="0"/>
                    <a:pt x="1611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2117466" y="2851008"/>
              <a:ext cx="22928" cy="184125"/>
            </a:xfrm>
            <a:custGeom>
              <a:rect b="b" l="l" r="r" t="t"/>
              <a:pathLst>
                <a:path extrusionOk="0" h="9452" w="1177">
                  <a:moveTo>
                    <a:pt x="1" y="0"/>
                  </a:moveTo>
                  <a:cubicBezTo>
                    <a:pt x="218" y="0"/>
                    <a:pt x="418" y="171"/>
                    <a:pt x="418" y="417"/>
                  </a:cubicBezTo>
                  <a:lnTo>
                    <a:pt x="418" y="9452"/>
                  </a:lnTo>
                  <a:lnTo>
                    <a:pt x="1176" y="9452"/>
                  </a:lnTo>
                  <a:lnTo>
                    <a:pt x="1176" y="417"/>
                  </a:lnTo>
                  <a:cubicBezTo>
                    <a:pt x="1176" y="171"/>
                    <a:pt x="1006" y="0"/>
                    <a:pt x="759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1997237" y="2887298"/>
              <a:ext cx="111659" cy="147834"/>
            </a:xfrm>
            <a:custGeom>
              <a:rect b="b" l="l" r="r" t="t"/>
              <a:pathLst>
                <a:path extrusionOk="0" h="7589" w="5732">
                  <a:moveTo>
                    <a:pt x="72" y="0"/>
                  </a:moveTo>
                  <a:cubicBezTo>
                    <a:pt x="48" y="0"/>
                    <a:pt x="1" y="47"/>
                    <a:pt x="1" y="71"/>
                  </a:cubicBezTo>
                  <a:lnTo>
                    <a:pt x="1" y="7589"/>
                  </a:lnTo>
                  <a:lnTo>
                    <a:pt x="5732" y="7589"/>
                  </a:lnTo>
                  <a:lnTo>
                    <a:pt x="5732" y="71"/>
                  </a:lnTo>
                  <a:cubicBezTo>
                    <a:pt x="5732" y="47"/>
                    <a:pt x="5708" y="0"/>
                    <a:pt x="5655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1960946" y="3053773"/>
              <a:ext cx="36778" cy="11006"/>
            </a:xfrm>
            <a:custGeom>
              <a:rect b="b" l="l" r="r" t="t"/>
              <a:pathLst>
                <a:path extrusionOk="0" h="565" w="1888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1"/>
                    <a:pt x="148" y="565"/>
                    <a:pt x="295" y="565"/>
                  </a:cubicBezTo>
                  <a:lnTo>
                    <a:pt x="1594" y="565"/>
                  </a:lnTo>
                  <a:cubicBezTo>
                    <a:pt x="1764" y="565"/>
                    <a:pt x="1888" y="441"/>
                    <a:pt x="1888" y="271"/>
                  </a:cubicBezTo>
                  <a:cubicBezTo>
                    <a:pt x="1888" y="124"/>
                    <a:pt x="1764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1902779" y="2946946"/>
              <a:ext cx="11474" cy="10909"/>
            </a:xfrm>
            <a:custGeom>
              <a:rect b="b" l="l" r="r" t="t"/>
              <a:pathLst>
                <a:path extrusionOk="0" h="560" w="589">
                  <a:moveTo>
                    <a:pt x="295" y="1"/>
                  </a:moveTo>
                  <a:cubicBezTo>
                    <a:pt x="148" y="1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cubicBezTo>
                    <a:pt x="465" y="559"/>
                    <a:pt x="589" y="441"/>
                    <a:pt x="589" y="265"/>
                  </a:cubicBezTo>
                  <a:cubicBezTo>
                    <a:pt x="589" y="118"/>
                    <a:pt x="465" y="1"/>
                    <a:pt x="29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1886533" y="2922109"/>
              <a:ext cx="43869" cy="20084"/>
            </a:xfrm>
            <a:custGeom>
              <a:rect b="b" l="l" r="r" t="t"/>
              <a:pathLst>
                <a:path extrusionOk="0" h="1031" w="2252">
                  <a:moveTo>
                    <a:pt x="1129" y="0"/>
                  </a:moveTo>
                  <a:cubicBezTo>
                    <a:pt x="711" y="0"/>
                    <a:pt x="318" y="218"/>
                    <a:pt x="100" y="588"/>
                  </a:cubicBezTo>
                  <a:cubicBezTo>
                    <a:pt x="0" y="735"/>
                    <a:pt x="47" y="905"/>
                    <a:pt x="194" y="982"/>
                  </a:cubicBezTo>
                  <a:cubicBezTo>
                    <a:pt x="237" y="1015"/>
                    <a:pt x="287" y="1030"/>
                    <a:pt x="337" y="1030"/>
                  </a:cubicBezTo>
                  <a:cubicBezTo>
                    <a:pt x="429" y="1030"/>
                    <a:pt x="523" y="977"/>
                    <a:pt x="588" y="882"/>
                  </a:cubicBezTo>
                  <a:cubicBezTo>
                    <a:pt x="688" y="688"/>
                    <a:pt x="905" y="588"/>
                    <a:pt x="1129" y="588"/>
                  </a:cubicBezTo>
                  <a:cubicBezTo>
                    <a:pt x="1346" y="588"/>
                    <a:pt x="1570" y="688"/>
                    <a:pt x="1693" y="882"/>
                  </a:cubicBezTo>
                  <a:cubicBezTo>
                    <a:pt x="1740" y="982"/>
                    <a:pt x="1840" y="1029"/>
                    <a:pt x="1934" y="1029"/>
                  </a:cubicBezTo>
                  <a:cubicBezTo>
                    <a:pt x="1987" y="1029"/>
                    <a:pt x="2034" y="1005"/>
                    <a:pt x="2081" y="982"/>
                  </a:cubicBezTo>
                  <a:cubicBezTo>
                    <a:pt x="2204" y="905"/>
                    <a:pt x="2251" y="735"/>
                    <a:pt x="2181" y="588"/>
                  </a:cubicBezTo>
                  <a:cubicBezTo>
                    <a:pt x="1934" y="218"/>
                    <a:pt x="1570" y="0"/>
                    <a:pt x="112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1869800" y="2902064"/>
              <a:ext cx="77784" cy="29571"/>
            </a:xfrm>
            <a:custGeom>
              <a:rect b="b" l="l" r="r" t="t"/>
              <a:pathLst>
                <a:path extrusionOk="0" h="1518" w="3993">
                  <a:moveTo>
                    <a:pt x="1988" y="1"/>
                  </a:moveTo>
                  <a:cubicBezTo>
                    <a:pt x="1200" y="1"/>
                    <a:pt x="495" y="418"/>
                    <a:pt x="77" y="1076"/>
                  </a:cubicBezTo>
                  <a:cubicBezTo>
                    <a:pt x="1" y="1223"/>
                    <a:pt x="24" y="1394"/>
                    <a:pt x="171" y="1470"/>
                  </a:cubicBezTo>
                  <a:cubicBezTo>
                    <a:pt x="215" y="1495"/>
                    <a:pt x="269" y="1508"/>
                    <a:pt x="323" y="1508"/>
                  </a:cubicBezTo>
                  <a:cubicBezTo>
                    <a:pt x="421" y="1508"/>
                    <a:pt x="520" y="1465"/>
                    <a:pt x="565" y="1370"/>
                  </a:cubicBezTo>
                  <a:cubicBezTo>
                    <a:pt x="859" y="882"/>
                    <a:pt x="1400" y="565"/>
                    <a:pt x="1988" y="565"/>
                  </a:cubicBezTo>
                  <a:cubicBezTo>
                    <a:pt x="2575" y="565"/>
                    <a:pt x="3110" y="882"/>
                    <a:pt x="3404" y="1370"/>
                  </a:cubicBezTo>
                  <a:cubicBezTo>
                    <a:pt x="3481" y="1470"/>
                    <a:pt x="3551" y="1517"/>
                    <a:pt x="3651" y="1517"/>
                  </a:cubicBezTo>
                  <a:cubicBezTo>
                    <a:pt x="3698" y="1517"/>
                    <a:pt x="3751" y="1494"/>
                    <a:pt x="3798" y="1470"/>
                  </a:cubicBezTo>
                  <a:cubicBezTo>
                    <a:pt x="3945" y="1394"/>
                    <a:pt x="3992" y="1223"/>
                    <a:pt x="3898" y="1076"/>
                  </a:cubicBezTo>
                  <a:cubicBezTo>
                    <a:pt x="3504" y="418"/>
                    <a:pt x="2769" y="1"/>
                    <a:pt x="19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1854118" y="2882019"/>
              <a:ext cx="108796" cy="37889"/>
            </a:xfrm>
            <a:custGeom>
              <a:rect b="b" l="l" r="r" t="t"/>
              <a:pathLst>
                <a:path extrusionOk="0" h="1945" w="5585">
                  <a:moveTo>
                    <a:pt x="2793" y="1"/>
                  </a:moveTo>
                  <a:cubicBezTo>
                    <a:pt x="1688" y="1"/>
                    <a:pt x="659" y="565"/>
                    <a:pt x="95" y="1517"/>
                  </a:cubicBezTo>
                  <a:cubicBezTo>
                    <a:pt x="1" y="1641"/>
                    <a:pt x="48" y="1811"/>
                    <a:pt x="195" y="1911"/>
                  </a:cubicBezTo>
                  <a:cubicBezTo>
                    <a:pt x="234" y="1934"/>
                    <a:pt x="278" y="1944"/>
                    <a:pt x="323" y="1944"/>
                  </a:cubicBezTo>
                  <a:cubicBezTo>
                    <a:pt x="419" y="1944"/>
                    <a:pt x="520" y="1896"/>
                    <a:pt x="589" y="1811"/>
                  </a:cubicBezTo>
                  <a:cubicBezTo>
                    <a:pt x="1053" y="1030"/>
                    <a:pt x="1888" y="565"/>
                    <a:pt x="2793" y="565"/>
                  </a:cubicBezTo>
                  <a:cubicBezTo>
                    <a:pt x="3698" y="565"/>
                    <a:pt x="4533" y="1030"/>
                    <a:pt x="5020" y="1811"/>
                  </a:cubicBezTo>
                  <a:cubicBezTo>
                    <a:pt x="5067" y="1888"/>
                    <a:pt x="5167" y="1935"/>
                    <a:pt x="5267" y="1935"/>
                  </a:cubicBezTo>
                  <a:cubicBezTo>
                    <a:pt x="5314" y="1935"/>
                    <a:pt x="5361" y="1935"/>
                    <a:pt x="5414" y="1911"/>
                  </a:cubicBezTo>
                  <a:cubicBezTo>
                    <a:pt x="5532" y="1811"/>
                    <a:pt x="5585" y="1641"/>
                    <a:pt x="5508" y="1517"/>
                  </a:cubicBezTo>
                  <a:cubicBezTo>
                    <a:pt x="4920" y="565"/>
                    <a:pt x="3915" y="1"/>
                    <a:pt x="27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1789660" y="2819976"/>
              <a:ext cx="379821" cy="326329"/>
            </a:xfrm>
            <a:custGeom>
              <a:rect b="b" l="l" r="r" t="t"/>
              <a:pathLst>
                <a:path extrusionOk="0" h="16752" w="19498">
                  <a:moveTo>
                    <a:pt x="17587" y="1863"/>
                  </a:moveTo>
                  <a:cubicBezTo>
                    <a:pt x="17657" y="1863"/>
                    <a:pt x="17734" y="1934"/>
                    <a:pt x="17734" y="2010"/>
                  </a:cubicBezTo>
                  <a:lnTo>
                    <a:pt x="17734" y="10780"/>
                  </a:lnTo>
                  <a:lnTo>
                    <a:pt x="16682" y="10780"/>
                  </a:lnTo>
                  <a:lnTo>
                    <a:pt x="16682" y="3527"/>
                  </a:lnTo>
                  <a:cubicBezTo>
                    <a:pt x="16682" y="3333"/>
                    <a:pt x="16511" y="3186"/>
                    <a:pt x="16311" y="3186"/>
                  </a:cubicBezTo>
                  <a:lnTo>
                    <a:pt x="15259" y="3186"/>
                  </a:lnTo>
                  <a:cubicBezTo>
                    <a:pt x="15112" y="3186"/>
                    <a:pt x="14989" y="3309"/>
                    <a:pt x="14989" y="3456"/>
                  </a:cubicBezTo>
                  <a:cubicBezTo>
                    <a:pt x="14989" y="3627"/>
                    <a:pt x="15112" y="3750"/>
                    <a:pt x="15259" y="3750"/>
                  </a:cubicBezTo>
                  <a:lnTo>
                    <a:pt x="16117" y="3750"/>
                  </a:lnTo>
                  <a:lnTo>
                    <a:pt x="16117" y="10751"/>
                  </a:lnTo>
                  <a:lnTo>
                    <a:pt x="10951" y="10751"/>
                  </a:lnTo>
                  <a:lnTo>
                    <a:pt x="10951" y="3750"/>
                  </a:lnTo>
                  <a:lnTo>
                    <a:pt x="13960" y="3750"/>
                  </a:lnTo>
                  <a:cubicBezTo>
                    <a:pt x="14107" y="3750"/>
                    <a:pt x="14231" y="3627"/>
                    <a:pt x="14231" y="3456"/>
                  </a:cubicBezTo>
                  <a:cubicBezTo>
                    <a:pt x="14231" y="3309"/>
                    <a:pt x="14107" y="3186"/>
                    <a:pt x="13960" y="3186"/>
                  </a:cubicBezTo>
                  <a:lnTo>
                    <a:pt x="10728" y="3186"/>
                  </a:lnTo>
                  <a:cubicBezTo>
                    <a:pt x="10534" y="3186"/>
                    <a:pt x="10387" y="3333"/>
                    <a:pt x="10387" y="3527"/>
                  </a:cubicBezTo>
                  <a:lnTo>
                    <a:pt x="10387" y="10780"/>
                  </a:lnTo>
                  <a:lnTo>
                    <a:pt x="1764" y="10780"/>
                  </a:lnTo>
                  <a:lnTo>
                    <a:pt x="1764" y="2010"/>
                  </a:lnTo>
                  <a:cubicBezTo>
                    <a:pt x="1764" y="1934"/>
                    <a:pt x="1817" y="1863"/>
                    <a:pt x="1887" y="1863"/>
                  </a:cubicBezTo>
                  <a:close/>
                  <a:moveTo>
                    <a:pt x="18909" y="11338"/>
                  </a:moveTo>
                  <a:lnTo>
                    <a:pt x="18909" y="12543"/>
                  </a:lnTo>
                  <a:cubicBezTo>
                    <a:pt x="18909" y="12908"/>
                    <a:pt x="18616" y="13225"/>
                    <a:pt x="18245" y="13225"/>
                  </a:cubicBezTo>
                  <a:lnTo>
                    <a:pt x="1252" y="13225"/>
                  </a:lnTo>
                  <a:cubicBezTo>
                    <a:pt x="859" y="13225"/>
                    <a:pt x="565" y="12908"/>
                    <a:pt x="565" y="12543"/>
                  </a:cubicBezTo>
                  <a:lnTo>
                    <a:pt x="565" y="11338"/>
                  </a:lnTo>
                  <a:close/>
                  <a:moveTo>
                    <a:pt x="11315" y="13790"/>
                  </a:moveTo>
                  <a:cubicBezTo>
                    <a:pt x="11315" y="14330"/>
                    <a:pt x="11368" y="15453"/>
                    <a:pt x="11539" y="16188"/>
                  </a:cubicBezTo>
                  <a:lnTo>
                    <a:pt x="7959" y="16188"/>
                  </a:lnTo>
                  <a:cubicBezTo>
                    <a:pt x="8106" y="15453"/>
                    <a:pt x="8159" y="14330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5" y="0"/>
                    <a:pt x="1" y="541"/>
                    <a:pt x="1" y="1252"/>
                  </a:cubicBezTo>
                  <a:lnTo>
                    <a:pt x="1" y="7741"/>
                  </a:lnTo>
                  <a:cubicBezTo>
                    <a:pt x="1" y="7888"/>
                    <a:pt x="124" y="8012"/>
                    <a:pt x="271" y="8012"/>
                  </a:cubicBezTo>
                  <a:cubicBezTo>
                    <a:pt x="441" y="8012"/>
                    <a:pt x="565" y="7888"/>
                    <a:pt x="565" y="7741"/>
                  </a:cubicBezTo>
                  <a:lnTo>
                    <a:pt x="565" y="1252"/>
                  </a:lnTo>
                  <a:cubicBezTo>
                    <a:pt x="565" y="858"/>
                    <a:pt x="859" y="564"/>
                    <a:pt x="1252" y="564"/>
                  </a:cubicBezTo>
                  <a:lnTo>
                    <a:pt x="18245" y="564"/>
                  </a:lnTo>
                  <a:cubicBezTo>
                    <a:pt x="18616" y="564"/>
                    <a:pt x="18909" y="858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0"/>
                  </a:lnTo>
                  <a:cubicBezTo>
                    <a:pt x="18298" y="1617"/>
                    <a:pt x="17981" y="1299"/>
                    <a:pt x="17587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0"/>
                  </a:cubicBezTo>
                  <a:lnTo>
                    <a:pt x="1176" y="10780"/>
                  </a:lnTo>
                  <a:lnTo>
                    <a:pt x="565" y="10780"/>
                  </a:lnTo>
                  <a:lnTo>
                    <a:pt x="565" y="9064"/>
                  </a:lnTo>
                  <a:cubicBezTo>
                    <a:pt x="565" y="8893"/>
                    <a:pt x="441" y="8770"/>
                    <a:pt x="271" y="8770"/>
                  </a:cubicBezTo>
                  <a:cubicBezTo>
                    <a:pt x="124" y="8770"/>
                    <a:pt x="1" y="8893"/>
                    <a:pt x="1" y="9064"/>
                  </a:cubicBezTo>
                  <a:lnTo>
                    <a:pt x="1" y="12543"/>
                  </a:lnTo>
                  <a:cubicBezTo>
                    <a:pt x="1" y="13225"/>
                    <a:pt x="565" y="13790"/>
                    <a:pt x="1252" y="13790"/>
                  </a:cubicBezTo>
                  <a:lnTo>
                    <a:pt x="7595" y="13790"/>
                  </a:lnTo>
                  <a:cubicBezTo>
                    <a:pt x="7571" y="14454"/>
                    <a:pt x="7518" y="15576"/>
                    <a:pt x="7371" y="16188"/>
                  </a:cubicBezTo>
                  <a:lnTo>
                    <a:pt x="6372" y="16188"/>
                  </a:lnTo>
                  <a:cubicBezTo>
                    <a:pt x="6225" y="16188"/>
                    <a:pt x="6102" y="16311"/>
                    <a:pt x="6102" y="16482"/>
                  </a:cubicBezTo>
                  <a:cubicBezTo>
                    <a:pt x="6102" y="16628"/>
                    <a:pt x="6225" y="16752"/>
                    <a:pt x="6372" y="16752"/>
                  </a:cubicBezTo>
                  <a:lnTo>
                    <a:pt x="13102" y="16752"/>
                  </a:lnTo>
                  <a:cubicBezTo>
                    <a:pt x="13249" y="16752"/>
                    <a:pt x="13396" y="16628"/>
                    <a:pt x="13396" y="16482"/>
                  </a:cubicBezTo>
                  <a:cubicBezTo>
                    <a:pt x="13396" y="16311"/>
                    <a:pt x="13249" y="16188"/>
                    <a:pt x="13102" y="16188"/>
                  </a:cubicBezTo>
                  <a:lnTo>
                    <a:pt x="12103" y="16188"/>
                  </a:lnTo>
                  <a:cubicBezTo>
                    <a:pt x="11980" y="15576"/>
                    <a:pt x="11903" y="14454"/>
                    <a:pt x="11880" y="13790"/>
                  </a:cubicBezTo>
                  <a:lnTo>
                    <a:pt x="18245" y="13790"/>
                  </a:lnTo>
                  <a:cubicBezTo>
                    <a:pt x="18933" y="13790"/>
                    <a:pt x="19497" y="13225"/>
                    <a:pt x="19497" y="12543"/>
                  </a:cubicBezTo>
                  <a:lnTo>
                    <a:pt x="19497" y="1252"/>
                  </a:lnTo>
                  <a:cubicBezTo>
                    <a:pt x="19497" y="541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2013386" y="2912603"/>
              <a:ext cx="79264" cy="10889"/>
            </a:xfrm>
            <a:custGeom>
              <a:rect b="b" l="l" r="r" t="t"/>
              <a:pathLst>
                <a:path extrusionOk="0" h="559" w="4069">
                  <a:moveTo>
                    <a:pt x="295" y="0"/>
                  </a:moveTo>
                  <a:cubicBezTo>
                    <a:pt x="148" y="0"/>
                    <a:pt x="1" y="118"/>
                    <a:pt x="1" y="265"/>
                  </a:cubicBezTo>
                  <a:cubicBezTo>
                    <a:pt x="1" y="441"/>
                    <a:pt x="148" y="559"/>
                    <a:pt x="295" y="559"/>
                  </a:cubicBezTo>
                  <a:lnTo>
                    <a:pt x="3774" y="559"/>
                  </a:lnTo>
                  <a:cubicBezTo>
                    <a:pt x="3945" y="559"/>
                    <a:pt x="4068" y="441"/>
                    <a:pt x="4068" y="265"/>
                  </a:cubicBezTo>
                  <a:cubicBezTo>
                    <a:pt x="4068" y="118"/>
                    <a:pt x="3945" y="0"/>
                    <a:pt x="37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2013386" y="2941219"/>
              <a:ext cx="45369" cy="11474"/>
            </a:xfrm>
            <a:custGeom>
              <a:rect b="b" l="l" r="r" t="t"/>
              <a:pathLst>
                <a:path extrusionOk="0" h="589" w="2329">
                  <a:moveTo>
                    <a:pt x="295" y="1"/>
                  </a:moveTo>
                  <a:cubicBezTo>
                    <a:pt x="148" y="1"/>
                    <a:pt x="1" y="118"/>
                    <a:pt x="1" y="295"/>
                  </a:cubicBezTo>
                  <a:cubicBezTo>
                    <a:pt x="1" y="442"/>
                    <a:pt x="148" y="589"/>
                    <a:pt x="295" y="589"/>
                  </a:cubicBezTo>
                  <a:lnTo>
                    <a:pt x="2034" y="589"/>
                  </a:lnTo>
                  <a:cubicBezTo>
                    <a:pt x="2205" y="589"/>
                    <a:pt x="2328" y="442"/>
                    <a:pt x="2328" y="295"/>
                  </a:cubicBezTo>
                  <a:cubicBezTo>
                    <a:pt x="2328" y="118"/>
                    <a:pt x="2205" y="1"/>
                    <a:pt x="20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2013386" y="2970302"/>
              <a:ext cx="79264" cy="11006"/>
            </a:xfrm>
            <a:custGeom>
              <a:rect b="b" l="l" r="r" t="t"/>
              <a:pathLst>
                <a:path extrusionOk="0" h="565" w="4069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3774" y="565"/>
                  </a:lnTo>
                  <a:cubicBezTo>
                    <a:pt x="3945" y="565"/>
                    <a:pt x="4068" y="442"/>
                    <a:pt x="4068" y="271"/>
                  </a:cubicBezTo>
                  <a:cubicBezTo>
                    <a:pt x="4068" y="124"/>
                    <a:pt x="3945" y="1"/>
                    <a:pt x="37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2013386" y="2998937"/>
              <a:ext cx="45369" cy="11454"/>
            </a:xfrm>
            <a:custGeom>
              <a:rect b="b" l="l" r="r" t="t"/>
              <a:pathLst>
                <a:path extrusionOk="0" h="588" w="2329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2034" y="588"/>
                  </a:lnTo>
                  <a:cubicBezTo>
                    <a:pt x="2205" y="588"/>
                    <a:pt x="2328" y="441"/>
                    <a:pt x="2328" y="294"/>
                  </a:cubicBezTo>
                  <a:cubicBezTo>
                    <a:pt x="2328" y="147"/>
                    <a:pt x="2205" y="0"/>
                    <a:pt x="20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1854118" y="2970302"/>
              <a:ext cx="108796" cy="11006"/>
            </a:xfrm>
            <a:custGeom>
              <a:rect b="b" l="l" r="r" t="t"/>
              <a:pathLst>
                <a:path extrusionOk="0" h="565" w="5585">
                  <a:moveTo>
                    <a:pt x="295" y="1"/>
                  </a:moveTo>
                  <a:cubicBezTo>
                    <a:pt x="148" y="1"/>
                    <a:pt x="1" y="124"/>
                    <a:pt x="1" y="271"/>
                  </a:cubicBezTo>
                  <a:cubicBezTo>
                    <a:pt x="1" y="442"/>
                    <a:pt x="148" y="565"/>
                    <a:pt x="295" y="565"/>
                  </a:cubicBezTo>
                  <a:lnTo>
                    <a:pt x="5291" y="565"/>
                  </a:lnTo>
                  <a:cubicBezTo>
                    <a:pt x="5461" y="565"/>
                    <a:pt x="5585" y="442"/>
                    <a:pt x="5585" y="271"/>
                  </a:cubicBezTo>
                  <a:cubicBezTo>
                    <a:pt x="5585" y="124"/>
                    <a:pt x="5461" y="1"/>
                    <a:pt x="52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1854118" y="2998937"/>
              <a:ext cx="108796" cy="11454"/>
            </a:xfrm>
            <a:custGeom>
              <a:rect b="b" l="l" r="r" t="t"/>
              <a:pathLst>
                <a:path extrusionOk="0" h="588" w="5585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41"/>
                    <a:pt x="148" y="588"/>
                    <a:pt x="295" y="588"/>
                  </a:cubicBezTo>
                  <a:lnTo>
                    <a:pt x="5291" y="588"/>
                  </a:lnTo>
                  <a:cubicBezTo>
                    <a:pt x="5461" y="588"/>
                    <a:pt x="5585" y="441"/>
                    <a:pt x="5585" y="294"/>
                  </a:cubicBezTo>
                  <a:cubicBezTo>
                    <a:pt x="5585" y="147"/>
                    <a:pt x="5461" y="0"/>
                    <a:pt x="52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7" name="Google Shape;9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7434" y="1093925"/>
            <a:ext cx="4869821" cy="3673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"/>
          <p:cNvSpPr txBox="1"/>
          <p:nvPr>
            <p:ph type="title"/>
          </p:nvPr>
        </p:nvSpPr>
        <p:spPr>
          <a:xfrm>
            <a:off x="677336" y="2716332"/>
            <a:ext cx="4828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 sz="4000"/>
              <a:t>Livrables partie 2</a:t>
            </a:r>
            <a:endParaRPr/>
          </a:p>
        </p:txBody>
      </p:sp>
      <p:sp>
        <p:nvSpPr>
          <p:cNvPr id="933" name="Google Shape;933;p8"/>
          <p:cNvSpPr txBox="1"/>
          <p:nvPr>
            <p:ph idx="2" type="title"/>
          </p:nvPr>
        </p:nvSpPr>
        <p:spPr>
          <a:xfrm>
            <a:off x="747842" y="1963799"/>
            <a:ext cx="170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fr-FR"/>
              <a:t>02</a:t>
            </a:r>
            <a:endParaRPr/>
          </a:p>
        </p:txBody>
      </p:sp>
      <p:grpSp>
        <p:nvGrpSpPr>
          <p:cNvPr id="934" name="Google Shape;934;p8"/>
          <p:cNvGrpSpPr/>
          <p:nvPr/>
        </p:nvGrpSpPr>
        <p:grpSpPr>
          <a:xfrm>
            <a:off x="5575842" y="1223253"/>
            <a:ext cx="3170700" cy="2696994"/>
            <a:chOff x="674425" y="2051931"/>
            <a:chExt cx="3170700" cy="2696994"/>
          </a:xfrm>
        </p:grpSpPr>
        <p:sp>
          <p:nvSpPr>
            <p:cNvPr id="935" name="Google Shape;935;p8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6" name="Google Shape;936;p8"/>
            <p:cNvGrpSpPr/>
            <p:nvPr/>
          </p:nvGrpSpPr>
          <p:grpSpPr>
            <a:xfrm>
              <a:off x="774889" y="2051931"/>
              <a:ext cx="2761783" cy="2556652"/>
              <a:chOff x="1040300" y="433750"/>
              <a:chExt cx="4203627" cy="3891402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rect b="b" l="l" r="r" t="t"/>
                <a:pathLst>
                  <a:path extrusionOk="0" h="16965" w="21038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rect b="b" l="l" r="r" t="t"/>
                <a:pathLst>
                  <a:path extrusionOk="0" h="17059" w="20927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rect b="b" l="l" r="r" t="t"/>
                <a:pathLst>
                  <a:path extrusionOk="0" h="2745" w="8359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rect b="b" l="l" r="r" t="t"/>
                <a:pathLst>
                  <a:path extrusionOk="0" h="1296" w="539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rect b="b" l="l" r="r" t="t"/>
                <a:pathLst>
                  <a:path extrusionOk="0" h="1380" w="5479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rect b="b" l="l" r="r" t="t"/>
                <a:pathLst>
                  <a:path extrusionOk="0" h="1692" w="6155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rect b="b" l="l" r="r" t="t"/>
                <a:pathLst>
                  <a:path extrusionOk="0" h="1813" w="6218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rect b="b" l="l" r="r" t="t"/>
                <a:pathLst>
                  <a:path extrusionOk="0" h="3089" w="5521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rect b="b" l="l" r="r" t="t"/>
                <a:pathLst>
                  <a:path extrusionOk="0" h="3212" w="5542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rect b="b" l="l" r="r" t="t"/>
                <a:pathLst>
                  <a:path extrusionOk="0" h="3040" w="6396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rect b="b" l="l" r="r" t="t"/>
                <a:pathLst>
                  <a:path extrusionOk="0" h="3170" w="650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rect b="b" l="l" r="r" t="t"/>
                <a:pathLst>
                  <a:path extrusionOk="0" h="1575" w="3253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rect b="b" l="l" r="r" t="t"/>
                <a:pathLst>
                  <a:path extrusionOk="0" h="1663" w="3295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rect b="b" l="l" r="r" t="t"/>
                <a:pathLst>
                  <a:path extrusionOk="0" h="1290" w="2724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rect b="b" l="l" r="r" t="t"/>
                <a:pathLst>
                  <a:path extrusionOk="0" h="1381" w="2819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rect b="b" l="l" r="r" t="t"/>
                <a:pathLst>
                  <a:path extrusionOk="0" h="2970" w="3771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rect b="b" l="l" r="r" t="t"/>
                <a:pathLst>
                  <a:path extrusionOk="0" h="3083" w="3453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rect b="b" l="l" r="r" t="t"/>
                <a:pathLst>
                  <a:path extrusionOk="0" h="8753" w="8139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rect b="b" l="l" r="r" t="t"/>
                <a:pathLst>
                  <a:path extrusionOk="0" h="8864" w="8034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rect b="b" l="l" r="r" t="t"/>
                <a:pathLst>
                  <a:path extrusionOk="0" h="8866" w="15277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rect b="b" l="l" r="r" t="t"/>
                <a:pathLst>
                  <a:path extrusionOk="0" h="8979" w="1534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rect b="b" l="l" r="r" t="t"/>
                <a:pathLst>
                  <a:path extrusionOk="0" h="1876" w="4411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rect b="b" l="l" r="r" t="t"/>
                <a:pathLst>
                  <a:path extrusionOk="0" h="1977" w="4348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rect b="b" l="l" r="r" t="t"/>
                <a:pathLst>
                  <a:path extrusionOk="0" h="711" w="1117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rect b="b" l="l" r="r" t="t"/>
                <a:pathLst>
                  <a:path extrusionOk="0" h="2032" w="9868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rect b="b" l="l" r="r" t="t"/>
                <a:pathLst>
                  <a:path extrusionOk="0" h="2116" w="9952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rect b="b" l="l" r="r" t="t"/>
                <a:pathLst>
                  <a:path extrusionOk="0" h="1745" w="7223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rect b="b" l="l" r="r" t="t"/>
                <a:pathLst>
                  <a:path extrusionOk="0" h="1843" w="7359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rect b="b" l="l" r="r" t="t"/>
                <a:pathLst>
                  <a:path extrusionOk="0" h="2006" w="991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rect b="b" l="l" r="r" t="t"/>
                <a:pathLst>
                  <a:path extrusionOk="0" h="2096" w="9993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rect b="b" l="l" r="r" t="t"/>
                <a:pathLst>
                  <a:path extrusionOk="0" h="111" w="525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rect b="b" l="l" r="r" t="t"/>
                <a:pathLst>
                  <a:path extrusionOk="0" h="110" w="546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rect b="b" l="l" r="r" t="t"/>
                <a:pathLst>
                  <a:path extrusionOk="0" h="106" w="545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rect b="b" l="l" r="r" t="t"/>
                <a:pathLst>
                  <a:path extrusionOk="0" h="200" w="677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rect b="b" l="l" r="r" t="t"/>
                <a:pathLst>
                  <a:path extrusionOk="0" h="106" w="567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rect b="b" l="l" r="r" t="t"/>
                <a:pathLst>
                  <a:path extrusionOk="0" h="90" w="567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rect b="b" l="l" r="r" t="t"/>
                <a:pathLst>
                  <a:path extrusionOk="0" h="195" w="698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rect b="b" l="l" r="r" t="t"/>
                <a:pathLst>
                  <a:path extrusionOk="0" h="174" w="697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rect b="b" l="l" r="r" t="t"/>
                <a:pathLst>
                  <a:path extrusionOk="0" h="195" w="702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rect b="b" l="l" r="r" t="t"/>
                <a:pathLst>
                  <a:path extrusionOk="0" h="105" w="545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rect b="b" l="l" r="r" t="t"/>
                <a:pathLst>
                  <a:path extrusionOk="0" h="200" w="676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rect b="b" l="l" r="r" t="t"/>
                <a:pathLst>
                  <a:path extrusionOk="0" h="105" w="566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rect b="b" l="l" r="r" t="t"/>
                <a:pathLst>
                  <a:path extrusionOk="0" h="121" w="546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rect b="b" l="l" r="r" t="t"/>
                <a:pathLst>
                  <a:path extrusionOk="0" h="210" w="697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rect b="b" l="l" r="r" t="t"/>
                <a:pathLst>
                  <a:path extrusionOk="0" h="200" w="703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rect b="b" l="l" r="r" t="t"/>
                <a:pathLst>
                  <a:path extrusionOk="0" h="111" w="572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rect b="b" l="l" r="r" t="t"/>
                <a:pathLst>
                  <a:path extrusionOk="0" h="200" w="698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rect b="b" l="l" r="r" t="t"/>
                <a:pathLst>
                  <a:path extrusionOk="0" h="186" w="703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rect b="b" l="l" r="r" t="t"/>
                <a:pathLst>
                  <a:path extrusionOk="0" h="111" w="55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rect b="b" l="l" r="r" t="t"/>
                <a:pathLst>
                  <a:path extrusionOk="0" h="174" w="698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rect b="b" l="l" r="r" t="t"/>
                <a:pathLst>
                  <a:path extrusionOk="0" h="183" w="697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rect b="b" l="l" r="r" t="t"/>
                <a:pathLst>
                  <a:path extrusionOk="0" h="90" w="566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rect b="b" l="l" r="r" t="t"/>
                <a:pathLst>
                  <a:path extrusionOk="0" h="183" w="718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8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8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rect b="b" l="l" r="r" t="t"/>
                <a:pathLst>
                  <a:path extrusionOk="0" h="200" w="697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rect b="b" l="l" r="r" t="t"/>
                <a:pathLst>
                  <a:path extrusionOk="0" h="209" w="703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8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rect b="b" l="l" r="r" t="t"/>
                <a:pathLst>
                  <a:path extrusionOk="0" h="132" w="572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8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rect b="b" l="l" r="r" t="t"/>
                <a:pathLst>
                  <a:path extrusionOk="0" h="215" w="719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rect b="b" l="l" r="r" t="t"/>
                <a:pathLst>
                  <a:path extrusionOk="0" h="195" w="703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rect b="b" l="l" r="r" t="t"/>
                <a:pathLst>
                  <a:path extrusionOk="0" h="195" w="697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rect b="b" l="l" r="r" t="t"/>
                <a:pathLst>
                  <a:path extrusionOk="0" h="90" w="572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rect b="b" l="l" r="r" t="t"/>
                <a:pathLst>
                  <a:path extrusionOk="0" h="183" w="719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rect b="b" l="l" r="r" t="t"/>
                <a:pathLst>
                  <a:path extrusionOk="0" h="111" w="567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rect b="b" l="l" r="r" t="t"/>
                <a:pathLst>
                  <a:path extrusionOk="0" h="195" w="718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rect b="b" l="l" r="r" t="t"/>
                <a:pathLst>
                  <a:path extrusionOk="0" h="174" w="723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rect b="b" l="l" r="r" t="t"/>
                <a:pathLst>
                  <a:path extrusionOk="0" h="90" w="588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rect b="b" l="l" r="r" t="t"/>
                <a:pathLst>
                  <a:path extrusionOk="0" h="183" w="724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rect b="b" l="l" r="r" t="t"/>
                <a:pathLst>
                  <a:path extrusionOk="0" h="215" w="724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rect b="b" l="l" r="r" t="t"/>
                <a:pathLst>
                  <a:path extrusionOk="0" h="131" w="593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rect b="b" l="l" r="r" t="t"/>
                <a:pathLst>
                  <a:path extrusionOk="0" h="215" w="739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rect b="b" l="l" r="r" t="t"/>
                <a:pathLst>
                  <a:path extrusionOk="0" h="132" w="613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rect b="b" l="l" r="r" t="t"/>
                <a:pathLst>
                  <a:path extrusionOk="0" h="204" w="744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rect b="b" l="l" r="r" t="t"/>
                <a:pathLst>
                  <a:path extrusionOk="0" h="111" w="608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rect b="b" l="l" r="r" t="t"/>
                <a:pathLst>
                  <a:path extrusionOk="0" h="204" w="74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8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rect b="b" l="l" r="r" t="t"/>
                <a:pathLst>
                  <a:path extrusionOk="0" h="111" w="587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rect b="b" l="l" r="r" t="t"/>
                <a:pathLst>
                  <a:path extrusionOk="0" h="199" w="745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rect b="b" l="l" r="r" t="t"/>
                <a:pathLst>
                  <a:path extrusionOk="0" h="111" w="613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rect b="b" l="l" r="r" t="t"/>
                <a:pathLst>
                  <a:path extrusionOk="0" h="190" w="739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rect b="b" l="l" r="r" t="t"/>
                <a:pathLst>
                  <a:path extrusionOk="0" h="111" w="634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rect b="b" l="l" r="r" t="t"/>
                <a:pathLst>
                  <a:path extrusionOk="0" h="90" w="613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rect b="b" l="l" r="r" t="t"/>
                <a:pathLst>
                  <a:path extrusionOk="0" h="174" w="765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rect b="b" l="l" r="r" t="t"/>
                <a:pathLst>
                  <a:path extrusionOk="0" h="120" w="593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rect b="b" l="l" r="r" t="t"/>
                <a:pathLst>
                  <a:path extrusionOk="0" h="204" w="719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rect b="b" l="l" r="r" t="t"/>
                <a:pathLst>
                  <a:path extrusionOk="0" h="120" w="588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rect b="b" l="l" r="r" t="t"/>
                <a:pathLst>
                  <a:path extrusionOk="0" h="132" w="588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rect b="b" l="l" r="r" t="t"/>
                <a:pathLst>
                  <a:path extrusionOk="0" h="204" w="724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rect b="b" l="l" r="r" t="t"/>
                <a:pathLst>
                  <a:path extrusionOk="0" h="132" w="592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rect b="b" l="l" r="r" t="t"/>
                <a:pathLst>
                  <a:path extrusionOk="0" h="216" w="718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rect b="b" l="l" r="r" t="t"/>
                <a:pathLst>
                  <a:path extrusionOk="0" h="111" w="566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rect b="b" l="l" r="r" t="t"/>
                <a:pathLst>
                  <a:path extrusionOk="0" h="204" w="745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rect b="b" l="l" r="r" t="t"/>
                <a:pathLst>
                  <a:path extrusionOk="0" h="195" w="719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rect b="b" l="l" r="r" t="t"/>
                <a:pathLst>
                  <a:path extrusionOk="0" h="111" w="593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rect b="b" l="l" r="r" t="t"/>
                <a:pathLst>
                  <a:path extrusionOk="0" h="111" w="588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rect b="b" l="l" r="r" t="t"/>
                <a:pathLst>
                  <a:path extrusionOk="0" h="195" w="724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rect b="b" l="l" r="r" t="t"/>
                <a:pathLst>
                  <a:path extrusionOk="0" h="111" w="592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rect b="b" l="l" r="r" t="t"/>
                <a:pathLst>
                  <a:path extrusionOk="0" h="195" w="739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rect b="b" l="l" r="r" t="t"/>
                <a:pathLst>
                  <a:path extrusionOk="0" h="90" w="587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rect b="b" l="l" r="r" t="t"/>
                <a:pathLst>
                  <a:path extrusionOk="0" h="174" w="724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rect b="b" l="l" r="r" t="t"/>
                <a:pathLst>
                  <a:path extrusionOk="0" h="111" w="614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rect b="b" l="l" r="r" t="t"/>
                <a:pathLst>
                  <a:path extrusionOk="0" h="195" w="74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8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rect b="b" l="l" r="r" t="t"/>
                <a:pathLst>
                  <a:path extrusionOk="0" h="111" w="609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8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rect b="b" l="l" r="r" t="t"/>
                <a:pathLst>
                  <a:path extrusionOk="0" h="195" w="745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rect b="b" l="l" r="r" t="t"/>
                <a:pathLst>
                  <a:path extrusionOk="0" h="90" w="593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rect b="b" l="l" r="r" t="t"/>
                <a:pathLst>
                  <a:path extrusionOk="0" h="174" w="739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rect b="b" l="l" r="r" t="t"/>
                <a:pathLst>
                  <a:path extrusionOk="0" h="132" w="593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rect b="b" l="l" r="r" t="t"/>
                <a:pathLst>
                  <a:path extrusionOk="0" h="220" w="718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rect b="b" l="l" r="r" t="t"/>
                <a:pathLst>
                  <a:path extrusionOk="0" h="132" w="608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rect b="b" l="l" r="r" t="t"/>
                <a:pathLst>
                  <a:path extrusionOk="0" h="221" w="744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rect b="b" l="l" r="r" t="t"/>
                <a:pathLst>
                  <a:path extrusionOk="0" h="131" w="614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rect b="b" l="l" r="r" t="t"/>
                <a:pathLst>
                  <a:path extrusionOk="0" h="214" w="745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rect b="b" l="l" r="r" t="t"/>
                <a:pathLst>
                  <a:path extrusionOk="0" h="745" w="2295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rect b="b" l="l" r="r" t="t"/>
                <a:pathLst>
                  <a:path extrusionOk="0" h="840" w="2421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rect b="b" l="l" r="r" t="t"/>
                <a:pathLst>
                  <a:path extrusionOk="0" h="111" w="635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rect b="b" l="l" r="r" t="t"/>
                <a:pathLst>
                  <a:path extrusionOk="0" h="111" w="629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rect b="b" l="l" r="r" t="t"/>
                <a:pathLst>
                  <a:path extrusionOk="0" h="195" w="765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rect b="b" l="l" r="r" t="t"/>
                <a:pathLst>
                  <a:path extrusionOk="0" h="90" w="614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rect b="b" l="l" r="r" t="t"/>
                <a:pathLst>
                  <a:path extrusionOk="0" h="183" w="765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rect b="b" l="l" r="r" t="t"/>
                <a:pathLst>
                  <a:path extrusionOk="0" h="90" w="635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rect b="b" l="l" r="r" t="t"/>
                <a:pathLst>
                  <a:path extrusionOk="0" h="174" w="766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rect b="b" l="l" r="r" t="t"/>
                <a:pathLst>
                  <a:path extrusionOk="0" h="656" w="3165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rect b="b" l="l" r="r" t="t"/>
                <a:pathLst>
                  <a:path extrusionOk="0" h="761" w="3316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rect b="b" l="l" r="r" t="t"/>
                <a:pathLst>
                  <a:path extrusionOk="0" h="6222" w="7506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rect b="b" l="l" r="r" t="t"/>
                <a:pathLst>
                  <a:path extrusionOk="0" h="6327" w="7595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rect b="b" l="l" r="r" t="t"/>
                <a:pathLst>
                  <a:path extrusionOk="0" h="6012" w="7328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rect b="b" l="l" r="r" t="t"/>
                <a:pathLst>
                  <a:path extrusionOk="0" h="6102" w="7417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rect b="b" l="l" r="r" t="t"/>
                <a:pathLst>
                  <a:path extrusionOk="0" h="1819" w="1881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rect b="b" l="l" r="r" t="t"/>
                <a:pathLst>
                  <a:path extrusionOk="0" h="1939" w="1902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rect b="b" l="l" r="r" t="t"/>
                <a:pathLst>
                  <a:path extrusionOk="0" h="6526" w="3971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rect b="b" l="l" r="r" t="t"/>
                <a:pathLst>
                  <a:path extrusionOk="0" h="6658" w="408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rect b="b" l="l" r="r" t="t"/>
                <a:pathLst>
                  <a:path extrusionOk="0" h="4454" w="2248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rect b="b" l="l" r="r" t="t"/>
                <a:pathLst>
                  <a:path extrusionOk="0" h="4578" w="2316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rect b="b" l="l" r="r" t="t"/>
                <a:pathLst>
                  <a:path extrusionOk="0" h="2247" w="3845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rect b="b" l="l" r="r" t="t"/>
                <a:pathLst>
                  <a:path extrusionOk="0" h="2297" w="3824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rect b="b" l="l" r="r" t="t"/>
                <a:pathLst>
                  <a:path extrusionOk="0" h="3169" w="295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rect b="b" l="l" r="r" t="t"/>
                <a:pathLst>
                  <a:path extrusionOk="0" h="3282" w="2861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rect b="b" l="l" r="r" t="t"/>
                <a:pathLst>
                  <a:path extrusionOk="0" h="1926" w="2295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8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rect b="b" l="l" r="r" t="t"/>
                <a:pathLst>
                  <a:path extrusionOk="0" h="2014" w="2399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rect b="b" l="l" r="r" t="t"/>
                <a:pathLst>
                  <a:path extrusionOk="0" h="871" w="656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8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rect b="b" l="l" r="r" t="t"/>
                <a:pathLst>
                  <a:path extrusionOk="0" h="986" w="745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8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rect b="b" l="l" r="r" t="t"/>
                <a:pathLst>
                  <a:path extrusionOk="0" h="9600" w="4102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8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rect b="b" l="l" r="r" t="t"/>
                <a:pathLst>
                  <a:path extrusionOk="0" h="9710" w="4191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rect b="b" l="l" r="r" t="t"/>
                <a:pathLst>
                  <a:path extrusionOk="0" h="6678" w="3797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8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rect b="b" l="l" r="r" t="t"/>
                <a:pathLst>
                  <a:path extrusionOk="0" h="6774" w="3886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8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rect b="b" l="l" r="r" t="t"/>
                <a:pathLst>
                  <a:path extrusionOk="0" h="2185" w="1745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8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rect b="b" l="l" r="r" t="t"/>
                <a:pathLst>
                  <a:path extrusionOk="0" h="2269" w="1786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8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rect b="b" l="l" r="r" t="t"/>
                <a:pathLst>
                  <a:path extrusionOk="0" h="1337" w="1135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8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rect b="b" l="l" r="r" t="t"/>
                <a:pathLst>
                  <a:path extrusionOk="0" h="1436" w="1242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8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rect b="b" l="l" r="r" t="t"/>
                <a:pathLst>
                  <a:path extrusionOk="0" h="1572" w="1635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8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rect b="b" l="l" r="r" t="t"/>
                <a:pathLst>
                  <a:path extrusionOk="0" h="1675" w="1572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8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rect b="b" l="l" r="r" t="t"/>
                <a:pathLst>
                  <a:path extrusionOk="0" h="1736" w="1771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8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rect b="b" l="l" r="r" t="t"/>
                <a:pathLst>
                  <a:path extrusionOk="0" h="1850" w="1834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8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rect b="b" l="l" r="r" t="t"/>
                <a:pathLst>
                  <a:path extrusionOk="0" h="1363" w="2033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8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rect b="b" l="l" r="r" t="t"/>
                <a:pathLst>
                  <a:path extrusionOk="0" h="1179" w="2007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8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rect b="b" l="l" r="r" t="t"/>
                <a:pathLst>
                  <a:path extrusionOk="0" h="1832" w="1881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8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rect b="b" l="l" r="r" t="t"/>
                <a:pathLst>
                  <a:path extrusionOk="0" h="1882" w="1897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8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rect b="b" l="l" r="r" t="t"/>
                <a:pathLst>
                  <a:path extrusionOk="0" h="1857" w="1915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8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rect b="b" l="l" r="r" t="t"/>
                <a:pathLst>
                  <a:path extrusionOk="0" h="1960" w="1813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8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rect b="b" l="l" r="r" t="t"/>
                <a:pathLst>
                  <a:path extrusionOk="0" h="5954" w="3253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rect b="b" l="l" r="r" t="t"/>
                <a:pathLst>
                  <a:path extrusionOk="0" h="6060" w="330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rect b="b" l="l" r="r" t="t"/>
                <a:pathLst>
                  <a:path extrusionOk="0" h="3238" w="5044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rect b="b" l="l" r="r" t="t"/>
                <a:pathLst>
                  <a:path extrusionOk="0" h="3319" w="517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8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rect b="b" l="l" r="r" t="t"/>
                <a:pathLst>
                  <a:path extrusionOk="0" h="3546" w="3232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8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rect b="b" l="l" r="r" t="t"/>
                <a:pathLst>
                  <a:path extrusionOk="0" h="3633" w="3164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8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rect b="b" l="l" r="r" t="t"/>
                <a:pathLst>
                  <a:path extrusionOk="0" h="3021" w="3714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8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rect b="b" l="l" r="r" t="t"/>
                <a:pathLst>
                  <a:path extrusionOk="0" h="3129" w="3604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8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rect b="b" l="l" r="r" t="t"/>
                <a:pathLst>
                  <a:path extrusionOk="0" h="1384" w="2048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rect b="b" l="l" r="r" t="t"/>
                <a:pathLst>
                  <a:path extrusionOk="0" h="1483" w="2096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rect b="b" l="l" r="r" t="t"/>
                <a:pathLst>
                  <a:path extrusionOk="0" h="1366" w="2535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rect b="b" l="l" r="r" t="t"/>
                <a:pathLst>
                  <a:path extrusionOk="0" h="1483" w="2488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8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rect b="b" l="l" r="r" t="t"/>
                <a:pathLst>
                  <a:path extrusionOk="0" h="1550" w="2688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8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rect b="b" l="l" r="r" t="t"/>
                <a:pathLst>
                  <a:path extrusionOk="0" h="1648" w="2421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8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rect b="b" l="l" r="r" t="t"/>
                <a:pathLst>
                  <a:path extrusionOk="0" h="1342" w="2662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8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rect b="b" l="l" r="r" t="t"/>
                <a:pathLst>
                  <a:path extrusionOk="0" h="1463" w="2227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8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rect b="b" l="l" r="r" t="t"/>
                <a:pathLst>
                  <a:path extrusionOk="0" h="2095" w="2054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rect b="b" l="l" r="r" t="t"/>
                <a:pathLst>
                  <a:path extrusionOk="0" h="2200" w="2137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8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rect b="b" l="l" r="r" t="t"/>
                <a:pathLst>
                  <a:path extrusionOk="0" h="2095" w="2033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8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rect b="b" l="l" r="r" t="t"/>
                <a:pathLst>
                  <a:path extrusionOk="0" h="2200" w="2159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8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rect b="b" l="l" r="r" t="t"/>
                <a:pathLst>
                  <a:path extrusionOk="0" h="2095" w="2028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8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rect b="b" l="l" r="r" t="t"/>
                <a:pathLst>
                  <a:path extrusionOk="0" h="2200" w="2143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8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rect b="b" l="l" r="r" t="t"/>
                <a:pathLst>
                  <a:path extrusionOk="0" h="1531" w="1483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8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rect b="b" l="l" r="r" t="t"/>
                <a:pathLst>
                  <a:path extrusionOk="0" h="1635" w="1619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8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rect b="b" l="l" r="r" t="t"/>
                <a:pathLst>
                  <a:path extrusionOk="0" h="1531" w="1132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rect b="b" l="l" r="r" t="t"/>
                <a:pathLst>
                  <a:path extrusionOk="0" h="1635" w="1268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rect b="b" l="l" r="r" t="t"/>
                <a:pathLst>
                  <a:path extrusionOk="0" h="5210" w="6307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rect b="b" l="l" r="r" t="t"/>
                <a:pathLst>
                  <a:path extrusionOk="0" h="5311" w="6354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8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rect b="b" l="l" r="r" t="t"/>
                <a:pathLst>
                  <a:path extrusionOk="0" h="4486" w="4237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8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rect b="b" l="l" r="r" t="t"/>
                <a:pathLst>
                  <a:path extrusionOk="0" h="4596" w="4363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8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rect b="b" l="l" r="r" t="t"/>
                <a:pathLst>
                  <a:path extrusionOk="0" h="3224" w="4216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8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rect b="b" l="l" r="r" t="t"/>
                <a:pathLst>
                  <a:path extrusionOk="0" h="3308" w="4321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8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rect b="b" l="l" r="r" t="t"/>
                <a:pathLst>
                  <a:path extrusionOk="0" h="1373" w="1504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8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rect b="b" l="l" r="r" t="t"/>
                <a:pathLst>
                  <a:path extrusionOk="0" h="1492" w="1598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8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rect b="b" l="l" r="r" t="t"/>
                <a:pathLst>
                  <a:path extrusionOk="0" h="1373" w="1074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8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rect b="b" l="l" r="r" t="t"/>
                <a:pathLst>
                  <a:path extrusionOk="0" h="1492" w="1158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8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rect b="b" l="l" r="r" t="t"/>
                <a:pathLst>
                  <a:path extrusionOk="0" h="436" w="263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8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rect b="b" l="l" r="r" t="t"/>
                <a:pathLst>
                  <a:path extrusionOk="0" h="436" w="242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8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rect b="b" l="l" r="r" t="t"/>
                <a:pathLst>
                  <a:path extrusionOk="0" h="619" w="415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8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rect b="b" l="l" r="r" t="t"/>
                <a:pathLst>
                  <a:path extrusionOk="0" h="397" w="829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8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rect b="b" l="l" r="r" t="t"/>
                <a:pathLst>
                  <a:path extrusionOk="0" h="245" w="546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8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rect b="b" l="l" r="r" t="t"/>
                <a:pathLst>
                  <a:path extrusionOk="0" h="398" w="812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8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rect b="b" l="l" r="r" t="t"/>
                <a:pathLst>
                  <a:path extrusionOk="0" h="504" w="896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8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rect b="b" l="l" r="r" t="t"/>
                <a:pathLst>
                  <a:path extrusionOk="0" h="391" w="723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8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rect b="b" l="l" r="r" t="t"/>
                <a:pathLst>
                  <a:path extrusionOk="0" h="496" w="807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8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rect b="b" l="l" r="r" t="t"/>
                <a:pathLst>
                  <a:path extrusionOk="0" h="2658" w="3321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8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rect b="b" l="l" r="r" t="t"/>
                <a:pathLst>
                  <a:path extrusionOk="0" h="2744" w="3426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8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rect b="b" l="l" r="r" t="t"/>
                <a:pathLst>
                  <a:path extrusionOk="0" h="2446" w="2861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8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rect b="b" l="l" r="r" t="t"/>
                <a:pathLst>
                  <a:path extrusionOk="0" h="2530" w="2971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8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8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8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rect b="b" l="l" r="r" t="t"/>
                <a:pathLst>
                  <a:path extrusionOk="0" h="2096" w="2028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8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rect b="b" l="l" r="r" t="t"/>
                <a:pathLst>
                  <a:path extrusionOk="0" h="2185" w="2143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8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rect b="b" l="l" r="r" t="t"/>
                <a:pathLst>
                  <a:path extrusionOk="0" h="2096" w="2033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8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rect b="b" l="l" r="r" t="t"/>
                <a:pathLst>
                  <a:path extrusionOk="0" h="2185" w="2138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8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rect b="b" l="l" r="r" t="t"/>
                <a:pathLst>
                  <a:path extrusionOk="0" h="1530" w="1509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8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rect b="b" l="l" r="r" t="t"/>
                <a:pathLst>
                  <a:path extrusionOk="0" h="1635" w="1593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8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rect b="b" l="l" r="r" t="t"/>
                <a:pathLst>
                  <a:path extrusionOk="0" h="1530" w="1137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8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rect b="b" l="l" r="r" t="t"/>
                <a:pathLst>
                  <a:path extrusionOk="0" h="1635" w="1242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sz="3200"/>
              <a:t>Livrables partie 2</a:t>
            </a:r>
            <a:endParaRPr/>
          </a:p>
        </p:txBody>
      </p:sp>
      <p:sp>
        <p:nvSpPr>
          <p:cNvPr id="1223" name="Google Shape;1223;p9"/>
          <p:cNvSpPr txBox="1"/>
          <p:nvPr/>
        </p:nvSpPr>
        <p:spPr>
          <a:xfrm>
            <a:off x="6579795" y="1430165"/>
            <a:ext cx="2479207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Exigences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4" name="Google Shape;1224;p9"/>
          <p:cNvGrpSpPr/>
          <p:nvPr/>
        </p:nvGrpSpPr>
        <p:grpSpPr>
          <a:xfrm>
            <a:off x="7299234" y="639150"/>
            <a:ext cx="1040327" cy="783250"/>
            <a:chOff x="5822432" y="1996038"/>
            <a:chExt cx="379802" cy="326913"/>
          </a:xfrm>
        </p:grpSpPr>
        <p:sp>
          <p:nvSpPr>
            <p:cNvPr id="1225" name="Google Shape;1225;p9"/>
            <p:cNvSpPr/>
            <p:nvPr/>
          </p:nvSpPr>
          <p:spPr>
            <a:xfrm>
              <a:off x="5827692" y="2211758"/>
              <a:ext cx="368815" cy="47648"/>
            </a:xfrm>
            <a:custGeom>
              <a:rect b="b" l="l" r="r" t="t"/>
              <a:pathLst>
                <a:path extrusionOk="0" h="2446" w="18933">
                  <a:moveTo>
                    <a:pt x="0" y="0"/>
                  </a:moveTo>
                  <a:lnTo>
                    <a:pt x="0" y="1470"/>
                  </a:lnTo>
                  <a:cubicBezTo>
                    <a:pt x="0" y="2005"/>
                    <a:pt x="441" y="2445"/>
                    <a:pt x="982" y="2445"/>
                  </a:cubicBezTo>
                  <a:lnTo>
                    <a:pt x="17975" y="2445"/>
                  </a:lnTo>
                  <a:cubicBezTo>
                    <a:pt x="18492" y="2445"/>
                    <a:pt x="18933" y="2005"/>
                    <a:pt x="18933" y="1470"/>
                  </a:cubicBezTo>
                  <a:lnTo>
                    <a:pt x="18933" y="0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5827692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5827692" y="2001298"/>
              <a:ext cx="368815" cy="210481"/>
            </a:xfrm>
            <a:custGeom>
              <a:rect b="b" l="l" r="r" t="t"/>
              <a:pathLst>
                <a:path extrusionOk="0" h="10805" w="18933">
                  <a:moveTo>
                    <a:pt x="982" y="1"/>
                  </a:moveTo>
                  <a:cubicBezTo>
                    <a:pt x="441" y="1"/>
                    <a:pt x="0" y="442"/>
                    <a:pt x="0" y="982"/>
                  </a:cubicBezTo>
                  <a:lnTo>
                    <a:pt x="0" y="10804"/>
                  </a:lnTo>
                  <a:lnTo>
                    <a:pt x="18933" y="10804"/>
                  </a:lnTo>
                  <a:lnTo>
                    <a:pt x="18933" y="982"/>
                  </a:lnTo>
                  <a:cubicBezTo>
                    <a:pt x="18933" y="442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6163056" y="2001298"/>
              <a:ext cx="33447" cy="210481"/>
            </a:xfrm>
            <a:custGeom>
              <a:rect b="b" l="l" r="r" t="t"/>
              <a:pathLst>
                <a:path extrusionOk="0" h="10805" w="1717">
                  <a:moveTo>
                    <a:pt x="1" y="1"/>
                  </a:moveTo>
                  <a:cubicBezTo>
                    <a:pt x="518" y="1"/>
                    <a:pt x="959" y="442"/>
                    <a:pt x="959" y="982"/>
                  </a:cubicBezTo>
                  <a:lnTo>
                    <a:pt x="959" y="10804"/>
                  </a:lnTo>
                  <a:lnTo>
                    <a:pt x="1717" y="10804"/>
                  </a:lnTo>
                  <a:lnTo>
                    <a:pt x="1717" y="982"/>
                  </a:lnTo>
                  <a:cubicBezTo>
                    <a:pt x="1717" y="442"/>
                    <a:pt x="1276" y="1"/>
                    <a:pt x="759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6163056" y="2211758"/>
              <a:ext cx="33447" cy="47648"/>
            </a:xfrm>
            <a:custGeom>
              <a:rect b="b" l="l" r="r" t="t"/>
              <a:pathLst>
                <a:path extrusionOk="0" h="2446" w="1717">
                  <a:moveTo>
                    <a:pt x="959" y="0"/>
                  </a:moveTo>
                  <a:lnTo>
                    <a:pt x="959" y="1470"/>
                  </a:lnTo>
                  <a:cubicBezTo>
                    <a:pt x="959" y="2005"/>
                    <a:pt x="518" y="2445"/>
                    <a:pt x="1" y="2445"/>
                  </a:cubicBezTo>
                  <a:lnTo>
                    <a:pt x="759" y="2445"/>
                  </a:lnTo>
                  <a:cubicBezTo>
                    <a:pt x="1276" y="2445"/>
                    <a:pt x="1717" y="2005"/>
                    <a:pt x="1717" y="1470"/>
                  </a:cubicBezTo>
                  <a:lnTo>
                    <a:pt x="1717" y="0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5970362" y="2259386"/>
              <a:ext cx="83939" cy="57836"/>
            </a:xfrm>
            <a:custGeom>
              <a:rect b="b" l="l" r="r" t="t"/>
              <a:pathLst>
                <a:path extrusionOk="0" h="2969" w="4309">
                  <a:moveTo>
                    <a:pt x="294" y="0"/>
                  </a:moveTo>
                  <a:cubicBezTo>
                    <a:pt x="294" y="0"/>
                    <a:pt x="271" y="2158"/>
                    <a:pt x="0" y="2969"/>
                  </a:cubicBezTo>
                  <a:lnTo>
                    <a:pt x="4309" y="2969"/>
                  </a:lnTo>
                  <a:cubicBezTo>
                    <a:pt x="4038" y="2158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5975621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5975621" y="2259386"/>
              <a:ext cx="72953" cy="14902"/>
            </a:xfrm>
            <a:custGeom>
              <a:rect b="b" l="l" r="r" t="t"/>
              <a:pathLst>
                <a:path extrusionOk="0" h="765" w="3745">
                  <a:moveTo>
                    <a:pt x="24" y="0"/>
                  </a:moveTo>
                  <a:cubicBezTo>
                    <a:pt x="24" y="0"/>
                    <a:pt x="24" y="324"/>
                    <a:pt x="1" y="765"/>
                  </a:cubicBezTo>
                  <a:lnTo>
                    <a:pt x="3745" y="765"/>
                  </a:lnTo>
                  <a:cubicBezTo>
                    <a:pt x="3721" y="324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5851048" y="2027069"/>
              <a:ext cx="322102" cy="184709"/>
            </a:xfrm>
            <a:custGeom>
              <a:rect b="b" l="l" r="r" t="t"/>
              <a:pathLst>
                <a:path extrusionOk="0" h="9482" w="16535">
                  <a:moveTo>
                    <a:pt x="418" y="0"/>
                  </a:moveTo>
                  <a:cubicBezTo>
                    <a:pt x="194" y="0"/>
                    <a:pt x="1" y="200"/>
                    <a:pt x="1" y="418"/>
                  </a:cubicBezTo>
                  <a:lnTo>
                    <a:pt x="1" y="9481"/>
                  </a:lnTo>
                  <a:lnTo>
                    <a:pt x="16535" y="9481"/>
                  </a:lnTo>
                  <a:lnTo>
                    <a:pt x="16535" y="418"/>
                  </a:lnTo>
                  <a:cubicBezTo>
                    <a:pt x="16535" y="200"/>
                    <a:pt x="16358" y="0"/>
                    <a:pt x="16117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6150239" y="2027069"/>
              <a:ext cx="22908" cy="184709"/>
            </a:xfrm>
            <a:custGeom>
              <a:rect b="b" l="l" r="r" t="t"/>
              <a:pathLst>
                <a:path extrusionOk="0" h="9482" w="1176">
                  <a:moveTo>
                    <a:pt x="0" y="0"/>
                  </a:moveTo>
                  <a:cubicBezTo>
                    <a:pt x="241" y="0"/>
                    <a:pt x="412" y="200"/>
                    <a:pt x="412" y="418"/>
                  </a:cubicBezTo>
                  <a:lnTo>
                    <a:pt x="412" y="9481"/>
                  </a:lnTo>
                  <a:lnTo>
                    <a:pt x="1176" y="9481"/>
                  </a:lnTo>
                  <a:lnTo>
                    <a:pt x="1176" y="418"/>
                  </a:lnTo>
                  <a:cubicBezTo>
                    <a:pt x="1176" y="200"/>
                    <a:pt x="999" y="0"/>
                    <a:pt x="758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5965083" y="2051906"/>
              <a:ext cx="94030" cy="41473"/>
            </a:xfrm>
            <a:custGeom>
              <a:rect b="b" l="l" r="r" t="t"/>
              <a:pathLst>
                <a:path extrusionOk="0" h="2129" w="4827">
                  <a:moveTo>
                    <a:pt x="248" y="1"/>
                  </a:moveTo>
                  <a:cubicBezTo>
                    <a:pt x="101" y="1"/>
                    <a:pt x="1" y="101"/>
                    <a:pt x="1" y="218"/>
                  </a:cubicBezTo>
                  <a:lnTo>
                    <a:pt x="1" y="1911"/>
                  </a:lnTo>
                  <a:cubicBezTo>
                    <a:pt x="1" y="2035"/>
                    <a:pt x="101" y="2129"/>
                    <a:pt x="248" y="2129"/>
                  </a:cubicBezTo>
                  <a:lnTo>
                    <a:pt x="4603" y="2129"/>
                  </a:lnTo>
                  <a:cubicBezTo>
                    <a:pt x="4727" y="2129"/>
                    <a:pt x="4827" y="2035"/>
                    <a:pt x="4827" y="1911"/>
                  </a:cubicBezTo>
                  <a:lnTo>
                    <a:pt x="4827" y="218"/>
                  </a:lnTo>
                  <a:cubicBezTo>
                    <a:pt x="4827" y="101"/>
                    <a:pt x="4727" y="1"/>
                    <a:pt x="4603" y="1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5901656" y="2141572"/>
              <a:ext cx="94030" cy="42038"/>
            </a:xfrm>
            <a:custGeom>
              <a:rect b="b" l="l" r="r" t="t"/>
              <a:pathLst>
                <a:path extrusionOk="0" h="2158" w="4827">
                  <a:moveTo>
                    <a:pt x="241" y="0"/>
                  </a:moveTo>
                  <a:cubicBezTo>
                    <a:pt x="95" y="0"/>
                    <a:pt x="1" y="124"/>
                    <a:pt x="1" y="247"/>
                  </a:cubicBezTo>
                  <a:lnTo>
                    <a:pt x="1" y="1910"/>
                  </a:lnTo>
                  <a:cubicBezTo>
                    <a:pt x="1" y="2034"/>
                    <a:pt x="95" y="2157"/>
                    <a:pt x="241" y="2157"/>
                  </a:cubicBezTo>
                  <a:lnTo>
                    <a:pt x="4603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3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"/>
            <p:cNvSpPr/>
            <p:nvPr/>
          </p:nvSpPr>
          <p:spPr>
            <a:xfrm>
              <a:off x="6028529" y="2141572"/>
              <a:ext cx="94010" cy="42038"/>
            </a:xfrm>
            <a:custGeom>
              <a:rect b="b" l="l" r="r" t="t"/>
              <a:pathLst>
                <a:path extrusionOk="0" h="2158" w="4826">
                  <a:moveTo>
                    <a:pt x="247" y="0"/>
                  </a:moveTo>
                  <a:cubicBezTo>
                    <a:pt x="100" y="0"/>
                    <a:pt x="0" y="124"/>
                    <a:pt x="0" y="247"/>
                  </a:cubicBezTo>
                  <a:lnTo>
                    <a:pt x="0" y="1910"/>
                  </a:lnTo>
                  <a:cubicBezTo>
                    <a:pt x="0" y="2034"/>
                    <a:pt x="100" y="2157"/>
                    <a:pt x="247" y="2157"/>
                  </a:cubicBezTo>
                  <a:lnTo>
                    <a:pt x="4602" y="2157"/>
                  </a:lnTo>
                  <a:cubicBezTo>
                    <a:pt x="4726" y="2157"/>
                    <a:pt x="4826" y="2034"/>
                    <a:pt x="4826" y="1910"/>
                  </a:cubicBezTo>
                  <a:lnTo>
                    <a:pt x="4826" y="247"/>
                  </a:lnTo>
                  <a:cubicBezTo>
                    <a:pt x="4826" y="124"/>
                    <a:pt x="4726" y="0"/>
                    <a:pt x="4602" y="0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5994166" y="2229835"/>
              <a:ext cx="36330" cy="11026"/>
            </a:xfrm>
            <a:custGeom>
              <a:rect b="b" l="l" r="r" t="t"/>
              <a:pathLst>
                <a:path extrusionOk="0" h="566" w="1865">
                  <a:moveTo>
                    <a:pt x="271" y="1"/>
                  </a:moveTo>
                  <a:cubicBezTo>
                    <a:pt x="124" y="1"/>
                    <a:pt x="1" y="124"/>
                    <a:pt x="1" y="295"/>
                  </a:cubicBezTo>
                  <a:cubicBezTo>
                    <a:pt x="1" y="442"/>
                    <a:pt x="124" y="565"/>
                    <a:pt x="271" y="565"/>
                  </a:cubicBezTo>
                  <a:lnTo>
                    <a:pt x="1570" y="565"/>
                  </a:lnTo>
                  <a:cubicBezTo>
                    <a:pt x="1741" y="565"/>
                    <a:pt x="1864" y="442"/>
                    <a:pt x="1864" y="295"/>
                  </a:cubicBezTo>
                  <a:cubicBezTo>
                    <a:pt x="1864" y="124"/>
                    <a:pt x="1741" y="1"/>
                    <a:pt x="15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5822432" y="1996038"/>
              <a:ext cx="379802" cy="326913"/>
            </a:xfrm>
            <a:custGeom>
              <a:rect b="b" l="l" r="r" t="t"/>
              <a:pathLst>
                <a:path extrusionOk="0" h="16782" w="19497">
                  <a:moveTo>
                    <a:pt x="18245" y="565"/>
                  </a:moveTo>
                  <a:cubicBezTo>
                    <a:pt x="18615" y="565"/>
                    <a:pt x="18909" y="882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1"/>
                  </a:lnTo>
                  <a:cubicBezTo>
                    <a:pt x="18298" y="1617"/>
                    <a:pt x="17974" y="1299"/>
                    <a:pt x="17586" y="1299"/>
                  </a:cubicBezTo>
                  <a:lnTo>
                    <a:pt x="6836" y="1299"/>
                  </a:lnTo>
                  <a:cubicBezTo>
                    <a:pt x="6660" y="1299"/>
                    <a:pt x="6542" y="1446"/>
                    <a:pt x="6542" y="1593"/>
                  </a:cubicBezTo>
                  <a:cubicBezTo>
                    <a:pt x="6542" y="1740"/>
                    <a:pt x="6660" y="1887"/>
                    <a:pt x="6836" y="1887"/>
                  </a:cubicBezTo>
                  <a:lnTo>
                    <a:pt x="17586" y="1887"/>
                  </a:lnTo>
                  <a:cubicBezTo>
                    <a:pt x="17657" y="1887"/>
                    <a:pt x="17733" y="1940"/>
                    <a:pt x="17733" y="2011"/>
                  </a:cubicBezTo>
                  <a:lnTo>
                    <a:pt x="17733" y="10780"/>
                  </a:lnTo>
                  <a:lnTo>
                    <a:pt x="1763" y="10780"/>
                  </a:lnTo>
                  <a:lnTo>
                    <a:pt x="1763" y="2011"/>
                  </a:lnTo>
                  <a:cubicBezTo>
                    <a:pt x="1763" y="1940"/>
                    <a:pt x="1810" y="1887"/>
                    <a:pt x="1887" y="1887"/>
                  </a:cubicBezTo>
                  <a:lnTo>
                    <a:pt x="5484" y="1887"/>
                  </a:lnTo>
                  <a:cubicBezTo>
                    <a:pt x="5660" y="1887"/>
                    <a:pt x="5778" y="1740"/>
                    <a:pt x="5778" y="1593"/>
                  </a:cubicBezTo>
                  <a:cubicBezTo>
                    <a:pt x="5778" y="1446"/>
                    <a:pt x="5660" y="1299"/>
                    <a:pt x="5484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1"/>
                  </a:cubicBezTo>
                  <a:lnTo>
                    <a:pt x="1176" y="10780"/>
                  </a:lnTo>
                  <a:lnTo>
                    <a:pt x="564" y="10780"/>
                  </a:lnTo>
                  <a:lnTo>
                    <a:pt x="564" y="1252"/>
                  </a:lnTo>
                  <a:cubicBezTo>
                    <a:pt x="564" y="882"/>
                    <a:pt x="882" y="565"/>
                    <a:pt x="1252" y="565"/>
                  </a:cubicBezTo>
                  <a:close/>
                  <a:moveTo>
                    <a:pt x="18909" y="11345"/>
                  </a:moveTo>
                  <a:lnTo>
                    <a:pt x="18909" y="12544"/>
                  </a:lnTo>
                  <a:cubicBezTo>
                    <a:pt x="18909" y="12932"/>
                    <a:pt x="18615" y="13225"/>
                    <a:pt x="18245" y="13225"/>
                  </a:cubicBezTo>
                  <a:lnTo>
                    <a:pt x="1252" y="13225"/>
                  </a:lnTo>
                  <a:cubicBezTo>
                    <a:pt x="882" y="13225"/>
                    <a:pt x="564" y="12932"/>
                    <a:pt x="564" y="12544"/>
                  </a:cubicBezTo>
                  <a:lnTo>
                    <a:pt x="564" y="11345"/>
                  </a:lnTo>
                  <a:close/>
                  <a:moveTo>
                    <a:pt x="11315" y="13790"/>
                  </a:moveTo>
                  <a:cubicBezTo>
                    <a:pt x="11315" y="14331"/>
                    <a:pt x="11391" y="15459"/>
                    <a:pt x="11538" y="16194"/>
                  </a:cubicBezTo>
                  <a:lnTo>
                    <a:pt x="7959" y="16194"/>
                  </a:lnTo>
                  <a:cubicBezTo>
                    <a:pt x="8106" y="15459"/>
                    <a:pt x="8158" y="14331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4" y="0"/>
                    <a:pt x="0" y="565"/>
                    <a:pt x="0" y="1252"/>
                  </a:cubicBezTo>
                  <a:lnTo>
                    <a:pt x="0" y="12544"/>
                  </a:lnTo>
                  <a:cubicBezTo>
                    <a:pt x="0" y="13255"/>
                    <a:pt x="564" y="13790"/>
                    <a:pt x="1252" y="13790"/>
                  </a:cubicBezTo>
                  <a:lnTo>
                    <a:pt x="7594" y="13790"/>
                  </a:lnTo>
                  <a:cubicBezTo>
                    <a:pt x="7594" y="14454"/>
                    <a:pt x="7518" y="15577"/>
                    <a:pt x="7371" y="16194"/>
                  </a:cubicBezTo>
                  <a:lnTo>
                    <a:pt x="6366" y="16194"/>
                  </a:lnTo>
                  <a:cubicBezTo>
                    <a:pt x="6219" y="16194"/>
                    <a:pt x="6101" y="16311"/>
                    <a:pt x="6101" y="16488"/>
                  </a:cubicBezTo>
                  <a:cubicBezTo>
                    <a:pt x="6101" y="16635"/>
                    <a:pt x="6219" y="16782"/>
                    <a:pt x="6366" y="16782"/>
                  </a:cubicBezTo>
                  <a:lnTo>
                    <a:pt x="13102" y="16782"/>
                  </a:lnTo>
                  <a:cubicBezTo>
                    <a:pt x="13249" y="16782"/>
                    <a:pt x="13396" y="16635"/>
                    <a:pt x="13396" y="16488"/>
                  </a:cubicBezTo>
                  <a:cubicBezTo>
                    <a:pt x="13396" y="16311"/>
                    <a:pt x="13249" y="16194"/>
                    <a:pt x="13102" y="16194"/>
                  </a:cubicBezTo>
                  <a:lnTo>
                    <a:pt x="12126" y="16194"/>
                  </a:lnTo>
                  <a:cubicBezTo>
                    <a:pt x="11979" y="15577"/>
                    <a:pt x="11903" y="14454"/>
                    <a:pt x="11879" y="13790"/>
                  </a:cubicBezTo>
                  <a:lnTo>
                    <a:pt x="18245" y="13790"/>
                  </a:lnTo>
                  <a:cubicBezTo>
                    <a:pt x="18933" y="13790"/>
                    <a:pt x="19497" y="13255"/>
                    <a:pt x="19497" y="12544"/>
                  </a:cubicBezTo>
                  <a:lnTo>
                    <a:pt x="19497" y="1252"/>
                  </a:lnTo>
                  <a:cubicBezTo>
                    <a:pt x="19497" y="565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5896397" y="2046179"/>
              <a:ext cx="231870" cy="142691"/>
            </a:xfrm>
            <a:custGeom>
              <a:rect b="b" l="l" r="r" t="t"/>
              <a:pathLst>
                <a:path extrusionOk="0" h="7325" w="11903">
                  <a:moveTo>
                    <a:pt x="8082" y="589"/>
                  </a:moveTo>
                  <a:lnTo>
                    <a:pt x="8082" y="2129"/>
                  </a:lnTo>
                  <a:lnTo>
                    <a:pt x="3821" y="2129"/>
                  </a:lnTo>
                  <a:lnTo>
                    <a:pt x="3821" y="589"/>
                  </a:lnTo>
                  <a:close/>
                  <a:moveTo>
                    <a:pt x="4826" y="5191"/>
                  </a:moveTo>
                  <a:lnTo>
                    <a:pt x="4826" y="6760"/>
                  </a:lnTo>
                  <a:lnTo>
                    <a:pt x="564" y="6760"/>
                  </a:lnTo>
                  <a:lnTo>
                    <a:pt x="564" y="5191"/>
                  </a:lnTo>
                  <a:close/>
                  <a:moveTo>
                    <a:pt x="3774" y="1"/>
                  </a:moveTo>
                  <a:cubicBezTo>
                    <a:pt x="3480" y="1"/>
                    <a:pt x="3233" y="248"/>
                    <a:pt x="3233" y="512"/>
                  </a:cubicBezTo>
                  <a:lnTo>
                    <a:pt x="3233" y="2205"/>
                  </a:lnTo>
                  <a:cubicBezTo>
                    <a:pt x="3233" y="2475"/>
                    <a:pt x="3480" y="2716"/>
                    <a:pt x="3774" y="2716"/>
                  </a:cubicBezTo>
                  <a:lnTo>
                    <a:pt x="5655" y="2716"/>
                  </a:lnTo>
                  <a:lnTo>
                    <a:pt x="5655" y="3504"/>
                  </a:lnTo>
                  <a:lnTo>
                    <a:pt x="2916" y="3504"/>
                  </a:lnTo>
                  <a:cubicBezTo>
                    <a:pt x="2645" y="3504"/>
                    <a:pt x="2398" y="3722"/>
                    <a:pt x="2398" y="4015"/>
                  </a:cubicBezTo>
                  <a:lnTo>
                    <a:pt x="2398" y="4627"/>
                  </a:lnTo>
                  <a:lnTo>
                    <a:pt x="511" y="4627"/>
                  </a:lnTo>
                  <a:cubicBezTo>
                    <a:pt x="218" y="4627"/>
                    <a:pt x="0" y="4850"/>
                    <a:pt x="0" y="5144"/>
                  </a:cubicBezTo>
                  <a:lnTo>
                    <a:pt x="0" y="6807"/>
                  </a:lnTo>
                  <a:cubicBezTo>
                    <a:pt x="0" y="7101"/>
                    <a:pt x="218" y="7325"/>
                    <a:pt x="511" y="7325"/>
                  </a:cubicBezTo>
                  <a:lnTo>
                    <a:pt x="4873" y="7325"/>
                  </a:lnTo>
                  <a:cubicBezTo>
                    <a:pt x="5167" y="7325"/>
                    <a:pt x="5390" y="7101"/>
                    <a:pt x="5390" y="6807"/>
                  </a:cubicBezTo>
                  <a:lnTo>
                    <a:pt x="5390" y="5144"/>
                  </a:lnTo>
                  <a:cubicBezTo>
                    <a:pt x="5390" y="4850"/>
                    <a:pt x="5167" y="4627"/>
                    <a:pt x="4873" y="4627"/>
                  </a:cubicBezTo>
                  <a:lnTo>
                    <a:pt x="2963" y="4627"/>
                  </a:lnTo>
                  <a:lnTo>
                    <a:pt x="2963" y="4068"/>
                  </a:lnTo>
                  <a:lnTo>
                    <a:pt x="8917" y="4068"/>
                  </a:lnTo>
                  <a:lnTo>
                    <a:pt x="8917" y="4627"/>
                  </a:lnTo>
                  <a:lnTo>
                    <a:pt x="7030" y="4627"/>
                  </a:lnTo>
                  <a:cubicBezTo>
                    <a:pt x="6736" y="4627"/>
                    <a:pt x="6489" y="4850"/>
                    <a:pt x="6489" y="5144"/>
                  </a:cubicBezTo>
                  <a:lnTo>
                    <a:pt x="6489" y="6807"/>
                  </a:lnTo>
                  <a:cubicBezTo>
                    <a:pt x="6489" y="7101"/>
                    <a:pt x="6736" y="7325"/>
                    <a:pt x="7030" y="7325"/>
                  </a:cubicBezTo>
                  <a:lnTo>
                    <a:pt x="7741" y="7325"/>
                  </a:lnTo>
                  <a:cubicBezTo>
                    <a:pt x="7912" y="7325"/>
                    <a:pt x="8035" y="7201"/>
                    <a:pt x="8035" y="7054"/>
                  </a:cubicBezTo>
                  <a:cubicBezTo>
                    <a:pt x="8035" y="6884"/>
                    <a:pt x="7912" y="6760"/>
                    <a:pt x="7741" y="6760"/>
                  </a:cubicBezTo>
                  <a:lnTo>
                    <a:pt x="7077" y="6760"/>
                  </a:lnTo>
                  <a:lnTo>
                    <a:pt x="7077" y="5191"/>
                  </a:lnTo>
                  <a:lnTo>
                    <a:pt x="11338" y="5191"/>
                  </a:lnTo>
                  <a:lnTo>
                    <a:pt x="11338" y="6760"/>
                  </a:lnTo>
                  <a:lnTo>
                    <a:pt x="9087" y="6760"/>
                  </a:lnTo>
                  <a:cubicBezTo>
                    <a:pt x="8917" y="6760"/>
                    <a:pt x="8793" y="6884"/>
                    <a:pt x="8793" y="7054"/>
                  </a:cubicBezTo>
                  <a:cubicBezTo>
                    <a:pt x="8793" y="7201"/>
                    <a:pt x="8917" y="7325"/>
                    <a:pt x="9087" y="7325"/>
                  </a:cubicBezTo>
                  <a:lnTo>
                    <a:pt x="11385" y="7325"/>
                  </a:lnTo>
                  <a:cubicBezTo>
                    <a:pt x="11656" y="7325"/>
                    <a:pt x="11903" y="7101"/>
                    <a:pt x="11903" y="6807"/>
                  </a:cubicBezTo>
                  <a:lnTo>
                    <a:pt x="11903" y="5144"/>
                  </a:lnTo>
                  <a:cubicBezTo>
                    <a:pt x="11903" y="4850"/>
                    <a:pt x="11656" y="4627"/>
                    <a:pt x="11385" y="4627"/>
                  </a:cubicBezTo>
                  <a:lnTo>
                    <a:pt x="9475" y="4627"/>
                  </a:lnTo>
                  <a:lnTo>
                    <a:pt x="9475" y="4015"/>
                  </a:lnTo>
                  <a:cubicBezTo>
                    <a:pt x="9475" y="3722"/>
                    <a:pt x="9258" y="3504"/>
                    <a:pt x="8964" y="3504"/>
                  </a:cubicBezTo>
                  <a:lnTo>
                    <a:pt x="6219" y="3504"/>
                  </a:lnTo>
                  <a:lnTo>
                    <a:pt x="6219" y="2716"/>
                  </a:lnTo>
                  <a:lnTo>
                    <a:pt x="8129" y="2716"/>
                  </a:lnTo>
                  <a:cubicBezTo>
                    <a:pt x="8423" y="2716"/>
                    <a:pt x="8646" y="2475"/>
                    <a:pt x="8646" y="2205"/>
                  </a:cubicBezTo>
                  <a:lnTo>
                    <a:pt x="8646" y="512"/>
                  </a:lnTo>
                  <a:cubicBezTo>
                    <a:pt x="8646" y="248"/>
                    <a:pt x="8423" y="1"/>
                    <a:pt x="81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1" name="Google Shape;1241;p9"/>
          <p:cNvSpPr txBox="1"/>
          <p:nvPr/>
        </p:nvSpPr>
        <p:spPr>
          <a:xfrm>
            <a:off x="5686299" y="1890605"/>
            <a:ext cx="2479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9"/>
          <p:cNvSpPr txBox="1"/>
          <p:nvPr/>
        </p:nvSpPr>
        <p:spPr>
          <a:xfrm>
            <a:off x="1539130" y="1430166"/>
            <a:ext cx="2479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i="0" lang="fr-FR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Personnelle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9"/>
          <p:cNvSpPr txBox="1"/>
          <p:nvPr/>
        </p:nvSpPr>
        <p:spPr>
          <a:xfrm>
            <a:off x="5643287" y="2236366"/>
            <a:ext cx="28530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Demander une autorisation d’accès au parking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Consulter le </a:t>
            </a:r>
            <a:r>
              <a:rPr lang="fr-FR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statut</a:t>
            </a: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la demande d’accès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Gérer les différents mode de fonctionnement de la barrière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Voir l’état des différents équipements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Récupérer son mot de passe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</a:pPr>
            <a:r>
              <a:rPr b="0" i="0" lang="fr-F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- Gérer les demandes d’accès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44" name="Google Shape;12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75" y="2056676"/>
            <a:ext cx="5286300" cy="23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