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9" r:id="rId12"/>
    <p:sldId id="271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1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33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2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5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8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8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9F6832-344F-4CF8-A452-E16DBD7444F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F5A6-F32F-4D75-A962-30E8D1C4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C# Einsteiger Kurs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3B8892-4F7E-419D-B9B7-A80C5BC06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Richtig Programmieren lernen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94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47F3E-1927-4B38-9755-DAE043D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Konvertierung</a:t>
            </a:r>
            <a:endParaRPr lang="en-GB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CC23353-6F68-482D-AB2A-86060ED9C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Implizit (automatisch)</a:t>
            </a:r>
          </a:p>
          <a:p>
            <a:r>
              <a:rPr lang="de-AT" dirty="0"/>
              <a:t>Explizit</a:t>
            </a:r>
          </a:p>
          <a:p>
            <a:pPr lvl="1"/>
            <a:r>
              <a:rPr lang="de-AT" dirty="0"/>
              <a:t>Casting</a:t>
            </a:r>
          </a:p>
          <a:p>
            <a:pPr lvl="1"/>
            <a:r>
              <a:rPr lang="de-AT" dirty="0" err="1"/>
              <a:t>Konvertierungfunktionen</a:t>
            </a:r>
            <a:endParaRPr lang="de-AT" dirty="0"/>
          </a:p>
          <a:p>
            <a:pPr lvl="1"/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679F1F-7A0A-4032-8155-874AD0735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5641"/>
            <a:ext cx="4624146" cy="29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9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A18F9C4-ADEB-4E6C-9D73-2A2E1285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Kontrollstrukturen (1)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FA361B-AA2D-4E41-A831-4881B73B0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46" y="1960069"/>
            <a:ext cx="1924933" cy="3671122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99A594-1540-46BA-9399-19E83896C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676" y="1888176"/>
            <a:ext cx="5181600" cy="4351337"/>
          </a:xfrm>
        </p:spPr>
        <p:txBody>
          <a:bodyPr/>
          <a:lstStyle/>
          <a:p>
            <a:r>
              <a:rPr lang="de-AT" dirty="0"/>
              <a:t>Abfragen</a:t>
            </a:r>
          </a:p>
          <a:p>
            <a:r>
              <a:rPr lang="de-AT" dirty="0"/>
              <a:t>Nicht linearer Ablauf</a:t>
            </a:r>
          </a:p>
          <a:p>
            <a:r>
              <a:rPr lang="de-AT" dirty="0" err="1"/>
              <a:t>If</a:t>
            </a:r>
            <a:r>
              <a:rPr lang="de-AT" dirty="0"/>
              <a:t>-Zweig</a:t>
            </a:r>
          </a:p>
          <a:p>
            <a:r>
              <a:rPr lang="de-AT" dirty="0"/>
              <a:t>Else-Zweig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66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A60A9-61DD-4939-8855-2BCC85E3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Kontrollstrukturen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77EB4-93AD-4E15-8E95-5DD02C96F4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/>
              <a:t>If</a:t>
            </a:r>
            <a:r>
              <a:rPr lang="de-AT" dirty="0"/>
              <a:t> in einem </a:t>
            </a:r>
            <a:r>
              <a:rPr lang="de-AT" dirty="0" err="1"/>
              <a:t>if</a:t>
            </a:r>
            <a:endParaRPr lang="de-AT" dirty="0"/>
          </a:p>
          <a:p>
            <a:r>
              <a:rPr lang="de-AT" dirty="0"/>
              <a:t>Ineinander verschachtelt</a:t>
            </a:r>
          </a:p>
          <a:p>
            <a:r>
              <a:rPr lang="de-AT" dirty="0"/>
              <a:t>Komplexere Abfragen möglich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2C49728-38A6-4C55-A842-9D2822977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62" y="1626920"/>
            <a:ext cx="3263504" cy="4351338"/>
          </a:xfrm>
        </p:spPr>
      </p:pic>
    </p:spTree>
    <p:extLst>
      <p:ext uri="{BB962C8B-B14F-4D97-AF65-F5344CB8AC3E}">
        <p14:creationId xmlns:p14="http://schemas.microsoft.com/office/powerpoint/2010/main" val="314919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9755B-8E81-450B-9669-739C9C42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Kontrollstrukturen (3)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6F5F9A7-8674-4DB3-AE18-19F1D7A701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83" y="1881937"/>
            <a:ext cx="3694877" cy="4008224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C27DDF-FC53-4761-BE78-19C6AB96E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301" y="1799112"/>
            <a:ext cx="5181600" cy="4351337"/>
          </a:xfrm>
        </p:spPr>
        <p:txBody>
          <a:bodyPr/>
          <a:lstStyle/>
          <a:p>
            <a:r>
              <a:rPr lang="de-AT" dirty="0"/>
              <a:t>Mehrere optionale Wege</a:t>
            </a:r>
          </a:p>
          <a:p>
            <a:r>
              <a:rPr lang="de-AT" dirty="0"/>
              <a:t>Else-</a:t>
            </a:r>
            <a:r>
              <a:rPr lang="de-AT" dirty="0" err="1"/>
              <a:t>if</a:t>
            </a:r>
            <a:r>
              <a:rPr lang="de-AT" dirty="0"/>
              <a:t>-Zweig</a:t>
            </a:r>
          </a:p>
          <a:p>
            <a:r>
              <a:rPr lang="de-AT" dirty="0"/>
              <a:t>Switch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87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DC2868-BEBE-485D-8C55-2DC5F8C4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Kontrollstrukturen (4)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AB6B34-2176-4413-B0C9-57CE72585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Schleifen</a:t>
            </a:r>
          </a:p>
          <a:p>
            <a:r>
              <a:rPr lang="de-AT" dirty="0"/>
              <a:t>Wiederholen von Befehlen</a:t>
            </a:r>
          </a:p>
          <a:p>
            <a:r>
              <a:rPr lang="de-AT" dirty="0"/>
              <a:t>Abbruchbedingung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F74A880-2895-41B4-9B3F-AF6C3145B1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13" y="2090058"/>
            <a:ext cx="1751611" cy="3385577"/>
          </a:xfrm>
        </p:spPr>
      </p:pic>
    </p:spTree>
    <p:extLst>
      <p:ext uri="{BB962C8B-B14F-4D97-AF65-F5344CB8AC3E}">
        <p14:creationId xmlns:p14="http://schemas.microsoft.com/office/powerpoint/2010/main" val="171501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0395B-5597-4F2A-8F41-ED90B3EC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Strings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4FF92B-3668-4850-9724-210B9602C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Folge aus Zeichen</a:t>
            </a:r>
          </a:p>
          <a:p>
            <a:r>
              <a:rPr lang="de-AT" dirty="0"/>
              <a:t>Jedes Zeichen hat einen Index</a:t>
            </a:r>
          </a:p>
          <a:p>
            <a:r>
              <a:rPr lang="de-AT" dirty="0"/>
              <a:t>Zeichen sind unveränderbar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02B435-CE87-4A03-A7C6-C2BA079E9C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16" y="1989117"/>
            <a:ext cx="3861946" cy="1565654"/>
          </a:xfrm>
        </p:spPr>
      </p:pic>
    </p:spTree>
    <p:extLst>
      <p:ext uri="{BB962C8B-B14F-4D97-AF65-F5344CB8AC3E}">
        <p14:creationId xmlns:p14="http://schemas.microsoft.com/office/powerpoint/2010/main" val="3145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6D362-4555-4A33-8BFB-CDDAE894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Character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7E7A9-24C6-41D3-A315-9204ACB8C8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Char hat einen </a:t>
            </a:r>
            <a:r>
              <a:rPr lang="de-AT" dirty="0" err="1"/>
              <a:t>int</a:t>
            </a:r>
            <a:r>
              <a:rPr lang="de-AT" dirty="0"/>
              <a:t> Wert</a:t>
            </a:r>
          </a:p>
          <a:p>
            <a:r>
              <a:rPr lang="de-AT" dirty="0"/>
              <a:t>Char -&gt; </a:t>
            </a:r>
            <a:r>
              <a:rPr lang="de-AT" dirty="0" err="1"/>
              <a:t>int</a:t>
            </a:r>
            <a:endParaRPr lang="de-AT" dirty="0"/>
          </a:p>
          <a:p>
            <a:r>
              <a:rPr lang="de-AT" dirty="0" err="1"/>
              <a:t>Int</a:t>
            </a:r>
            <a:r>
              <a:rPr lang="de-AT" dirty="0"/>
              <a:t> -&gt; </a:t>
            </a:r>
            <a:r>
              <a:rPr lang="de-AT" dirty="0" err="1"/>
              <a:t>char</a:t>
            </a:r>
            <a:endParaRPr lang="de-AT" dirty="0"/>
          </a:p>
          <a:p>
            <a:r>
              <a:rPr lang="de-AT" dirty="0"/>
              <a:t>ASCII-Tabelle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B37039D-1959-4656-A296-023B6575E1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1" y="1784343"/>
            <a:ext cx="5843649" cy="3988392"/>
          </a:xfrm>
        </p:spPr>
      </p:pic>
    </p:spTree>
    <p:extLst>
      <p:ext uri="{BB962C8B-B14F-4D97-AF65-F5344CB8AC3E}">
        <p14:creationId xmlns:p14="http://schemas.microsoft.com/office/powerpoint/2010/main" val="397735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B62CF-1DB1-4A1A-926F-E0172261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91A96-36A9-4C4A-9CE1-1AE2D0DC8B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Variable -&gt; Box</a:t>
            </a:r>
          </a:p>
          <a:p>
            <a:r>
              <a:rPr lang="de-AT" dirty="0"/>
              <a:t>Array -&gt; Bücherregal</a:t>
            </a:r>
          </a:p>
          <a:p>
            <a:r>
              <a:rPr lang="de-AT" dirty="0"/>
              <a:t>Viele Werte vom gleichen Typ</a:t>
            </a:r>
          </a:p>
          <a:p>
            <a:r>
              <a:rPr lang="de-AT" dirty="0"/>
              <a:t>Fixe Länge</a:t>
            </a:r>
          </a:p>
          <a:p>
            <a:r>
              <a:rPr lang="de-AT" dirty="0"/>
              <a:t>Index</a:t>
            </a:r>
          </a:p>
          <a:p>
            <a:r>
              <a:rPr lang="de-AT" dirty="0"/>
              <a:t>Werte sind veränderbar (String)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B40229B-E266-4502-AE63-7AA95026F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08" y="2491399"/>
            <a:ext cx="4130052" cy="2465703"/>
          </a:xfrm>
        </p:spPr>
      </p:pic>
    </p:spTree>
    <p:extLst>
      <p:ext uri="{BB962C8B-B14F-4D97-AF65-F5344CB8AC3E}">
        <p14:creationId xmlns:p14="http://schemas.microsoft.com/office/powerpoint/2010/main" val="179176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D544A-6C83-4E83-9EB0-3F234FB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2D Array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5535C-2A42-4D3B-9A67-B7B1FD80B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Y und X Koordinate</a:t>
            </a:r>
          </a:p>
          <a:p>
            <a:r>
              <a:rPr lang="de-AT" dirty="0"/>
              <a:t>Fixe Zeilen und Spalten Länge</a:t>
            </a:r>
          </a:p>
          <a:p>
            <a:r>
              <a:rPr lang="de-AT" dirty="0"/>
              <a:t>[,] – Index</a:t>
            </a:r>
          </a:p>
          <a:p>
            <a:r>
              <a:rPr lang="de-AT" dirty="0"/>
              <a:t>„Spielbrett“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B37740E-8FD8-452F-B186-6E93A6A20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67" y="2072244"/>
            <a:ext cx="4269809" cy="3258538"/>
          </a:xfrm>
        </p:spPr>
      </p:pic>
    </p:spTree>
    <p:extLst>
      <p:ext uri="{BB962C8B-B14F-4D97-AF65-F5344CB8AC3E}">
        <p14:creationId xmlns:p14="http://schemas.microsoft.com/office/powerpoint/2010/main" val="184970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0B739-F5CE-421A-A030-6AFD808F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B8D6B-DB53-4836-AD3E-120925FECC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Code extrahieren</a:t>
            </a:r>
          </a:p>
          <a:p>
            <a:r>
              <a:rPr lang="de-AT" dirty="0"/>
              <a:t>Wiederverwendbar</a:t>
            </a:r>
          </a:p>
          <a:p>
            <a:r>
              <a:rPr lang="de-AT" dirty="0"/>
              <a:t>Lesbarer</a:t>
            </a:r>
          </a:p>
          <a:p>
            <a:r>
              <a:rPr lang="de-AT" dirty="0"/>
              <a:t>Teile</a:t>
            </a:r>
          </a:p>
          <a:p>
            <a:pPr lvl="1"/>
            <a:r>
              <a:rPr lang="de-AT" dirty="0"/>
              <a:t>Rückgabewert</a:t>
            </a:r>
          </a:p>
          <a:p>
            <a:pPr lvl="1"/>
            <a:r>
              <a:rPr lang="de-AT" dirty="0"/>
              <a:t>Name</a:t>
            </a:r>
          </a:p>
          <a:p>
            <a:pPr lvl="1"/>
            <a:r>
              <a:rPr lang="de-AT" dirty="0"/>
              <a:t>Parameter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32B21F7-E3CF-4E77-99E2-B84B76DC64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95" y="2119745"/>
            <a:ext cx="5522788" cy="3313673"/>
          </a:xfrm>
        </p:spPr>
      </p:pic>
    </p:spTree>
    <p:extLst>
      <p:ext uri="{BB962C8B-B14F-4D97-AF65-F5344CB8AC3E}">
        <p14:creationId xmlns:p14="http://schemas.microsoft.com/office/powerpoint/2010/main" val="11456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19E43-8719-498F-B54D-A7C0A38F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Wieso C#?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5ABED-6125-49AC-9753-C87A77F3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Einfach zu lernen</a:t>
            </a:r>
          </a:p>
          <a:p>
            <a:r>
              <a:rPr lang="de-AT" dirty="0"/>
              <a:t>Viele Anwendungsgebiete</a:t>
            </a:r>
          </a:p>
          <a:p>
            <a:r>
              <a:rPr lang="de-AT" dirty="0"/>
              <a:t>Gute Performance</a:t>
            </a:r>
          </a:p>
          <a:p>
            <a:r>
              <a:rPr lang="de-AT" dirty="0"/>
              <a:t>Objektorientierte Programmiersprache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0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61A75-95F3-4ECB-BCE5-6A043F59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5991E-E7C4-4AC4-A96A-AF013A3075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Gruppieren von Variablen</a:t>
            </a:r>
          </a:p>
          <a:p>
            <a:r>
              <a:rPr lang="de-AT" dirty="0"/>
              <a:t>Objekte aus der Welt abbilden</a:t>
            </a:r>
          </a:p>
          <a:p>
            <a:r>
              <a:rPr lang="de-AT" dirty="0"/>
              <a:t>Lesbarer</a:t>
            </a:r>
          </a:p>
          <a:p>
            <a:r>
              <a:rPr lang="de-AT" dirty="0"/>
              <a:t>Wiederverwendbarkeit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FA5D74F-0266-457B-8F5B-6B99E3A487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5" y="1863518"/>
            <a:ext cx="2726484" cy="2470876"/>
          </a:xfrm>
        </p:spPr>
      </p:pic>
    </p:spTree>
    <p:extLst>
      <p:ext uri="{BB962C8B-B14F-4D97-AF65-F5344CB8AC3E}">
        <p14:creationId xmlns:p14="http://schemas.microsoft.com/office/powerpoint/2010/main" val="284318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6175-3A7D-461D-AD6C-1C3D3749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Kursaufbau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43B795-2D61-46F5-ACA7-CEBDF1B2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Erklärungsvideo mit Beispielen</a:t>
            </a:r>
          </a:p>
          <a:p>
            <a:r>
              <a:rPr lang="de-AT" dirty="0"/>
              <a:t>Beispiele</a:t>
            </a:r>
          </a:p>
          <a:p>
            <a:r>
              <a:rPr lang="de-AT"/>
              <a:t>Lösungsvideo</a:t>
            </a:r>
            <a:endParaRPr lang="de-AT" dirty="0"/>
          </a:p>
          <a:p>
            <a:r>
              <a:rPr lang="de-AT" dirty="0"/>
              <a:t>„Learning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doing</a:t>
            </a:r>
            <a:r>
              <a:rPr lang="de-AT" dirty="0"/>
              <a:t>“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201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34BA4-694C-4E47-A277-DBC7F1FB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 – Integrated Development Environment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7685A-E6EC-4093-B50D-F204ACE5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Visual Studio</a:t>
            </a:r>
          </a:p>
          <a:p>
            <a:r>
              <a:rPr lang="de-AT" dirty="0"/>
              <a:t>Unterstützt den Programmierer</a:t>
            </a:r>
          </a:p>
          <a:p>
            <a:r>
              <a:rPr lang="de-AT" dirty="0"/>
              <a:t>Autovervollständigung</a:t>
            </a:r>
          </a:p>
          <a:p>
            <a:r>
              <a:rPr lang="de-AT" dirty="0"/>
              <a:t>Debugging</a:t>
            </a:r>
          </a:p>
          <a:p>
            <a:r>
              <a:rPr lang="de-AT" dirty="0"/>
              <a:t>Projekte erstellen</a:t>
            </a:r>
          </a:p>
          <a:p>
            <a:r>
              <a:rPr lang="de-AT" dirty="0"/>
              <a:t>Mehr Übersicht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7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649ED-6BEE-40C9-8538-015EF139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Programmieren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AB64A-0262-4CA4-BEA8-B80149A5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 Computer Befehle geben</a:t>
            </a:r>
          </a:p>
          <a:p>
            <a:r>
              <a:rPr lang="de-AT" dirty="0"/>
              <a:t>Sequentielle Abarbeitung der Befehle</a:t>
            </a:r>
          </a:p>
          <a:p>
            <a:r>
              <a:rPr lang="de-AT" dirty="0"/>
              <a:t>Computer kann unseren Code nicht lesen</a:t>
            </a:r>
          </a:p>
          <a:p>
            <a:r>
              <a:rPr lang="de-AT" dirty="0"/>
              <a:t>Übersetzung des Codes mittels Compiler</a:t>
            </a:r>
          </a:p>
          <a:p>
            <a:r>
              <a:rPr lang="de-AT" dirty="0"/>
              <a:t>Aufteilung eines Problems in Teilprobleme</a:t>
            </a:r>
          </a:p>
          <a:p>
            <a:r>
              <a:rPr lang="de-AT" dirty="0"/>
              <a:t>Zusammenfügen der gelösten Probleme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E5D3B-EFDA-4D8B-BB0B-467FC213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ein Algorithmus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CC724-F9A4-49CB-9777-1BC0BD35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 Plan zur Problemlösung</a:t>
            </a:r>
          </a:p>
          <a:p>
            <a:r>
              <a:rPr lang="de-AT" dirty="0"/>
              <a:t>Schritte zur Lösung des Problems</a:t>
            </a:r>
          </a:p>
          <a:p>
            <a:r>
              <a:rPr lang="de-AT" dirty="0"/>
              <a:t>Reihenfolge der Befehle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1A9679-E9A2-47B1-B462-34D74956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74" y="1565728"/>
            <a:ext cx="459169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E8709-48C5-4AAE-BA7D-047E1789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 und Antworten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68BA6-C89F-42ED-A91A-582BBA99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Tritt unserem </a:t>
            </a:r>
            <a:r>
              <a:rPr lang="de-AT" dirty="0" err="1"/>
              <a:t>Discord</a:t>
            </a:r>
            <a:r>
              <a:rPr lang="de-AT" dirty="0"/>
              <a:t> Server bei LINK</a:t>
            </a:r>
          </a:p>
          <a:p>
            <a:r>
              <a:rPr lang="de-AT" dirty="0"/>
              <a:t>Schau in den </a:t>
            </a:r>
            <a:r>
              <a:rPr lang="de-AT" dirty="0" err="1"/>
              <a:t>Resourcen</a:t>
            </a:r>
            <a:r>
              <a:rPr lang="de-AT" dirty="0"/>
              <a:t> im Video nach</a:t>
            </a:r>
          </a:p>
          <a:p>
            <a:r>
              <a:rPr lang="de-AT" dirty="0"/>
              <a:t>Auf </a:t>
            </a:r>
            <a:r>
              <a:rPr lang="de-AT" dirty="0" err="1"/>
              <a:t>Github</a:t>
            </a:r>
            <a:r>
              <a:rPr lang="de-AT" dirty="0"/>
              <a:t> findest du alle </a:t>
            </a:r>
            <a:r>
              <a:rPr lang="de-AT" dirty="0" err="1"/>
              <a:t>Resourcen</a:t>
            </a:r>
            <a:endParaRPr lang="de-AT" dirty="0"/>
          </a:p>
          <a:p>
            <a:r>
              <a:rPr lang="de-AT" dirty="0"/>
              <a:t>Schreib mir eine Mail</a:t>
            </a:r>
          </a:p>
          <a:p>
            <a:r>
              <a:rPr lang="de-AT" dirty="0"/>
              <a:t>Frag im </a:t>
            </a:r>
            <a:r>
              <a:rPr lang="de-AT" dirty="0" err="1"/>
              <a:t>Udemy</a:t>
            </a:r>
            <a:r>
              <a:rPr lang="de-AT" dirty="0"/>
              <a:t> Kurs nach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53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C8B0D-B901-4F1E-8031-F0CDA0AC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Variablen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E718B8-56CB-4B9F-9313-536DD981A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60" y="1418622"/>
            <a:ext cx="1826278" cy="2010378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70E08DD-6C4E-4FBB-9346-C2C7684EE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99" y="1763486"/>
            <a:ext cx="5181600" cy="4351337"/>
          </a:xfrm>
        </p:spPr>
        <p:txBody>
          <a:bodyPr/>
          <a:lstStyle/>
          <a:p>
            <a:r>
              <a:rPr lang="de-AT" dirty="0"/>
              <a:t>Name</a:t>
            </a:r>
          </a:p>
          <a:p>
            <a:r>
              <a:rPr lang="de-AT" dirty="0"/>
              <a:t>Type</a:t>
            </a:r>
          </a:p>
          <a:p>
            <a:r>
              <a:rPr lang="de-AT" dirty="0"/>
              <a:t>Wert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260287-12C4-457C-981C-DBA2C837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65" y="1976730"/>
            <a:ext cx="605874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868AD-1D5C-486E-86DC-A237EE0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Datentypen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DEBF943-D58F-4CE7-B435-DD2D8035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89" y="1822862"/>
            <a:ext cx="5549736" cy="4351337"/>
          </a:xfrm>
        </p:spPr>
        <p:txBody>
          <a:bodyPr/>
          <a:lstStyle/>
          <a:p>
            <a:r>
              <a:rPr lang="de-AT" dirty="0" err="1"/>
              <a:t>string</a:t>
            </a:r>
            <a:r>
              <a:rPr lang="de-AT" dirty="0"/>
              <a:t> – Text</a:t>
            </a:r>
          </a:p>
          <a:p>
            <a:r>
              <a:rPr lang="de-AT" dirty="0" err="1"/>
              <a:t>char</a:t>
            </a:r>
            <a:r>
              <a:rPr lang="de-AT" dirty="0"/>
              <a:t> – Zeichen</a:t>
            </a:r>
          </a:p>
          <a:p>
            <a:r>
              <a:rPr lang="de-AT" dirty="0" err="1"/>
              <a:t>int</a:t>
            </a:r>
            <a:r>
              <a:rPr lang="de-AT" dirty="0"/>
              <a:t> – Zahl ohne Komma</a:t>
            </a:r>
          </a:p>
          <a:p>
            <a:r>
              <a:rPr lang="de-AT" dirty="0"/>
              <a:t>double/</a:t>
            </a:r>
            <a:r>
              <a:rPr lang="de-AT" dirty="0" err="1"/>
              <a:t>float</a:t>
            </a:r>
            <a:r>
              <a:rPr lang="de-AT" dirty="0"/>
              <a:t> – Zahl mit Komma</a:t>
            </a:r>
          </a:p>
          <a:p>
            <a:r>
              <a:rPr lang="de-AT" dirty="0" err="1"/>
              <a:t>bool</a:t>
            </a:r>
            <a:r>
              <a:rPr lang="de-AT" dirty="0"/>
              <a:t> – Logischer Wert (</a:t>
            </a:r>
            <a:r>
              <a:rPr lang="de-AT" dirty="0" err="1"/>
              <a:t>true</a:t>
            </a:r>
            <a:r>
              <a:rPr lang="de-AT" dirty="0"/>
              <a:t>/</a:t>
            </a:r>
            <a:r>
              <a:rPr lang="de-AT" dirty="0" err="1"/>
              <a:t>false</a:t>
            </a:r>
            <a:r>
              <a:rPr lang="de-AT" dirty="0"/>
              <a:t>)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E72301-70D2-4457-8004-D5AB92C31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2" y="1757129"/>
            <a:ext cx="563006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55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288</Words>
  <Application>Microsoft Office PowerPoint</Application>
  <PresentationFormat>Breitbild</PresentationFormat>
  <Paragraphs>102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 2</vt:lpstr>
      <vt:lpstr>HDOfficeLightV0</vt:lpstr>
      <vt:lpstr>C# Einsteiger Kurs</vt:lpstr>
      <vt:lpstr>Wieso C#?</vt:lpstr>
      <vt:lpstr>Kursaufbau</vt:lpstr>
      <vt:lpstr>IDE – Integrated Development Environment</vt:lpstr>
      <vt:lpstr>Was ist Programmieren</vt:lpstr>
      <vt:lpstr>Was ist ein Algorithmus</vt:lpstr>
      <vt:lpstr>Fragen und Antworten</vt:lpstr>
      <vt:lpstr>Variablen</vt:lpstr>
      <vt:lpstr>Datentypen</vt:lpstr>
      <vt:lpstr>Konvertierung</vt:lpstr>
      <vt:lpstr>Kontrollstrukturen (1)</vt:lpstr>
      <vt:lpstr>Kontrollstrukturen (2)</vt:lpstr>
      <vt:lpstr>Kontrollstrukturen (3)</vt:lpstr>
      <vt:lpstr>Kontrollstrukturen (4)</vt:lpstr>
      <vt:lpstr>Strings</vt:lpstr>
      <vt:lpstr>Character</vt:lpstr>
      <vt:lpstr>Arrays</vt:lpstr>
      <vt:lpstr>2D Array</vt:lpstr>
      <vt:lpstr>Funktion</vt:lpstr>
      <vt:lpstr>Struktur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Einsteiger Kurs</dc:title>
  <dc:creator>Julian Hautzmayer</dc:creator>
  <cp:lastModifiedBy>Julian Hautzmayer</cp:lastModifiedBy>
  <cp:revision>7</cp:revision>
  <dcterms:created xsi:type="dcterms:W3CDTF">2019-04-28T13:11:10Z</dcterms:created>
  <dcterms:modified xsi:type="dcterms:W3CDTF">2019-04-30T14:20:15Z</dcterms:modified>
</cp:coreProperties>
</file>