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7741AB-5FB0-A7B0-4D9D-EF6F983C3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Hill </a:t>
            </a:r>
            <a:r>
              <a:rPr lang="hu-HU" dirty="0" err="1"/>
              <a:t>climbing</a:t>
            </a:r>
            <a:r>
              <a:rPr lang="hu-HU" dirty="0"/>
              <a:t> algoritmus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0C1DA6F-5F38-0B19-2FA6-F5578A8E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Alex </a:t>
            </a:r>
            <a:r>
              <a:rPr lang="hu-HU" dirty="0" err="1"/>
              <a:t>féla</a:t>
            </a:r>
            <a:r>
              <a:rPr lang="hu-HU" dirty="0"/>
              <a:t> varázs szósszal</a:t>
            </a:r>
          </a:p>
        </p:txBody>
      </p:sp>
    </p:spTree>
    <p:extLst>
      <p:ext uri="{BB962C8B-B14F-4D97-AF65-F5344CB8AC3E}">
        <p14:creationId xmlns:p14="http://schemas.microsoft.com/office/powerpoint/2010/main" val="387167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pic dice wallpaper | Premium AI-generated image">
            <a:extLst>
              <a:ext uri="{FF2B5EF4-FFF2-40B4-BE49-F238E27FC236}">
                <a16:creationId xmlns:a16="http://schemas.microsoft.com/office/drawing/2014/main" id="{86EBB5B5-BE21-8F31-669D-11A59D21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0" r="-1" b="19018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3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ABCEC51-E868-B0F4-F4BB-34ED873E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hu-HU" dirty="0"/>
              <a:t>Mivel egészítettem ki?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5DA70B-DF28-8802-C28E-442F019B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hu-HU" dirty="0"/>
              <a:t>Random </a:t>
            </a:r>
            <a:r>
              <a:rPr lang="hu-HU" dirty="0" err="1"/>
              <a:t>walk</a:t>
            </a:r>
            <a:endParaRPr lang="hu-HU" dirty="0"/>
          </a:p>
        </p:txBody>
      </p:sp>
      <p:sp>
        <p:nvSpPr>
          <p:cNvPr id="104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3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A83D3-46D5-6A81-5420-78CDE413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használtam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6A1AE4-02C1-83A9-8F6F-0552C562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Pyplot</a:t>
            </a:r>
            <a:endParaRPr lang="hu-HU" dirty="0"/>
          </a:p>
          <a:p>
            <a:r>
              <a:rPr lang="hu-HU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3077698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004629-343D-4708-0813-C481980A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hu-HU" dirty="0"/>
              <a:t>Jól működött?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9C28AD-CAA2-4D1D-BC92-0781EABC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428 átlag kör (nagy a szórás) </a:t>
            </a:r>
          </a:p>
        </p:txBody>
      </p:sp>
    </p:spTree>
    <p:extLst>
      <p:ext uri="{BB962C8B-B14F-4D97-AF65-F5344CB8AC3E}">
        <p14:creationId xmlns:p14="http://schemas.microsoft.com/office/powerpoint/2010/main" val="344067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 descr="A képen képernyőkép, Grafikai szoftver, diagram, Multimédiás szoftver látható&#10;&#10;Automatikusan generált leírás">
            <a:extLst>
              <a:ext uri="{FF2B5EF4-FFF2-40B4-BE49-F238E27FC236}">
                <a16:creationId xmlns:a16="http://schemas.microsoft.com/office/drawing/2014/main" id="{6D2B598C-6378-F613-FB91-1CA3A0B8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069896-9A96-88B0-8931-7CFA9FFB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Pálya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FA80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3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EF99F3-0688-689D-9B7F-526FB88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D2E1C9-1946-B901-4494-297900600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71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9</TotalTime>
  <Words>32</Words>
  <Application>Microsoft Office PowerPoint</Application>
  <PresentationFormat>Szélesvásznú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Galéria</vt:lpstr>
      <vt:lpstr>Hill climbing algoritmus</vt:lpstr>
      <vt:lpstr>Mivel egészítettem ki?</vt:lpstr>
      <vt:lpstr>Mit használtam</vt:lpstr>
      <vt:lpstr>Jól működött? </vt:lpstr>
      <vt:lpstr>Pálya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Havasi Alex</dc:creator>
  <cp:lastModifiedBy>Havasi Alex</cp:lastModifiedBy>
  <cp:revision>4</cp:revision>
  <dcterms:created xsi:type="dcterms:W3CDTF">2024-11-10T19:31:21Z</dcterms:created>
  <dcterms:modified xsi:type="dcterms:W3CDTF">2024-11-10T19:40:46Z</dcterms:modified>
</cp:coreProperties>
</file>