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8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577" y="249253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"/>
                <a:cs typeface="Times"/>
              </a:rPr>
              <a:t>The Sentiment of Anime</a:t>
            </a:r>
            <a:endParaRPr lang="en-US" sz="6000" dirty="0"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Abhinav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Havaldar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Pauline Okuda Ceraulo</a:t>
            </a:r>
          </a:p>
        </p:txBody>
      </p:sp>
    </p:spTree>
    <p:extLst>
      <p:ext uri="{BB962C8B-B14F-4D97-AF65-F5344CB8AC3E}">
        <p14:creationId xmlns:p14="http://schemas.microsoft.com/office/powerpoint/2010/main" val="54901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6473" y="2137574"/>
            <a:ext cx="73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The Sentiment Problem: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42577" y="344384"/>
            <a:ext cx="7772400" cy="1470025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"/>
                <a:cs typeface="Times"/>
              </a:rPr>
              <a:t>The Sentiment </a:t>
            </a:r>
            <a:r>
              <a:rPr lang="en-US" sz="4500" dirty="0" err="1" smtClean="0">
                <a:latin typeface="Times"/>
                <a:cs typeface="Times"/>
              </a:rPr>
              <a:t>Problem</a:t>
            </a:r>
            <a:r>
              <a:rPr lang="en-US" sz="800" dirty="0" err="1" smtClean="0">
                <a:latin typeface="Times"/>
                <a:cs typeface="Times"/>
              </a:rPr>
              <a:t>emoetion</a:t>
            </a:r>
            <a:endParaRPr lang="en-US" sz="45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4526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281665"/>
            <a:ext cx="8301423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Our Approach: Naïve Bayes</a:t>
            </a:r>
            <a:endParaRPr lang="en-US" sz="4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669" y="1305414"/>
            <a:ext cx="7368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Times New Roman"/>
                <a:cs typeface="Times New Roman"/>
              </a:rPr>
              <a:t>Dd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3" y="2727785"/>
            <a:ext cx="6997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281665"/>
            <a:ext cx="8301423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"/>
                <a:cs typeface="Times"/>
              </a:rPr>
              <a:t>Our Approach: Naïve Bayes</a:t>
            </a:r>
            <a:endParaRPr lang="en-US" sz="6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473" y="2137574"/>
            <a:ext cx="73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The Sentiment Problem: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9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Sentiment of Anime</vt:lpstr>
      <vt:lpstr>The Sentiment Problememoetion</vt:lpstr>
      <vt:lpstr>Our Approach: Naïve Bayes</vt:lpstr>
      <vt:lpstr>Our Approach: Naïve Bayes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Sentiment of Anime</dc:title>
  <dc:creator>Pauline Ceraulo</dc:creator>
  <cp:lastModifiedBy>Pauline Ceraulo</cp:lastModifiedBy>
  <cp:revision>3</cp:revision>
  <dcterms:created xsi:type="dcterms:W3CDTF">2016-04-27T00:09:01Z</dcterms:created>
  <dcterms:modified xsi:type="dcterms:W3CDTF">2016-04-27T00:39:57Z</dcterms:modified>
</cp:coreProperties>
</file>