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20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83EC5-DD95-064C-AFE8-289E84FF53AD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3F82-5E97-3F42-8802-BF4BFA058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45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43F82-5E97-3F42-8802-BF4BFA058B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7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5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8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6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B3E72-906C-4248-94B6-1F742B310656}" type="datetimeFigureOut">
              <a:rPr lang="en-US" smtClean="0"/>
              <a:t>4/26/16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ABEF-C4C5-DB43-91B8-DD12297D7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yanimelist.net/" TargetMode="External"/><Relationship Id="rId3" Type="http://schemas.openxmlformats.org/officeDocument/2006/relationships/hyperlink" Target="https://www.redd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577" y="2492532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"/>
                <a:cs typeface="Times"/>
              </a:rPr>
              <a:t>The Sentiment of Anime</a:t>
            </a:r>
            <a:endParaRPr lang="en-US" sz="6000" dirty="0">
              <a:latin typeface="Times"/>
              <a:cs typeface="Time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/>
                <a:cs typeface="Times New Roman"/>
              </a:rPr>
              <a:t>Abhinav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Havaldar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Pauline Okuda Ceraulo</a:t>
            </a:r>
          </a:p>
        </p:txBody>
      </p:sp>
    </p:spTree>
    <p:extLst>
      <p:ext uri="{BB962C8B-B14F-4D97-AF65-F5344CB8AC3E}">
        <p14:creationId xmlns:p14="http://schemas.microsoft.com/office/powerpoint/2010/main" val="54901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42577" y="344384"/>
            <a:ext cx="7772400" cy="1470025"/>
          </a:xfrm>
        </p:spPr>
        <p:txBody>
          <a:bodyPr>
            <a:normAutofit/>
          </a:bodyPr>
          <a:lstStyle/>
          <a:p>
            <a:r>
              <a:rPr lang="en-US" sz="4500" dirty="0" smtClean="0">
                <a:latin typeface="Times"/>
                <a:cs typeface="Times"/>
              </a:rPr>
              <a:t>The Sentiment Problem</a:t>
            </a:r>
            <a:endParaRPr lang="en-US" sz="4500" dirty="0">
              <a:latin typeface="Times"/>
              <a:cs typeface="Time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5871" y="1536740"/>
            <a:ext cx="734120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b="1" dirty="0" smtClean="0">
                <a:latin typeface="Times New Roman"/>
                <a:cs typeface="Times New Roman"/>
              </a:rPr>
              <a:t>Sentiment analysis</a:t>
            </a:r>
            <a:r>
              <a:rPr lang="en-US" sz="3000" dirty="0" smtClean="0">
                <a:latin typeface="Times New Roman"/>
                <a:cs typeface="Times New Roman"/>
              </a:rPr>
              <a:t>: is usually used to determine whether a word is classified as positive or negative</a:t>
            </a:r>
          </a:p>
          <a:p>
            <a:endParaRPr lang="en-US" sz="30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We want to predict the popularity of a particular anime by </a:t>
            </a:r>
            <a:r>
              <a:rPr lang="en-US" sz="3000" dirty="0" smtClean="0">
                <a:latin typeface="Times New Roman"/>
                <a:cs typeface="Times New Roman"/>
              </a:rPr>
              <a:t>classifying sentiment in </a:t>
            </a:r>
            <a:r>
              <a:rPr lang="en-US" sz="3000" dirty="0" err="1" smtClean="0">
                <a:latin typeface="Times New Roman"/>
                <a:cs typeface="Times New Roman"/>
              </a:rPr>
              <a:t>reddit</a:t>
            </a:r>
            <a:r>
              <a:rPr lang="en-US" sz="3000" dirty="0" smtClean="0">
                <a:latin typeface="Times New Roman"/>
                <a:cs typeface="Times New Roman"/>
              </a:rPr>
              <a:t> discussions about it.</a:t>
            </a:r>
            <a:endParaRPr lang="en-US" sz="3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26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47" y="281665"/>
            <a:ext cx="8301423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"/>
                <a:cs typeface="Times"/>
              </a:rPr>
              <a:t>Our Approach: Naïve Bayes</a:t>
            </a:r>
            <a:endParaRPr lang="en-US" sz="4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669" y="1305414"/>
            <a:ext cx="73685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The Na</a:t>
            </a:r>
            <a:r>
              <a:rPr lang="en-US" sz="3000" dirty="0" smtClean="0">
                <a:latin typeface="Times New Roman"/>
                <a:cs typeface="Times New Roman"/>
              </a:rPr>
              <a:t>ïve </a:t>
            </a:r>
            <a:r>
              <a:rPr lang="en-US" sz="3000" smtClean="0">
                <a:latin typeface="Times New Roman"/>
                <a:cs typeface="Times New Roman"/>
              </a:rPr>
              <a:t>Bayes algorithm: </a:t>
            </a:r>
            <a:endParaRPr lang="en-US" sz="30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D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D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D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D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Times New Roman"/>
              <a:cs typeface="Times New Roman"/>
            </a:endParaRPr>
          </a:p>
          <a:p>
            <a:endParaRPr lang="en-US" sz="2000" dirty="0" smtClean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73" y="2727785"/>
            <a:ext cx="6997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6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47" y="281665"/>
            <a:ext cx="8301423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"/>
                <a:cs typeface="Times"/>
              </a:rPr>
              <a:t>Analysis</a:t>
            </a:r>
            <a:endParaRPr lang="en-US" sz="4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669" y="1305414"/>
            <a:ext cx="73685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Problems: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latin typeface="Times New Roman"/>
                <a:cs typeface="Times New Roman"/>
              </a:rPr>
              <a:t>Kjdfkdkfj</a:t>
            </a:r>
            <a:endParaRPr lang="en-US" sz="30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T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D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D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D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</a:rPr>
              <a:t>D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latin typeface="Times New Roman"/>
              <a:cs typeface="Times New Roman"/>
            </a:endParaRPr>
          </a:p>
          <a:p>
            <a:endParaRPr lang="en-US" sz="2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29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47" y="281665"/>
            <a:ext cx="8301423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"/>
                <a:cs typeface="Times"/>
              </a:rPr>
              <a:t>Selected References</a:t>
            </a:r>
            <a:endParaRPr lang="en-US" sz="6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6473" y="2137574"/>
            <a:ext cx="73685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  <a:hlinkClick r:id="rId2"/>
              </a:rPr>
              <a:t>http://myanimelist.net/</a:t>
            </a:r>
            <a:endParaRPr lang="en-US" sz="30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latin typeface="Times New Roman"/>
                <a:cs typeface="Times New Roman"/>
                <a:hlinkClick r:id="rId3"/>
              </a:rPr>
              <a:t>https://www.reddit.com/</a:t>
            </a:r>
            <a:endParaRPr lang="en-US" sz="3000" dirty="0" smtClean="0">
              <a:latin typeface="Times New Roman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err="1" smtClean="0">
                <a:latin typeface="Times New Roman"/>
                <a:cs typeface="Times New Roman"/>
              </a:rPr>
              <a:t>Jurafsky</a:t>
            </a:r>
            <a:r>
              <a:rPr lang="en-US" sz="3000" dirty="0" smtClean="0">
                <a:latin typeface="Times New Roman"/>
                <a:cs typeface="Times New Roman"/>
              </a:rPr>
              <a:t>, Daniel and James H. Martin. Speech and Language Processing. Prentice Hall, New Jersey, 2000.   </a:t>
            </a:r>
          </a:p>
        </p:txBody>
      </p:sp>
    </p:spTree>
    <p:extLst>
      <p:ext uri="{BB962C8B-B14F-4D97-AF65-F5344CB8AC3E}">
        <p14:creationId xmlns:p14="http://schemas.microsoft.com/office/powerpoint/2010/main" val="185092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108</Words>
  <Application>Microsoft Macintosh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Sentiment of Anime</vt:lpstr>
      <vt:lpstr>The Sentiment Problem</vt:lpstr>
      <vt:lpstr>Our Approach: Naïve Bayes</vt:lpstr>
      <vt:lpstr>Analysis</vt:lpstr>
      <vt:lpstr>Selected 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Sentiment of Anime</dc:title>
  <dc:creator>Pauline Ceraulo</dc:creator>
  <cp:lastModifiedBy>Pauline Ceraulo</cp:lastModifiedBy>
  <cp:revision>12</cp:revision>
  <dcterms:created xsi:type="dcterms:W3CDTF">2016-04-27T00:09:01Z</dcterms:created>
  <dcterms:modified xsi:type="dcterms:W3CDTF">2016-04-27T01:30:20Z</dcterms:modified>
</cp:coreProperties>
</file>