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315" r:id="rId3"/>
    <p:sldId id="316" r:id="rId4"/>
    <p:sldId id="317" r:id="rId5"/>
    <p:sldId id="321" r:id="rId6"/>
    <p:sldId id="322" r:id="rId7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3056331" y="5147501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8117859">
            <a:off x="5609225" y="1240927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 rot="2636939">
            <a:off x="8111016" y="4362625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8940771">
            <a:off x="6091798" y="2741700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5400000">
            <a:off x="1022810" y="4271543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353786" y="447252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492549" y="2152668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7137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870" y="329057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1) Zet het groene recht maar het schuine kant moet richting links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4032250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701165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575" y="289560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2) Zet het blauwe naast het groen  het schuine kant moet op het rechte van het figuur zijn. Het moet wel kleiner zijn</a:t>
            </a:r>
            <a:endParaRPr lang="en-GB" altLang="en-US"/>
          </a:p>
        </p:txBody>
      </p:sp>
      <p:sp>
        <p:nvSpPr>
          <p:cNvPr id="4" name="Right Triangle 3"/>
          <p:cNvSpPr/>
          <p:nvPr/>
        </p:nvSpPr>
        <p:spPr>
          <a:xfrm rot="16200000">
            <a:off x="3735705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5" name="Right Triangle 4"/>
          <p:cNvSpPr/>
          <p:nvPr/>
        </p:nvSpPr>
        <p:spPr>
          <a:xfrm rot="13480771">
            <a:off x="5024120" y="5866130"/>
            <a:ext cx="902970" cy="885190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701165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575" y="289560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3) Zet het rode zo op het groene. Het punt moet naar beneden en het schuine kant moet het groene raken.</a:t>
            </a:r>
            <a:endParaRPr lang="en-GB" altLang="en-US"/>
          </a:p>
        </p:txBody>
      </p:sp>
      <p:sp>
        <p:nvSpPr>
          <p:cNvPr id="4" name="Right Triangle 3"/>
          <p:cNvSpPr/>
          <p:nvPr/>
        </p:nvSpPr>
        <p:spPr>
          <a:xfrm rot="16200000">
            <a:off x="3735705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5" name="Right Triangle 4"/>
          <p:cNvSpPr/>
          <p:nvPr/>
        </p:nvSpPr>
        <p:spPr>
          <a:xfrm rot="13480771">
            <a:off x="5024120" y="5866130"/>
            <a:ext cx="902970" cy="885190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18960000">
            <a:off x="3975100" y="4057015"/>
            <a:ext cx="1696085" cy="1698625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701165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575" y="289560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4) Draai het gele figuur in een vorm van een diamant en zet het zo naast het rand van het oranje</a:t>
            </a:r>
            <a:endParaRPr lang="en-GB" altLang="en-US"/>
          </a:p>
        </p:txBody>
      </p:sp>
      <p:sp>
        <p:nvSpPr>
          <p:cNvPr id="4" name="Right Triangle 3"/>
          <p:cNvSpPr/>
          <p:nvPr/>
        </p:nvSpPr>
        <p:spPr>
          <a:xfrm rot="16200000">
            <a:off x="3459480" y="5191760"/>
            <a:ext cx="1826260" cy="2214245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5" name="Right Triangle 4"/>
          <p:cNvSpPr/>
          <p:nvPr/>
        </p:nvSpPr>
        <p:spPr>
          <a:xfrm rot="13480771">
            <a:off x="5024755" y="5764530"/>
            <a:ext cx="902970" cy="885190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/>
          <p:cNvSpPr/>
          <p:nvPr/>
        </p:nvSpPr>
        <p:spPr>
          <a:xfrm rot="19217858">
            <a:off x="3856990" y="4149090"/>
            <a:ext cx="1656080" cy="1614805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" name="Rectangle 15"/>
          <p:cNvSpPr/>
          <p:nvPr/>
        </p:nvSpPr>
        <p:spPr>
          <a:xfrm rot="2880000">
            <a:off x="3147060" y="5441950"/>
            <a:ext cx="1209040" cy="11849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Presentation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</vt:lpstr>
      <vt:lpstr>911 Porscha Bold</vt:lpstr>
      <vt:lpstr>Bahnschrift</vt:lpstr>
      <vt:lpstr>Microsoft YaHei</vt:lpstr>
      <vt:lpstr>Arial Unicode MS</vt:lpstr>
      <vt:lpstr>Custom Theme</vt:lpstr>
      <vt:lpstr>PowerPoint 演示文稿</vt:lpstr>
      <vt:lpstr>Figuur maken </vt:lpstr>
      <vt:lpstr>Figuur maken</vt:lpstr>
      <vt:lpstr>Figuur maken</vt:lpstr>
      <vt:lpstr>Figuur maken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godri</cp:lastModifiedBy>
  <cp:revision>11</cp:revision>
  <dcterms:created xsi:type="dcterms:W3CDTF">2023-12-11T07:33:00Z</dcterms:created>
  <dcterms:modified xsi:type="dcterms:W3CDTF">2023-12-11T08:29:46Z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7B8416C5D531436CAA3EFDE5270FDD22_13</vt:lpwstr>
  </property>
  <property fmtid="{D5CDD505-2E9C-101B-9397-08002B2CF9AE}" pid="3" name="KSOProductBuildVer">
    <vt:lpwstr>1033-12.2.0.13359</vt:lpwstr>
  </property>
</Properties>
</file>