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9"/>
  </p:notesMasterIdLst>
  <p:sldIdLst>
    <p:sldId id="315" r:id="rId3"/>
    <p:sldId id="316" r:id="rId4"/>
    <p:sldId id="321" r:id="rId5"/>
    <p:sldId id="322" r:id="rId6"/>
    <p:sldId id="323" r:id="rId7"/>
    <p:sldId id="320" r:id="rId8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4B7"/>
    <a:srgbClr val="008EC0"/>
    <a:srgbClr val="F74D09"/>
    <a:srgbClr val="0707B5"/>
    <a:srgbClr val="F1250F"/>
    <a:srgbClr val="E66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26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8117859">
            <a:off x="3056331" y="5147501"/>
            <a:ext cx="3082170" cy="3088024"/>
          </a:xfrm>
          <a:prstGeom prst="rtTriangle">
            <a:avLst/>
          </a:prstGeom>
          <a:solidFill>
            <a:srgbClr val="E668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/>
          <p:cNvSpPr/>
          <p:nvPr/>
        </p:nvSpPr>
        <p:spPr>
          <a:xfrm rot="8117859">
            <a:off x="5609225" y="1240927"/>
            <a:ext cx="3082170" cy="3088024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Triangle 12"/>
          <p:cNvSpPr/>
          <p:nvPr/>
        </p:nvSpPr>
        <p:spPr>
          <a:xfrm rot="2636939">
            <a:off x="8111016" y="4362625"/>
            <a:ext cx="1553110" cy="1556009"/>
          </a:xfrm>
          <a:prstGeom prst="rtTriangle">
            <a:avLst/>
          </a:prstGeom>
          <a:solidFill>
            <a:srgbClr val="F125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Triangle 13"/>
          <p:cNvSpPr/>
          <p:nvPr/>
        </p:nvSpPr>
        <p:spPr>
          <a:xfrm rot="18940771">
            <a:off x="6091798" y="2741700"/>
            <a:ext cx="1553110" cy="1556009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Triangle 14"/>
          <p:cNvSpPr/>
          <p:nvPr/>
        </p:nvSpPr>
        <p:spPr>
          <a:xfrm rot="5400000">
            <a:off x="1022810" y="4271543"/>
            <a:ext cx="2281202" cy="2261501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353786" y="447887"/>
            <a:ext cx="1619250" cy="16055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1492549" y="2152668"/>
            <a:ext cx="3252788" cy="1657350"/>
          </a:xfrm>
          <a:custGeom>
            <a:avLst/>
            <a:gdLst>
              <a:gd name="connsiteX0" fmla="*/ 0 w 3252788"/>
              <a:gd name="connsiteY0" fmla="*/ 1657350 h 1657350"/>
              <a:gd name="connsiteX1" fmla="*/ 1666875 w 3252788"/>
              <a:gd name="connsiteY1" fmla="*/ 0 h 1657350"/>
              <a:gd name="connsiteX2" fmla="*/ 3252788 w 3252788"/>
              <a:gd name="connsiteY2" fmla="*/ 0 h 1657350"/>
              <a:gd name="connsiteX3" fmla="*/ 1576388 w 3252788"/>
              <a:gd name="connsiteY3" fmla="*/ 1652587 h 1657350"/>
              <a:gd name="connsiteX4" fmla="*/ 0 w 3252788"/>
              <a:gd name="connsiteY4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788" h="1657350">
                <a:moveTo>
                  <a:pt x="0" y="1657350"/>
                </a:moveTo>
                <a:lnTo>
                  <a:pt x="1666875" y="0"/>
                </a:lnTo>
                <a:lnTo>
                  <a:pt x="3252788" y="0"/>
                </a:lnTo>
                <a:lnTo>
                  <a:pt x="1576388" y="1652587"/>
                </a:lnTo>
                <a:lnTo>
                  <a:pt x="0" y="1657350"/>
                </a:lnTo>
                <a:close/>
              </a:path>
            </a:pathLst>
          </a:custGeom>
          <a:solidFill>
            <a:srgbClr val="0964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71370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 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870" y="3290570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1)Zet het groen zo het punt moet richting beneden zijn en het rechte kant naar boven</a:t>
            </a:r>
            <a:endParaRPr lang="en-GB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4167505" y="4914900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0080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 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270" y="1971675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2)Zet het gele naast het groene het moet wel kleiner zijn</a:t>
            </a:r>
            <a:endParaRPr lang="en-GB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4167505" y="4914900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158490" y="5583555"/>
            <a:ext cx="1090295" cy="10750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0080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 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270" y="1971675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3)Zet nu het  diepe blauwe zo het rechte kant moet naast het groene aan de linker kant boven het gele.</a:t>
            </a:r>
            <a:endParaRPr lang="en-GB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4167505" y="4914900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158490" y="5583555"/>
            <a:ext cx="1090295" cy="10750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4" name="Right Triangle 13"/>
          <p:cNvSpPr/>
          <p:nvPr/>
        </p:nvSpPr>
        <p:spPr>
          <a:xfrm rot="2800770">
            <a:off x="3703320" y="4152265"/>
            <a:ext cx="1168400" cy="1193165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0080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 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270" y="1971675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4)Zet het oranje nu naast het groene zo het het rechte kant moet beneden.</a:t>
            </a:r>
            <a:endParaRPr lang="en-GB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4167505" y="4914900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158490" y="5583555"/>
            <a:ext cx="1090295" cy="10750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4" name="Right Triangle 13"/>
          <p:cNvSpPr/>
          <p:nvPr/>
        </p:nvSpPr>
        <p:spPr>
          <a:xfrm rot="2800770">
            <a:off x="3703320" y="4152265"/>
            <a:ext cx="1168400" cy="1193165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Triangle 4"/>
          <p:cNvSpPr/>
          <p:nvPr/>
        </p:nvSpPr>
        <p:spPr>
          <a:xfrm rot="7920000">
            <a:off x="4498340" y="5975350"/>
            <a:ext cx="1231265" cy="1298575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Presentation</Application>
  <PresentationFormat>Custom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</vt:lpstr>
      <vt:lpstr>911 Porscha Bold</vt:lpstr>
      <vt:lpstr>Bahnschrift</vt:lpstr>
      <vt:lpstr>Microsoft YaHei</vt:lpstr>
      <vt:lpstr>Arial Unicode MS</vt:lpstr>
      <vt:lpstr>Custom Theme</vt:lpstr>
      <vt:lpstr>PowerPoint 演示文稿</vt:lpstr>
      <vt:lpstr>Figuur maken </vt:lpstr>
      <vt:lpstr>Figuur maken </vt:lpstr>
      <vt:lpstr>Figuur maken </vt:lpstr>
      <vt:lpstr>Figuur maken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godri</cp:lastModifiedBy>
  <cp:revision>11</cp:revision>
  <dcterms:created xsi:type="dcterms:W3CDTF">2023-12-11T07:33:00Z</dcterms:created>
  <dcterms:modified xsi:type="dcterms:W3CDTF">2023-12-11T08:57:26Z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F17365CE81FB42C58F6C8DBB709BEB01_13</vt:lpwstr>
  </property>
  <property fmtid="{D5CDD505-2E9C-101B-9397-08002B2CF9AE}" pid="3" name="KSOProductBuildVer">
    <vt:lpwstr>1033-12.2.0.13359</vt:lpwstr>
  </property>
</Properties>
</file>