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9"/>
  </p:notesMasterIdLst>
  <p:sldIdLst>
    <p:sldId id="315" r:id="rId3"/>
    <p:sldId id="316" r:id="rId4"/>
    <p:sldId id="317" r:id="rId5"/>
    <p:sldId id="318" r:id="rId6"/>
    <p:sldId id="319" r:id="rId7"/>
    <p:sldId id="320" r:id="rId8"/>
  </p:sldIdLst>
  <p:sldSz cx="10160000" cy="7620000"/>
  <p:notesSz cx="7620000" cy="10160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64B7"/>
    <a:srgbClr val="008EC0"/>
    <a:srgbClr val="F74D09"/>
    <a:srgbClr val="0707B5"/>
    <a:srgbClr val="F1250F"/>
    <a:srgbClr val="E668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226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331200" cy="121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5023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9000"/>
              <a:defRPr sz="4265"/>
            </a:lvl1pPr>
            <a:lvl2pPr lvl="1">
              <a:spcBef>
                <a:spcPts val="0"/>
              </a:spcBef>
              <a:buSzPct val="99000"/>
              <a:defRPr sz="4265"/>
            </a:lvl2pPr>
            <a:lvl3pPr lvl="2">
              <a:spcBef>
                <a:spcPts val="0"/>
              </a:spcBef>
              <a:buSzPct val="99000"/>
              <a:defRPr sz="4265"/>
            </a:lvl3pPr>
            <a:lvl4pPr lvl="3">
              <a:spcBef>
                <a:spcPts val="0"/>
              </a:spcBef>
              <a:buSzPct val="99000"/>
              <a:defRPr sz="4265"/>
            </a:lvl4pPr>
            <a:lvl5pPr lvl="4">
              <a:spcBef>
                <a:spcPts val="0"/>
              </a:spcBef>
              <a:buSzPct val="99000"/>
              <a:defRPr sz="4265"/>
            </a:lvl5pPr>
            <a:lvl6pPr lvl="5">
              <a:spcBef>
                <a:spcPts val="0"/>
              </a:spcBef>
              <a:buSzPct val="99000"/>
              <a:defRPr sz="4265"/>
            </a:lvl6pPr>
            <a:lvl7pPr lvl="6">
              <a:spcBef>
                <a:spcPts val="0"/>
              </a:spcBef>
              <a:buSzPct val="99000"/>
              <a:defRPr sz="4265"/>
            </a:lvl7pPr>
            <a:lvl8pPr lvl="7">
              <a:spcBef>
                <a:spcPts val="0"/>
              </a:spcBef>
              <a:buSzPct val="99000"/>
              <a:defRPr sz="4265"/>
            </a:lvl8pPr>
            <a:lvl9pPr lvl="8">
              <a:spcBef>
                <a:spcPts val="0"/>
              </a:spcBef>
              <a:buSzPct val="99000"/>
              <a:defRPr sz="4265"/>
            </a:lvl9pPr>
          </a:lstStyle>
          <a:p/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9000"/>
              <a:defRPr sz="2665"/>
            </a:lvl1pPr>
            <a:lvl2pPr lvl="1">
              <a:spcBef>
                <a:spcPts val="0"/>
              </a:spcBef>
              <a:buSzPct val="99000"/>
              <a:defRPr sz="2665"/>
            </a:lvl2pPr>
            <a:lvl3pPr lvl="2">
              <a:spcBef>
                <a:spcPts val="0"/>
              </a:spcBef>
              <a:buSzPct val="99000"/>
              <a:defRPr sz="2665"/>
            </a:lvl3pPr>
            <a:lvl4pPr lvl="3">
              <a:spcBef>
                <a:spcPts val="0"/>
              </a:spcBef>
              <a:buSzPct val="99000"/>
              <a:defRPr sz="2665"/>
            </a:lvl4pPr>
            <a:lvl5pPr lvl="4">
              <a:spcBef>
                <a:spcPts val="0"/>
              </a:spcBef>
              <a:buSzPct val="99000"/>
              <a:defRPr sz="2665"/>
            </a:lvl5pPr>
            <a:lvl6pPr lvl="5">
              <a:spcBef>
                <a:spcPts val="0"/>
              </a:spcBef>
              <a:buSzPct val="99000"/>
              <a:defRPr sz="2665"/>
            </a:lvl6pPr>
            <a:lvl7pPr lvl="6">
              <a:spcBef>
                <a:spcPts val="0"/>
              </a:spcBef>
              <a:buSzPct val="99000"/>
              <a:defRPr sz="2665"/>
            </a:lvl7pPr>
            <a:lvl8pPr lvl="7">
              <a:spcBef>
                <a:spcPts val="0"/>
              </a:spcBef>
              <a:buSzPct val="99000"/>
              <a:defRPr sz="2665"/>
            </a:lvl8pPr>
            <a:lvl9pPr lvl="8">
              <a:spcBef>
                <a:spcPts val="0"/>
              </a:spcBef>
              <a:buSzPct val="99000"/>
              <a:defRPr sz="2665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9000"/>
              <a:defRPr sz="4265"/>
            </a:lvl1pPr>
            <a:lvl2pPr lvl="1">
              <a:spcBef>
                <a:spcPts val="0"/>
              </a:spcBef>
              <a:buSzPct val="99000"/>
              <a:defRPr sz="4265"/>
            </a:lvl2pPr>
            <a:lvl3pPr lvl="2">
              <a:spcBef>
                <a:spcPts val="0"/>
              </a:spcBef>
              <a:buSzPct val="99000"/>
              <a:defRPr sz="4265"/>
            </a:lvl3pPr>
            <a:lvl4pPr lvl="3">
              <a:spcBef>
                <a:spcPts val="0"/>
              </a:spcBef>
              <a:buSzPct val="99000"/>
              <a:defRPr sz="4265"/>
            </a:lvl4pPr>
            <a:lvl5pPr lvl="4">
              <a:spcBef>
                <a:spcPts val="0"/>
              </a:spcBef>
              <a:buSzPct val="99000"/>
              <a:defRPr sz="4265"/>
            </a:lvl5pPr>
            <a:lvl6pPr lvl="5">
              <a:spcBef>
                <a:spcPts val="0"/>
              </a:spcBef>
              <a:buSzPct val="99000"/>
              <a:defRPr sz="4265"/>
            </a:lvl6pPr>
            <a:lvl7pPr lvl="6">
              <a:spcBef>
                <a:spcPts val="0"/>
              </a:spcBef>
              <a:buSzPct val="99000"/>
              <a:defRPr sz="4265"/>
            </a:lvl7pPr>
            <a:lvl8pPr lvl="7">
              <a:spcBef>
                <a:spcPts val="0"/>
              </a:spcBef>
              <a:buSzPct val="99000"/>
              <a:defRPr sz="4265"/>
            </a:lvl8pPr>
            <a:lvl9pPr lvl="8">
              <a:spcBef>
                <a:spcPts val="0"/>
              </a:spcBef>
              <a:buSzPct val="99000"/>
              <a:defRPr sz="4265"/>
            </a:lvl9pPr>
          </a:lstStyle>
          <a:p/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9000"/>
              <a:defRPr sz="2665"/>
            </a:lvl1pPr>
            <a:lvl2pPr lvl="1">
              <a:spcBef>
                <a:spcPts val="0"/>
              </a:spcBef>
              <a:buSzPct val="99000"/>
              <a:defRPr sz="2665"/>
            </a:lvl2pPr>
            <a:lvl3pPr lvl="2">
              <a:spcBef>
                <a:spcPts val="0"/>
              </a:spcBef>
              <a:buSzPct val="99000"/>
              <a:defRPr sz="2665"/>
            </a:lvl3pPr>
            <a:lvl4pPr lvl="3">
              <a:spcBef>
                <a:spcPts val="0"/>
              </a:spcBef>
              <a:buSzPct val="99000"/>
              <a:defRPr sz="2665"/>
            </a:lvl4pPr>
            <a:lvl5pPr lvl="4">
              <a:spcBef>
                <a:spcPts val="0"/>
              </a:spcBef>
              <a:buSzPct val="99000"/>
              <a:defRPr sz="2665"/>
            </a:lvl5pPr>
            <a:lvl6pPr lvl="5">
              <a:spcBef>
                <a:spcPts val="0"/>
              </a:spcBef>
              <a:buSzPct val="99000"/>
              <a:defRPr sz="2665"/>
            </a:lvl6pPr>
            <a:lvl7pPr lvl="6">
              <a:spcBef>
                <a:spcPts val="0"/>
              </a:spcBef>
              <a:buSzPct val="99000"/>
              <a:defRPr sz="2665"/>
            </a:lvl7pPr>
            <a:lvl8pPr lvl="7">
              <a:spcBef>
                <a:spcPts val="0"/>
              </a:spcBef>
              <a:buSzPct val="99000"/>
              <a:defRPr sz="2665"/>
            </a:lvl8pPr>
            <a:lvl9pPr lvl="8">
              <a:spcBef>
                <a:spcPts val="0"/>
              </a:spcBef>
              <a:buSzPct val="99000"/>
              <a:defRPr sz="2665"/>
            </a:lvl9pPr>
          </a:lstStyle>
          <a:p/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9000"/>
              <a:defRPr sz="2665"/>
            </a:lvl1pPr>
            <a:lvl2pPr lvl="1">
              <a:spcBef>
                <a:spcPts val="0"/>
              </a:spcBef>
              <a:buSzPct val="99000"/>
              <a:defRPr sz="2665"/>
            </a:lvl2pPr>
            <a:lvl3pPr lvl="2">
              <a:spcBef>
                <a:spcPts val="0"/>
              </a:spcBef>
              <a:buSzPct val="99000"/>
              <a:defRPr sz="2665"/>
            </a:lvl3pPr>
            <a:lvl4pPr lvl="3">
              <a:spcBef>
                <a:spcPts val="0"/>
              </a:spcBef>
              <a:buSzPct val="99000"/>
              <a:defRPr sz="2665"/>
            </a:lvl4pPr>
            <a:lvl5pPr lvl="4">
              <a:spcBef>
                <a:spcPts val="0"/>
              </a:spcBef>
              <a:buSzPct val="99000"/>
              <a:defRPr sz="2665"/>
            </a:lvl5pPr>
            <a:lvl6pPr lvl="5">
              <a:spcBef>
                <a:spcPts val="0"/>
              </a:spcBef>
              <a:buSzPct val="99000"/>
              <a:defRPr sz="2665"/>
            </a:lvl6pPr>
            <a:lvl7pPr lvl="6">
              <a:spcBef>
                <a:spcPts val="0"/>
              </a:spcBef>
              <a:buSzPct val="99000"/>
              <a:defRPr sz="2665"/>
            </a:lvl7pPr>
            <a:lvl8pPr lvl="7">
              <a:spcBef>
                <a:spcPts val="0"/>
              </a:spcBef>
              <a:buSzPct val="99000"/>
              <a:defRPr sz="2665"/>
            </a:lvl8pPr>
            <a:lvl9pPr lvl="8">
              <a:spcBef>
                <a:spcPts val="0"/>
              </a:spcBef>
              <a:buSzPct val="99000"/>
              <a:defRPr sz="2665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 rot="8117859">
            <a:off x="3056331" y="5147501"/>
            <a:ext cx="3082170" cy="3088024"/>
          </a:xfrm>
          <a:prstGeom prst="rtTriangle">
            <a:avLst/>
          </a:prstGeom>
          <a:solidFill>
            <a:srgbClr val="E668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Triangle 11"/>
          <p:cNvSpPr/>
          <p:nvPr/>
        </p:nvSpPr>
        <p:spPr>
          <a:xfrm rot="8117859">
            <a:off x="5609225" y="1240927"/>
            <a:ext cx="3082170" cy="3088024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Triangle 12"/>
          <p:cNvSpPr/>
          <p:nvPr/>
        </p:nvSpPr>
        <p:spPr>
          <a:xfrm rot="2636939">
            <a:off x="8111016" y="4362625"/>
            <a:ext cx="1553110" cy="1556009"/>
          </a:xfrm>
          <a:prstGeom prst="rtTriangle">
            <a:avLst/>
          </a:prstGeom>
          <a:solidFill>
            <a:srgbClr val="F1250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Triangle 13"/>
          <p:cNvSpPr/>
          <p:nvPr/>
        </p:nvSpPr>
        <p:spPr>
          <a:xfrm rot="18940771">
            <a:off x="6091798" y="2741700"/>
            <a:ext cx="1553110" cy="1556009"/>
          </a:xfrm>
          <a:prstGeom prst="rtTriangle">
            <a:avLst/>
          </a:prstGeom>
          <a:solidFill>
            <a:srgbClr val="0707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Triangle 14"/>
          <p:cNvSpPr/>
          <p:nvPr/>
        </p:nvSpPr>
        <p:spPr>
          <a:xfrm rot="5400000">
            <a:off x="1022810" y="4271543"/>
            <a:ext cx="2281202" cy="2261501"/>
          </a:xfrm>
          <a:prstGeom prst="rtTriangle">
            <a:avLst/>
          </a:prstGeom>
          <a:solidFill>
            <a:srgbClr val="F74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353786" y="447252"/>
            <a:ext cx="1619250" cy="16055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 17"/>
          <p:cNvSpPr/>
          <p:nvPr/>
        </p:nvSpPr>
        <p:spPr>
          <a:xfrm>
            <a:off x="1492549" y="2152668"/>
            <a:ext cx="3252788" cy="1657350"/>
          </a:xfrm>
          <a:custGeom>
            <a:avLst/>
            <a:gdLst>
              <a:gd name="connsiteX0" fmla="*/ 0 w 3252788"/>
              <a:gd name="connsiteY0" fmla="*/ 1657350 h 1657350"/>
              <a:gd name="connsiteX1" fmla="*/ 1666875 w 3252788"/>
              <a:gd name="connsiteY1" fmla="*/ 0 h 1657350"/>
              <a:gd name="connsiteX2" fmla="*/ 3252788 w 3252788"/>
              <a:gd name="connsiteY2" fmla="*/ 0 h 1657350"/>
              <a:gd name="connsiteX3" fmla="*/ 1576388 w 3252788"/>
              <a:gd name="connsiteY3" fmla="*/ 1652587 h 1657350"/>
              <a:gd name="connsiteX4" fmla="*/ 0 w 3252788"/>
              <a:gd name="connsiteY4" fmla="*/ 1657350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2788" h="1657350">
                <a:moveTo>
                  <a:pt x="0" y="1657350"/>
                </a:moveTo>
                <a:lnTo>
                  <a:pt x="1666875" y="0"/>
                </a:lnTo>
                <a:lnTo>
                  <a:pt x="3252788" y="0"/>
                </a:lnTo>
                <a:lnTo>
                  <a:pt x="1576388" y="1652587"/>
                </a:lnTo>
                <a:lnTo>
                  <a:pt x="0" y="1657350"/>
                </a:lnTo>
                <a:close/>
              </a:path>
            </a:pathLst>
          </a:custGeom>
          <a:solidFill>
            <a:srgbClr val="0964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71370"/>
            <a:ext cx="8331200" cy="1219199"/>
          </a:xfrm>
        </p:spPr>
        <p:txBody>
          <a:bodyPr/>
          <a:p>
            <a:r>
              <a:rPr lang="en-GB" altLang="en-US">
                <a:latin typeface="911 Porscha Bold" charset="0"/>
                <a:cs typeface="911 Porscha Bold" charset="0"/>
              </a:rPr>
              <a:t>Figuur maken </a:t>
            </a:r>
            <a:endParaRPr lang="en-GB" altLang="en-US">
              <a:latin typeface="911 Porscha Bold" charset="0"/>
              <a:cs typeface="911 Porscha Bol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7870" y="3290570"/>
            <a:ext cx="6502399" cy="914400"/>
          </a:xfrm>
        </p:spPr>
        <p:txBody>
          <a:bodyPr/>
          <a:p>
            <a:r>
              <a:rPr lang="en-GB" altLang="en-US">
                <a:latin typeface="Bahnschrift" panose="020B0502040204020203" charset="0"/>
                <a:cs typeface="Bahnschrift" panose="020B0502040204020203" charset="0"/>
              </a:rPr>
              <a:t>1) Zet het groene recht maar het schuine kant moet richting links</a:t>
            </a:r>
            <a:endParaRPr lang="en-GB" altLang="en-US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16200000">
            <a:off x="4032250" y="5466715"/>
            <a:ext cx="1824990" cy="1662430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701165"/>
            <a:ext cx="8331200" cy="1219199"/>
          </a:xfrm>
        </p:spPr>
        <p:txBody>
          <a:bodyPr/>
          <a:p>
            <a:r>
              <a:rPr lang="en-GB" altLang="en-US">
                <a:latin typeface="911 Porscha Bold" charset="0"/>
                <a:cs typeface="911 Porscha Bold" charset="0"/>
              </a:rPr>
              <a:t>Figuur maken</a:t>
            </a:r>
            <a:endParaRPr lang="en-GB" altLang="en-US">
              <a:latin typeface="911 Porscha Bold" charset="0"/>
              <a:cs typeface="911 Porscha Bol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6575" y="2895600"/>
            <a:ext cx="6502399" cy="914400"/>
          </a:xfrm>
        </p:spPr>
        <p:txBody>
          <a:bodyPr/>
          <a:p>
            <a:r>
              <a:rPr lang="en-GB" altLang="en-US">
                <a:latin typeface="Bahnschrift" panose="020B0502040204020203" charset="0"/>
                <a:cs typeface="Bahnschrift" panose="020B0502040204020203" charset="0"/>
              </a:rPr>
              <a:t>2) Zet het geele naast het groene zorg ervoor dat het maat kleiner is</a:t>
            </a:r>
            <a:r>
              <a:rPr lang="en-GB" altLang="en-US"/>
              <a:t> </a:t>
            </a:r>
            <a:endParaRPr lang="en-GB" altLang="en-US"/>
          </a:p>
        </p:txBody>
      </p:sp>
      <p:sp>
        <p:nvSpPr>
          <p:cNvPr id="4" name="Right Triangle 3"/>
          <p:cNvSpPr/>
          <p:nvPr/>
        </p:nvSpPr>
        <p:spPr>
          <a:xfrm rot="16200000">
            <a:off x="2225040" y="5466715"/>
            <a:ext cx="1824990" cy="1662430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968750" y="6210935"/>
            <a:ext cx="1619250" cy="9994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81050"/>
            <a:ext cx="8331200" cy="1219199"/>
          </a:xfrm>
        </p:spPr>
        <p:txBody>
          <a:bodyPr/>
          <a:p>
            <a:r>
              <a:rPr lang="en-GB" altLang="en-US">
                <a:latin typeface="911 Porscha Bold" charset="0"/>
                <a:cs typeface="911 Porscha Bold" charset="0"/>
              </a:rPr>
              <a:t>Figuur maken </a:t>
            </a:r>
            <a:endParaRPr lang="en-GB" altLang="en-US">
              <a:latin typeface="911 Porscha Bold" charset="0"/>
              <a:cs typeface="911 Porscha Bol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653030"/>
            <a:ext cx="6502399" cy="914400"/>
          </a:xfrm>
        </p:spPr>
        <p:txBody>
          <a:bodyPr/>
          <a:p>
            <a:r>
              <a:rPr lang="en-GB" altLang="en-US">
                <a:latin typeface="Bahnschrift" panose="020B0502040204020203" charset="0"/>
                <a:cs typeface="Bahnschrift" panose="020B0502040204020203" charset="0"/>
              </a:rPr>
              <a:t>3) Zet het oranje naast het gele, het moet ook recht zijn maar die schuine kant moet richting rechts</a:t>
            </a:r>
            <a:endParaRPr lang="en-GB" altLang="en-US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16200000">
            <a:off x="2225040" y="5466715"/>
            <a:ext cx="1824990" cy="1662430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968750" y="6210935"/>
            <a:ext cx="1619250" cy="9994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  <p:sp>
        <p:nvSpPr>
          <p:cNvPr id="13" name="Right Triangle 12"/>
          <p:cNvSpPr/>
          <p:nvPr/>
        </p:nvSpPr>
        <p:spPr>
          <a:xfrm>
            <a:off x="5588161" y="5654850"/>
            <a:ext cx="1553110" cy="1556009"/>
          </a:xfrm>
          <a:prstGeom prst="rtTriangle">
            <a:avLst/>
          </a:prstGeom>
          <a:solidFill>
            <a:srgbClr val="F1250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81050"/>
            <a:ext cx="8331200" cy="1219199"/>
          </a:xfrm>
        </p:spPr>
        <p:txBody>
          <a:bodyPr/>
          <a:p>
            <a:r>
              <a:rPr lang="en-GB" altLang="en-US">
                <a:latin typeface="911 Porscha Bold" charset="0"/>
                <a:cs typeface="911 Porscha Bold" charset="0"/>
              </a:rPr>
              <a:t>Figuur maken </a:t>
            </a:r>
            <a:endParaRPr lang="en-GB" altLang="en-US">
              <a:latin typeface="911 Porscha Bold" charset="0"/>
              <a:cs typeface="911 Porscha Bol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653030"/>
            <a:ext cx="6502399" cy="914400"/>
          </a:xfrm>
        </p:spPr>
        <p:txBody>
          <a:bodyPr/>
          <a:p>
            <a:r>
              <a:rPr lang="en-GB" altLang="en-US">
                <a:latin typeface="Bahnschrift" panose="020B0502040204020203" charset="0"/>
                <a:cs typeface="Bahnschrift" panose="020B0502040204020203" charset="0"/>
              </a:rPr>
              <a:t>4) Zet het blauwe op het oranje. Het  het rechte kant moet in een lijn zijn met het bovenste rand van het rood.</a:t>
            </a:r>
            <a:endParaRPr lang="en-GB" altLang="en-US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16200000">
            <a:off x="2225040" y="5466715"/>
            <a:ext cx="1824990" cy="1662430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968750" y="6210935"/>
            <a:ext cx="1619250" cy="9994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  <p:sp>
        <p:nvSpPr>
          <p:cNvPr id="14" name="Right Triangle 13"/>
          <p:cNvSpPr/>
          <p:nvPr/>
        </p:nvSpPr>
        <p:spPr>
          <a:xfrm rot="10800000">
            <a:off x="5588000" y="5385435"/>
            <a:ext cx="1336040" cy="1153795"/>
          </a:xfrm>
          <a:prstGeom prst="rtTriangle">
            <a:avLst/>
          </a:prstGeom>
          <a:solidFill>
            <a:srgbClr val="0707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  <p:sp>
        <p:nvSpPr>
          <p:cNvPr id="15" name="Right Triangle 14"/>
          <p:cNvSpPr/>
          <p:nvPr/>
        </p:nvSpPr>
        <p:spPr>
          <a:xfrm>
            <a:off x="5588000" y="5385435"/>
            <a:ext cx="2083435" cy="1824990"/>
          </a:xfrm>
          <a:prstGeom prst="rtTriangle">
            <a:avLst/>
          </a:prstGeom>
          <a:solidFill>
            <a:srgbClr val="F74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WPS Presentation</Application>
  <PresentationFormat>Custom</PresentationFormat>
  <Paragraphs>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8" baseType="lpstr">
      <vt:lpstr>Arial</vt:lpstr>
      <vt:lpstr>SimSun</vt:lpstr>
      <vt:lpstr>Wingdings</vt:lpstr>
      <vt:lpstr>Arial</vt:lpstr>
      <vt:lpstr>Microsoft YaHei</vt:lpstr>
      <vt:lpstr>Arial Unicode MS</vt:lpstr>
      <vt:lpstr>911 Porscha Expanded</vt:lpstr>
      <vt:lpstr>911 Porscha Bold</vt:lpstr>
      <vt:lpstr>911 Porscha</vt:lpstr>
      <vt:lpstr>Algerian</vt:lpstr>
      <vt:lpstr>911 Porscha Italic</vt:lpstr>
      <vt:lpstr>Arial Black</vt:lpstr>
      <vt:lpstr>Bahnschrift Condensed</vt:lpstr>
      <vt:lpstr>Bahnschrift</vt:lpstr>
      <vt:lpstr>Agency FB</vt:lpstr>
      <vt:lpstr>Arial Nova</vt:lpstr>
      <vt:lpstr>Arial Rounded MT Bold</vt:lpstr>
      <vt:lpstr>Arial Nova Cond</vt:lpstr>
      <vt:lpstr>Arial Nova Cond Light</vt:lpstr>
      <vt:lpstr>Bahnschrift Light Condensed</vt:lpstr>
      <vt:lpstr>Arial Nova Light</vt:lpstr>
      <vt:lpstr>Custom Theme</vt:lpstr>
      <vt:lpstr>PowerPoint 演示文稿</vt:lpstr>
      <vt:lpstr>PowerPoint 演示文稿</vt:lpstr>
      <vt:lpstr>PowerPoint 演示文稿</vt:lpstr>
      <vt:lpstr>PowerPoint 演示文稿</vt:lpstr>
      <vt:lpstr>Figuur maken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</dc:creator>
  <cp:lastModifiedBy>HavannaOnana</cp:lastModifiedBy>
  <cp:revision>10</cp:revision>
  <dcterms:created xsi:type="dcterms:W3CDTF">2023-12-11T07:33:31Z</dcterms:created>
  <dcterms:modified xsi:type="dcterms:W3CDTF">2023-12-11T08:00:55Z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8181DC73447843FF8672A9D84BCD05CF_13</vt:lpwstr>
  </property>
  <property fmtid="{D5CDD505-2E9C-101B-9397-08002B2CF9AE}" pid="3" name="KSOProductBuildVer">
    <vt:lpwstr>1033-12.2.0.13359</vt:lpwstr>
  </property>
</Properties>
</file>