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15" r:id="rId3"/>
    <p:sldId id="316" r:id="rId5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29833" autoAdjust="0"/>
    <p:restoredTop sz="0" autoAdjust="0"/>
  </p:normalViewPr>
  <p:slideViewPr>
    <p:cSldViewPr snapToGrid="0">
      <p:cViewPr varScale="1">
        <p:scale>
          <a:sx n="19" d="100"/>
          <a:sy n="19" d="100"/>
        </p:scale>
        <p:origin x="25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draai</a:t>
            </a:r>
            <a:r>
              <a:rPr lang="en-GB" dirty="0"/>
              <a:t> je de </a:t>
            </a:r>
            <a:r>
              <a:rPr lang="en-GB" dirty="0" err="1"/>
              <a:t>oranje</a:t>
            </a:r>
            <a:r>
              <a:rPr lang="en-GB" dirty="0"/>
              <a:t> </a:t>
            </a:r>
            <a:r>
              <a:rPr lang="en-GB" dirty="0" err="1"/>
              <a:t>rechthoekige</a:t>
            </a:r>
            <a:r>
              <a:rPr lang="en-GB" dirty="0"/>
              <a:t> </a:t>
            </a:r>
            <a:r>
              <a:rPr lang="en-GB" dirty="0" err="1"/>
              <a:t>driehoek</a:t>
            </a:r>
            <a:r>
              <a:rPr lang="en-GB" dirty="0"/>
              <a:t> om, </a:t>
            </a:r>
            <a:r>
              <a:rPr lang="en-GB" dirty="0" err="1"/>
              <a:t>zodat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op de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lijkt</a:t>
            </a:r>
            <a:r>
              <a:rPr lang="en-GB" dirty="0"/>
              <a:t>. </a:t>
            </a:r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plaats</a:t>
            </a:r>
            <a:r>
              <a:rPr lang="en-GB" dirty="0"/>
              <a:t> je de </a:t>
            </a:r>
            <a:r>
              <a:rPr lang="en-GB" dirty="0" err="1"/>
              <a:t>groene</a:t>
            </a:r>
            <a:r>
              <a:rPr lang="en-GB" dirty="0"/>
              <a:t> </a:t>
            </a:r>
            <a:r>
              <a:rPr lang="en-GB" dirty="0" err="1"/>
              <a:t>rechthoekige</a:t>
            </a:r>
            <a:r>
              <a:rPr lang="en-GB" dirty="0"/>
              <a:t> </a:t>
            </a:r>
            <a:r>
              <a:rPr lang="en-GB" dirty="0" err="1"/>
              <a:t>driehoek</a:t>
            </a:r>
            <a:r>
              <a:rPr lang="en-GB" dirty="0"/>
              <a:t> op de </a:t>
            </a:r>
            <a:r>
              <a:rPr lang="en-GB" dirty="0" err="1"/>
              <a:t>oranje</a:t>
            </a:r>
            <a:r>
              <a:rPr lang="en-GB" dirty="0"/>
              <a:t> </a:t>
            </a:r>
            <a:r>
              <a:rPr lang="en-GB" dirty="0" err="1"/>
              <a:t>driehoek</a:t>
            </a:r>
            <a:r>
              <a:rPr lang="en-GB" dirty="0"/>
              <a:t>, </a:t>
            </a:r>
            <a:r>
              <a:rPr lang="en-GB" dirty="0" err="1"/>
              <a:t>zodat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vierkant</a:t>
            </a:r>
            <a:r>
              <a:rPr lang="en-GB" dirty="0"/>
              <a:t> </a:t>
            </a:r>
            <a:r>
              <a:rPr lang="en-GB" dirty="0" err="1"/>
              <a:t>lijkt</a:t>
            </a:r>
            <a:r>
              <a:rPr lang="en-GB" dirty="0"/>
              <a:t>. </a:t>
            </a:r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draai</a:t>
            </a:r>
            <a:r>
              <a:rPr lang="en-GB" dirty="0"/>
              <a:t> je de </a:t>
            </a:r>
            <a:r>
              <a:rPr lang="en-GB" dirty="0" err="1"/>
              <a:t>blauwe</a:t>
            </a:r>
            <a:r>
              <a:rPr lang="en-GB" dirty="0"/>
              <a:t> </a:t>
            </a:r>
            <a:r>
              <a:rPr lang="en-GB" dirty="0" err="1"/>
              <a:t>driehoek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beneden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plaats</a:t>
            </a:r>
            <a:r>
              <a:rPr lang="en-GB" dirty="0"/>
              <a:t> je het </a:t>
            </a:r>
            <a:r>
              <a:rPr lang="en-GB" dirty="0" err="1"/>
              <a:t>uiteinde</a:t>
            </a:r>
            <a:r>
              <a:rPr lang="en-GB" dirty="0"/>
              <a:t> van het </a:t>
            </a:r>
            <a:r>
              <a:rPr lang="en-GB" dirty="0" err="1"/>
              <a:t>blauwe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uiteinde</a:t>
            </a:r>
            <a:r>
              <a:rPr lang="en-GB" dirty="0"/>
              <a:t> van het </a:t>
            </a:r>
            <a:r>
              <a:rPr lang="en-GB" dirty="0" err="1"/>
              <a:t>groene</a:t>
            </a:r>
            <a:r>
              <a:rPr lang="en-GB" dirty="0"/>
              <a:t>. </a:t>
            </a:r>
            <a:r>
              <a:rPr lang="en-GB" dirty="0" err="1"/>
              <a:t>Vervolgen</a:t>
            </a:r>
            <a:r>
              <a:rPr lang="en-GB" dirty="0"/>
              <a:t> </a:t>
            </a:r>
            <a:r>
              <a:rPr lang="en-GB" dirty="0" err="1"/>
              <a:t>plaats</a:t>
            </a:r>
            <a:r>
              <a:rPr lang="en-GB" dirty="0"/>
              <a:t> je de </a:t>
            </a:r>
            <a:r>
              <a:rPr lang="en-GB" dirty="0" err="1"/>
              <a:t>linkerkant</a:t>
            </a:r>
            <a:r>
              <a:rPr lang="en-GB" dirty="0"/>
              <a:t> van het </a:t>
            </a:r>
            <a:r>
              <a:rPr lang="en-GB" dirty="0" err="1"/>
              <a:t>gele</a:t>
            </a:r>
            <a:r>
              <a:rPr lang="en-GB" dirty="0"/>
              <a:t> </a:t>
            </a:r>
            <a:r>
              <a:rPr lang="en-GB" dirty="0" err="1"/>
              <a:t>vierkant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de</a:t>
            </a:r>
            <a:r>
              <a:rPr lang="en-GB" dirty="0"/>
              <a:t> </a:t>
            </a:r>
            <a:r>
              <a:rPr lang="en-GB" dirty="0" err="1"/>
              <a:t>rechterkant</a:t>
            </a:r>
            <a:r>
              <a:rPr lang="en-GB" dirty="0"/>
              <a:t> van het </a:t>
            </a:r>
            <a:r>
              <a:rPr lang="en-GB" dirty="0" err="1"/>
              <a:t>oranje</a:t>
            </a:r>
            <a:r>
              <a:rPr lang="en-GB" dirty="0"/>
              <a:t>, </a:t>
            </a:r>
            <a:r>
              <a:rPr lang="en-GB" dirty="0" err="1"/>
              <a:t>waarbij</a:t>
            </a:r>
            <a:r>
              <a:rPr lang="en-GB" dirty="0"/>
              <a:t> die </a:t>
            </a:r>
            <a:r>
              <a:rPr lang="en-GB" dirty="0" err="1"/>
              <a:t>onderkant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lijn</a:t>
            </a:r>
            <a:r>
              <a:rPr lang="en-GB" dirty="0"/>
              <a:t> </a:t>
            </a:r>
            <a:r>
              <a:rPr lang="en-GB" dirty="0" err="1"/>
              <a:t>ligt</a:t>
            </a:r>
            <a:r>
              <a:rPr lang="en-GB"/>
              <a:t>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5720368" y="553610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5400000">
            <a:off x="1035587" y="3457798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ight Triangle 12"/>
          <p:cNvSpPr/>
          <p:nvPr/>
        </p:nvSpPr>
        <p:spPr>
          <a:xfrm rot="2636939">
            <a:off x="8111016" y="4362625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8076170">
            <a:off x="2282300" y="2682720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ight Triangle 14"/>
          <p:cNvSpPr/>
          <p:nvPr/>
        </p:nvSpPr>
        <p:spPr>
          <a:xfrm rot="16200000">
            <a:off x="1022810" y="4271543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11060" y="4937362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Freeform 17"/>
          <p:cNvSpPr/>
          <p:nvPr/>
        </p:nvSpPr>
        <p:spPr>
          <a:xfrm>
            <a:off x="5628730" y="5140629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6431915"/>
            <a:ext cx="6502399" cy="914400"/>
          </a:xfrm>
        </p:spPr>
        <p:txBody>
          <a:bodyPr/>
          <a:p>
            <a:r>
              <a:rPr lang="en-GB" altLang="en-US"/>
              <a:t>Goed zo Goed uitgelegd door review door Godrine</a:t>
            </a:r>
            <a:endParaRPr lang="en-GB" altLang="en-US"/>
          </a:p>
        </p:txBody>
      </p:sp>
      <p:sp>
        <p:nvSpPr>
          <p:cNvPr id="14" name="Right Triangle 13"/>
          <p:cNvSpPr/>
          <p:nvPr/>
        </p:nvSpPr>
        <p:spPr>
          <a:xfrm rot="8076170">
            <a:off x="4303505" y="501495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dirty="0"/>
          </a:p>
        </p:txBody>
      </p:sp>
      <p:sp>
        <p:nvSpPr>
          <p:cNvPr id="12" name="Right Triangle 11"/>
          <p:cNvSpPr/>
          <p:nvPr/>
        </p:nvSpPr>
        <p:spPr>
          <a:xfrm rot="5400000">
            <a:off x="2647852" y="1293718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dirty="0"/>
          </a:p>
        </p:txBody>
      </p:sp>
      <p:sp>
        <p:nvSpPr>
          <p:cNvPr id="15" name="Right Triangle 14"/>
          <p:cNvSpPr/>
          <p:nvPr/>
        </p:nvSpPr>
        <p:spPr>
          <a:xfrm rot="16200000">
            <a:off x="2635075" y="2108098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30310" y="2773917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Custom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Arial</vt:lpstr>
      <vt:lpstr>Microsoft YaHei</vt:lpstr>
      <vt:lpstr>Arial Unicode MS</vt:lpstr>
      <vt:lpstr>Custom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godri</cp:lastModifiedBy>
  <cp:revision>10</cp:revision>
  <dcterms:created xsi:type="dcterms:W3CDTF">2023-12-11T08:32:13Z</dcterms:created>
  <dcterms:modified xsi:type="dcterms:W3CDTF">2023-12-11T08:34:40Z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4A787D7AB6E74D3C841A21A644C8623C_13</vt:lpwstr>
  </property>
  <property fmtid="{D5CDD505-2E9C-101B-9397-08002B2CF9AE}" pid="3" name="KSOProductBuildVer">
    <vt:lpwstr>1033-12.2.0.13359</vt:lpwstr>
  </property>
</Properties>
</file>