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5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9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3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0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0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4963886" y="15811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4963886" y="24955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5192486" y="2038350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4963886" y="34099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5192486" y="2952750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4963886" y="43180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5192486" y="3860800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6564086" y="15811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6564086" y="24955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6792686" y="2038350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6564086" y="34099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6792686" y="2952750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6564086" y="43180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6792686" y="3860800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5909916" y="1209675"/>
            <a:ext cx="6470" cy="387667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668486" y="501015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954486" y="50101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5611586" y="3028950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6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4668945" y="1944461"/>
            <a:ext cx="6470" cy="387667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2" name="Oval 15"/>
          <p:cNvSpPr/>
          <p:nvPr/>
        </p:nvSpPr>
        <p:spPr bwMode="auto">
          <a:xfrm>
            <a:off x="6275615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6275615" y="6508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5713360" y="1963911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6504215" y="1108074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6000750" y="555171"/>
            <a:ext cx="0" cy="200025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67705" y="2315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64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668945" y="457200"/>
            <a:ext cx="0" cy="53639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2" name="Oval 15"/>
          <p:cNvSpPr/>
          <p:nvPr/>
        </p:nvSpPr>
        <p:spPr bwMode="auto">
          <a:xfrm>
            <a:off x="6275615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6275615" y="6508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5713360" y="1963911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6504215" y="1108074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6000750" y="555171"/>
            <a:ext cx="0" cy="206787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67705" y="2315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  <p:sp>
        <p:nvSpPr>
          <p:cNvPr id="28" name="右箭头 27"/>
          <p:cNvSpPr/>
          <p:nvPr/>
        </p:nvSpPr>
        <p:spPr bwMode="auto">
          <a:xfrm rot="10800000">
            <a:off x="4180114" y="1116466"/>
            <a:ext cx="1812471" cy="324928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668945" y="457200"/>
            <a:ext cx="0" cy="53639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2" name="Oval 15"/>
          <p:cNvSpPr/>
          <p:nvPr/>
        </p:nvSpPr>
        <p:spPr bwMode="auto">
          <a:xfrm>
            <a:off x="6275615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6275615" y="6508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5713360" y="1963911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6504215" y="1108074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6000750" y="555171"/>
            <a:ext cx="0" cy="206787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67705" y="2315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  <p:sp>
        <p:nvSpPr>
          <p:cNvPr id="28" name="右箭头 27"/>
          <p:cNvSpPr/>
          <p:nvPr/>
        </p:nvSpPr>
        <p:spPr bwMode="auto">
          <a:xfrm rot="10800000">
            <a:off x="4180114" y="1116466"/>
            <a:ext cx="1812471" cy="324928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" name="笑脸 1"/>
          <p:cNvSpPr/>
          <p:nvPr/>
        </p:nvSpPr>
        <p:spPr>
          <a:xfrm>
            <a:off x="6309092" y="684352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禁止符 2"/>
          <p:cNvSpPr/>
          <p:nvPr/>
        </p:nvSpPr>
        <p:spPr>
          <a:xfrm>
            <a:off x="4746496" y="855122"/>
            <a:ext cx="889314" cy="88931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668945" y="457200"/>
            <a:ext cx="0" cy="53639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2" name="Oval 15"/>
          <p:cNvSpPr/>
          <p:nvPr/>
        </p:nvSpPr>
        <p:spPr bwMode="auto">
          <a:xfrm>
            <a:off x="6275615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6275615" y="6508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5713360" y="1963911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6504215" y="1108074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6000750" y="555171"/>
            <a:ext cx="0" cy="206787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67705" y="2502601"/>
            <a:ext cx="1562100" cy="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  <p:sp>
        <p:nvSpPr>
          <p:cNvPr id="28" name="右箭头 27"/>
          <p:cNvSpPr/>
          <p:nvPr/>
        </p:nvSpPr>
        <p:spPr bwMode="auto">
          <a:xfrm rot="10800000">
            <a:off x="4250595" y="1193709"/>
            <a:ext cx="3379210" cy="315888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" name="笑脸 1"/>
          <p:cNvSpPr/>
          <p:nvPr/>
        </p:nvSpPr>
        <p:spPr>
          <a:xfrm>
            <a:off x="6309092" y="684352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15"/>
          <p:cNvSpPr/>
          <p:nvPr/>
        </p:nvSpPr>
        <p:spPr bwMode="auto">
          <a:xfrm>
            <a:off x="7992016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32" name="Straight Arrow Connector 23"/>
          <p:cNvCxnSpPr>
            <a:cxnSpLocks noChangeShapeType="1"/>
            <a:stCxn id="11" idx="6"/>
            <a:endCxn id="31" idx="3"/>
          </p:cNvCxnSpPr>
          <p:nvPr/>
        </p:nvCxnSpPr>
        <p:spPr bwMode="auto">
          <a:xfrm flipV="1">
            <a:off x="5780315" y="1963911"/>
            <a:ext cx="2278656" cy="5806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2"/>
          <p:cNvCxnSpPr/>
          <p:nvPr/>
        </p:nvCxnSpPr>
        <p:spPr>
          <a:xfrm>
            <a:off x="7629805" y="484866"/>
            <a:ext cx="0" cy="206787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622459" y="2502465"/>
            <a:ext cx="207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 for PR}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57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4668945" y="1877786"/>
            <a:ext cx="44570" cy="39433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41880" y="528138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gh</a:t>
            </a:r>
            <a:r>
              <a:rPr lang="en-US" altLang="zh-CN" sz="1400" dirty="0" smtClean="0"/>
              <a:t>-pages” branch</a:t>
            </a:r>
            <a:endParaRPr lang="zh-CN" altLang="en-US" sz="1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20537" t="3198" r="21488" b="1284"/>
          <a:stretch/>
        </p:blipFill>
        <p:spPr>
          <a:xfrm>
            <a:off x="6618515" y="1755113"/>
            <a:ext cx="4044800" cy="34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4668945" y="376947"/>
            <a:ext cx="61533" cy="544418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b="1" dirty="0">
                <a:solidFill>
                  <a:srgbClr val="FF0000"/>
                </a:solidFill>
              </a:rPr>
              <a:t>YYYY-MM-DD-site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41880" y="528138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gh</a:t>
            </a:r>
            <a:r>
              <a:rPr lang="en-US" altLang="zh-CN" sz="1400" dirty="0" smtClean="0"/>
              <a:t>-pages” branch</a:t>
            </a:r>
            <a:endParaRPr lang="zh-CN" altLang="en-US" sz="1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20537" t="3198" r="21488" b="1284"/>
          <a:stretch/>
        </p:blipFill>
        <p:spPr>
          <a:xfrm>
            <a:off x="6618515" y="1755113"/>
            <a:ext cx="4044800" cy="3407645"/>
          </a:xfrm>
          <a:prstGeom prst="rect">
            <a:avLst/>
          </a:prstGeom>
        </p:spPr>
      </p:pic>
      <p:sp>
        <p:nvSpPr>
          <p:cNvPr id="37" name="笑脸 36"/>
          <p:cNvSpPr/>
          <p:nvPr/>
        </p:nvSpPr>
        <p:spPr>
          <a:xfrm>
            <a:off x="7403980" y="2642252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笑脸 37"/>
          <p:cNvSpPr/>
          <p:nvPr/>
        </p:nvSpPr>
        <p:spPr>
          <a:xfrm>
            <a:off x="7278107" y="2273580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笑脸 38"/>
          <p:cNvSpPr/>
          <p:nvPr/>
        </p:nvSpPr>
        <p:spPr>
          <a:xfrm>
            <a:off x="7403980" y="3401169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Straight Arrow Connector 23"/>
          <p:cNvCxnSpPr>
            <a:cxnSpLocks noChangeShapeType="1"/>
          </p:cNvCxnSpPr>
          <p:nvPr/>
        </p:nvCxnSpPr>
        <p:spPr bwMode="auto">
          <a:xfrm flipV="1">
            <a:off x="5562953" y="1844308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15"/>
          <p:cNvSpPr/>
          <p:nvPr/>
        </p:nvSpPr>
        <p:spPr bwMode="auto">
          <a:xfrm>
            <a:off x="5311632" y="139734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4" name="Oval 15"/>
          <p:cNvSpPr/>
          <p:nvPr/>
        </p:nvSpPr>
        <p:spPr bwMode="auto">
          <a:xfrm>
            <a:off x="5311632" y="474548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45" name="Straight Arrow Connector 23"/>
          <p:cNvCxnSpPr>
            <a:cxnSpLocks noChangeShapeType="1"/>
            <a:stCxn id="43" idx="0"/>
            <a:endCxn id="44" idx="4"/>
          </p:cNvCxnSpPr>
          <p:nvPr/>
        </p:nvCxnSpPr>
        <p:spPr bwMode="auto">
          <a:xfrm flipV="1">
            <a:off x="5540232" y="931748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笑脸 45"/>
          <p:cNvSpPr/>
          <p:nvPr/>
        </p:nvSpPr>
        <p:spPr>
          <a:xfrm>
            <a:off x="5353273" y="508026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 bwMode="auto">
          <a:xfrm rot="10800000">
            <a:off x="4180114" y="1162390"/>
            <a:ext cx="1179936" cy="304516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48" name="禁止符 47"/>
          <p:cNvSpPr/>
          <p:nvPr/>
        </p:nvSpPr>
        <p:spPr>
          <a:xfrm>
            <a:off x="4496091" y="991098"/>
            <a:ext cx="607559" cy="60755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5"/>
          <p:cNvSpPr/>
          <p:nvPr/>
        </p:nvSpPr>
        <p:spPr bwMode="auto">
          <a:xfrm>
            <a:off x="1724508" y="2566659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1724508" y="3481059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1953108" y="3023859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1724508" y="4395459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1953108" y="3938259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1724508" y="5303509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1953108" y="4846309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5"/>
          <p:cNvSpPr/>
          <p:nvPr/>
        </p:nvSpPr>
        <p:spPr bwMode="auto">
          <a:xfrm>
            <a:off x="2677008" y="1824389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2677008" y="90159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2114753" y="2214634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2905608" y="1358797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2402143" y="805894"/>
            <a:ext cx="0" cy="309970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69098" y="2753324"/>
            <a:ext cx="1562100" cy="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  <p:sp>
        <p:nvSpPr>
          <p:cNvPr id="2" name="笑脸 1"/>
          <p:cNvSpPr/>
          <p:nvPr/>
        </p:nvSpPr>
        <p:spPr>
          <a:xfrm>
            <a:off x="2710485" y="935075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15"/>
          <p:cNvSpPr/>
          <p:nvPr/>
        </p:nvSpPr>
        <p:spPr bwMode="auto">
          <a:xfrm>
            <a:off x="5390887" y="1824389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32" name="Straight Arrow Connector 23"/>
          <p:cNvCxnSpPr>
            <a:cxnSpLocks noChangeShapeType="1"/>
            <a:stCxn id="11" idx="6"/>
            <a:endCxn id="31" idx="3"/>
          </p:cNvCxnSpPr>
          <p:nvPr/>
        </p:nvCxnSpPr>
        <p:spPr bwMode="auto">
          <a:xfrm flipV="1">
            <a:off x="2181708" y="2214634"/>
            <a:ext cx="3276134" cy="5806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2"/>
          <p:cNvCxnSpPr/>
          <p:nvPr/>
        </p:nvCxnSpPr>
        <p:spPr>
          <a:xfrm flipH="1">
            <a:off x="5057233" y="784867"/>
            <a:ext cx="7346" cy="312073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53693" y="2753324"/>
            <a:ext cx="207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 for PR}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960798" y="4483346"/>
            <a:ext cx="395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Local machine</a:t>
            </a:r>
            <a:endParaRPr lang="zh-CN" altLang="en-US" sz="48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2142" y="3084504"/>
            <a:ext cx="265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Will push to</a:t>
            </a:r>
          </a:p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YYYY-MM-DD-site/tree/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gh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-pages</a:t>
            </a:r>
            <a:endParaRPr lang="zh-CN" altLang="en-US" sz="1400" b="1" dirty="0" smtClean="0">
              <a:solidFill>
                <a:srgbClr val="FF0000"/>
              </a:solidFill>
            </a:endParaRPr>
          </a:p>
          <a:p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053693" y="3084504"/>
            <a:ext cx="4175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Will push to</a:t>
            </a:r>
          </a:p>
          <a:p>
            <a:r>
              <a:rPr lang="en-US" altLang="zh-CN" sz="1400" dirty="0" smtClean="0"/>
              <a:t>{your new branch for PR}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/tree/{PR tree name}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Then send PR on the web</a:t>
            </a:r>
            <a:endParaRPr lang="zh-CN" altLang="en-US" sz="1400" b="1" dirty="0" smtClean="0">
              <a:solidFill>
                <a:srgbClr val="FF0000"/>
              </a:solidFill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177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129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MS PGothic</vt:lpstr>
      <vt:lpstr>宋体</vt:lpstr>
      <vt:lpstr>Arial</vt:lpstr>
      <vt:lpstr>Calibri</vt:lpstr>
      <vt:lpstr>Calibri Light</vt:lpstr>
      <vt:lpstr>Times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</dc:creator>
  <cp:lastModifiedBy>H</cp:lastModifiedBy>
  <cp:revision>13</cp:revision>
  <dcterms:created xsi:type="dcterms:W3CDTF">2013-11-19T03:39:24Z</dcterms:created>
  <dcterms:modified xsi:type="dcterms:W3CDTF">2013-11-19T09:38:24Z</dcterms:modified>
</cp:coreProperties>
</file>