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4044" r:id="rId1"/>
    <p:sldMasterId id="2147484056" r:id="rId2"/>
  </p:sldMasterIdLst>
  <p:sldIdLst>
    <p:sldId id="256" r:id="rId3"/>
    <p:sldId id="257" r:id="rId4"/>
    <p:sldId id="296" r:id="rId5"/>
    <p:sldId id="391" r:id="rId6"/>
    <p:sldId id="383" r:id="rId7"/>
    <p:sldId id="381" r:id="rId8"/>
    <p:sldId id="382" r:id="rId9"/>
    <p:sldId id="389" r:id="rId10"/>
    <p:sldId id="390" r:id="rId11"/>
    <p:sldId id="384" r:id="rId12"/>
    <p:sldId id="385" r:id="rId13"/>
    <p:sldId id="386" r:id="rId14"/>
    <p:sldId id="387" r:id="rId15"/>
    <p:sldId id="388" r:id="rId16"/>
    <p:sldId id="353" r:id="rId17"/>
    <p:sldId id="392" r:id="rId18"/>
  </p:sldIdLst>
  <p:sldSz cx="9144000" cy="6858000" type="screen4x3"/>
  <p:notesSz cx="6858000" cy="9144000"/>
  <p:defaultTextStyle>
    <a:defPPr>
      <a:defRPr lang="ar-SA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0066"/>
    <a:srgbClr val="00B0F0"/>
    <a:srgbClr val="D2EAFC"/>
    <a:srgbClr val="4E67C8"/>
    <a:srgbClr val="1B6A86"/>
    <a:srgbClr val="373737"/>
    <a:srgbClr val="B4DCFA"/>
    <a:srgbClr val="9FB3C0"/>
    <a:srgbClr val="B0B6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380"/>
    <p:restoredTop sz="94660"/>
  </p:normalViewPr>
  <p:slideViewPr>
    <p:cSldViewPr>
      <p:cViewPr varScale="1">
        <p:scale>
          <a:sx n="79" d="100"/>
          <a:sy n="79" d="100"/>
        </p:scale>
        <p:origin x="157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20B9723-06A7-4A58-86B6-24F9B5B72A82}" type="datetimeFigureOut">
              <a:rPr lang="ar-SA" smtClean="0"/>
              <a:t>08/05/1445</a:t>
            </a:fld>
            <a:endParaRPr lang="ar-S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ar-S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72AC624-D60D-4845-966F-067D805B7A96}" type="slidenum">
              <a:rPr lang="ar-SA" smtClean="0"/>
              <a:t>‹#›</a:t>
            </a:fld>
            <a:endParaRPr lang="ar-SA" dirty="0"/>
          </a:p>
        </p:txBody>
      </p:sp>
      <p:grpSp>
        <p:nvGrpSpPr>
          <p:cNvPr id="8" name="Group 7"/>
          <p:cNvGrpSpPr/>
          <p:nvPr/>
        </p:nvGrpSpPr>
        <p:grpSpPr>
          <a:xfrm>
            <a:off x="1194101" y="2887530"/>
            <a:ext cx="6779110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387737"/>
            <a:ext cx="6777318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ar-SA"/>
              <a:t>انقر لتحرير نمط العنوان الرئيسي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ar-SA"/>
              <a:t>انقر لتحرير نمط العنوان الثانوي الرئيسي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العنوان الرئيسي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B9723-06A7-4A58-86B6-24F9B5B72A82}" type="datetimeFigureOut">
              <a:rPr lang="ar-SA" smtClean="0"/>
              <a:t>08/05/1445</a:t>
            </a:fld>
            <a:endParaRPr lang="ar-S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AC624-D60D-4845-966F-067D805B7A96}" type="slidenum">
              <a:rPr lang="ar-SA" smtClean="0"/>
              <a:t>‹#›</a:t>
            </a:fld>
            <a:endParaRPr lang="ar-SA" dirty="0"/>
          </a:p>
        </p:txBody>
      </p:sp>
      <p:grpSp>
        <p:nvGrpSpPr>
          <p:cNvPr id="11" name="Group 10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560" y="559398"/>
            <a:ext cx="1678193" cy="5566765"/>
          </a:xfrm>
        </p:spPr>
        <p:txBody>
          <a:bodyPr vert="eaVert"/>
          <a:lstStyle/>
          <a:p>
            <a:r>
              <a:rPr lang="ar-SA"/>
              <a:t>انقر لتحرير نمط العنوان الرئيسي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8" y="849854"/>
            <a:ext cx="5507917" cy="5023821"/>
          </a:xfrm>
        </p:spPr>
        <p:txBody>
          <a:bodyPr vert="eaVert"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B9723-06A7-4A58-86B6-24F9B5B72A82}" type="datetimeFigureOut">
              <a:rPr lang="ar-SA" smtClean="0"/>
              <a:t>08/05/1445</a:t>
            </a:fld>
            <a:endParaRPr lang="ar-S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AC624-D60D-4845-966F-067D805B7A96}" type="slidenum">
              <a:rPr lang="ar-SA" smtClean="0"/>
              <a:t>‹#›</a:t>
            </a:fld>
            <a:endParaRPr lang="ar-SA" dirty="0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3909050" y="2880823"/>
            <a:ext cx="5480154" cy="923330"/>
            <a:chOff x="1815339" y="1381459"/>
            <a:chExt cx="5480154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B33E04CA-24BD-4943-8958-5DC17F9C5A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ar-SA"/>
              <a:t>انقر لتحرير نمط عنوان الشكل الرئيسي</a:t>
            </a:r>
            <a:endParaRPr lang="en-US"/>
          </a:p>
        </p:txBody>
      </p:sp>
      <p:sp>
        <p:nvSpPr>
          <p:cNvPr id="3" name="عنوان فرعي 2">
            <a:extLst>
              <a:ext uri="{FF2B5EF4-FFF2-40B4-BE49-F238E27FC236}">
                <a16:creationId xmlns:a16="http://schemas.microsoft.com/office/drawing/2014/main" id="{574A3092-B9C1-4781-B59C-8C0CA96220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ar-SA"/>
              <a:t>انقر لتحرير نمط العنوان الفرعي للشكل الرئيسي</a:t>
            </a:r>
            <a:endParaRPr lang="en-US"/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1C130F55-9886-42AD-815C-CBEC26563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B9723-06A7-4A58-86B6-24F9B5B72A82}" type="datetimeFigureOut">
              <a:rPr lang="ar-SA" smtClean="0"/>
              <a:t>08/05/1445</a:t>
            </a:fld>
            <a:endParaRPr lang="ar-SA" dirty="0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669CAFFB-9CB6-4FE0-8A2C-4298E3A5E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 dirty="0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C7633F38-4633-4999-A823-1035B159D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AC624-D60D-4845-966F-067D805B7A96}" type="slidenum">
              <a:rPr lang="ar-SA" smtClean="0"/>
              <a:t>‹#›</a:t>
            </a:fld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9617718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39002AD3-61AC-4698-A5A7-21AB71B2C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44423210-567E-40D3-BAAD-9BBCCDE279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399F954D-87B7-4C62-8976-87CB410E3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B9723-06A7-4A58-86B6-24F9B5B72A82}" type="datetimeFigureOut">
              <a:rPr lang="ar-SA" smtClean="0"/>
              <a:t>08/05/1445</a:t>
            </a:fld>
            <a:endParaRPr lang="ar-SA" dirty="0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53C5C337-1CD1-49B5-BD8E-3B2C51F94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 dirty="0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189C1D9F-6733-4976-9B57-1ACDD4327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AC624-D60D-4845-966F-067D805B7A96}" type="slidenum">
              <a:rPr lang="ar-SA" smtClean="0"/>
              <a:t>‹#›</a:t>
            </a:fld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1437449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FBD6C648-8F22-4009-ADA4-34131C2F3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ar-SA"/>
              <a:t>انقر لتحرير نمط عنوان الشكل الرئيسي</a:t>
            </a:r>
            <a:endParaRPr lang="en-US"/>
          </a:p>
        </p:txBody>
      </p:sp>
      <p:sp>
        <p:nvSpPr>
          <p:cNvPr id="3" name="عنصر نائب للنص 2">
            <a:extLst>
              <a:ext uri="{FF2B5EF4-FFF2-40B4-BE49-F238E27FC236}">
                <a16:creationId xmlns:a16="http://schemas.microsoft.com/office/drawing/2014/main" id="{A257ECBC-D513-4B03-B422-A7536971CF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B9F5E848-3826-49EF-9110-B2DE10A14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B9723-06A7-4A58-86B6-24F9B5B72A82}" type="datetimeFigureOut">
              <a:rPr lang="ar-SA" smtClean="0"/>
              <a:t>08/05/1445</a:t>
            </a:fld>
            <a:endParaRPr lang="ar-SA" dirty="0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821B5E71-4AF8-4FDB-9E28-3B9A4F237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 dirty="0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B1E9364F-5B99-4D81-95DF-5C0D013F7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AC624-D60D-4845-966F-067D805B7A96}" type="slidenum">
              <a:rPr lang="ar-SA" smtClean="0"/>
              <a:t>‹#›</a:t>
            </a:fld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12379620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250D4436-523F-4308-9995-89D383E7B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116574A8-9160-4092-B1F1-AA86B4431A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4" name="عنصر نائب للمحتوى 3">
            <a:extLst>
              <a:ext uri="{FF2B5EF4-FFF2-40B4-BE49-F238E27FC236}">
                <a16:creationId xmlns:a16="http://schemas.microsoft.com/office/drawing/2014/main" id="{FED24441-EC08-466A-A154-C11A5F621C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5" name="عنصر نائب للتاريخ 4">
            <a:extLst>
              <a:ext uri="{FF2B5EF4-FFF2-40B4-BE49-F238E27FC236}">
                <a16:creationId xmlns:a16="http://schemas.microsoft.com/office/drawing/2014/main" id="{023053EF-83B0-4B0C-899E-172DF1D05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B9723-06A7-4A58-86B6-24F9B5B72A82}" type="datetimeFigureOut">
              <a:rPr lang="ar-SA" smtClean="0"/>
              <a:t>08/05/1445</a:t>
            </a:fld>
            <a:endParaRPr lang="ar-SA" dirty="0"/>
          </a:p>
        </p:txBody>
      </p:sp>
      <p:sp>
        <p:nvSpPr>
          <p:cNvPr id="6" name="عنصر نائب للتذييل 5">
            <a:extLst>
              <a:ext uri="{FF2B5EF4-FFF2-40B4-BE49-F238E27FC236}">
                <a16:creationId xmlns:a16="http://schemas.microsoft.com/office/drawing/2014/main" id="{700E4E38-36DF-4D36-B347-C012B7709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 dirty="0"/>
          </a:p>
        </p:txBody>
      </p:sp>
      <p:sp>
        <p:nvSpPr>
          <p:cNvPr id="7" name="عنصر نائب لرقم الشريحة 6">
            <a:extLst>
              <a:ext uri="{FF2B5EF4-FFF2-40B4-BE49-F238E27FC236}">
                <a16:creationId xmlns:a16="http://schemas.microsoft.com/office/drawing/2014/main" id="{CB040F0C-B1C3-4054-B2CE-E7E2A2166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AC624-D60D-4845-966F-067D805B7A96}" type="slidenum">
              <a:rPr lang="ar-SA" smtClean="0"/>
              <a:t>‹#›</a:t>
            </a:fld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10655738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55625F0C-03A0-49BD-8DF8-550029291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/>
          </a:p>
        </p:txBody>
      </p:sp>
      <p:sp>
        <p:nvSpPr>
          <p:cNvPr id="3" name="عنصر نائب للنص 2">
            <a:extLst>
              <a:ext uri="{FF2B5EF4-FFF2-40B4-BE49-F238E27FC236}">
                <a16:creationId xmlns:a16="http://schemas.microsoft.com/office/drawing/2014/main" id="{CE2218B1-6FD8-4426-947E-485A597FFA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عنصر نائب للمحتوى 3">
            <a:extLst>
              <a:ext uri="{FF2B5EF4-FFF2-40B4-BE49-F238E27FC236}">
                <a16:creationId xmlns:a16="http://schemas.microsoft.com/office/drawing/2014/main" id="{6E99F05E-FC19-45DD-A988-DC87CE24E4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5" name="عنصر نائب للنص 4">
            <a:extLst>
              <a:ext uri="{FF2B5EF4-FFF2-40B4-BE49-F238E27FC236}">
                <a16:creationId xmlns:a16="http://schemas.microsoft.com/office/drawing/2014/main" id="{2986A5EF-DDAC-4BDF-8305-6D6E156C84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6" name="عنصر نائب للمحتوى 5">
            <a:extLst>
              <a:ext uri="{FF2B5EF4-FFF2-40B4-BE49-F238E27FC236}">
                <a16:creationId xmlns:a16="http://schemas.microsoft.com/office/drawing/2014/main" id="{7F298D54-6836-475E-B36C-7FBF86632E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7" name="عنصر نائب للتاريخ 6">
            <a:extLst>
              <a:ext uri="{FF2B5EF4-FFF2-40B4-BE49-F238E27FC236}">
                <a16:creationId xmlns:a16="http://schemas.microsoft.com/office/drawing/2014/main" id="{0524B395-D0C4-43EA-B785-5D3A8B92C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B9723-06A7-4A58-86B6-24F9B5B72A82}" type="datetimeFigureOut">
              <a:rPr lang="ar-SA" smtClean="0"/>
              <a:t>08/05/1445</a:t>
            </a:fld>
            <a:endParaRPr lang="ar-SA" dirty="0"/>
          </a:p>
        </p:txBody>
      </p:sp>
      <p:sp>
        <p:nvSpPr>
          <p:cNvPr id="8" name="عنصر نائب للتذييل 7">
            <a:extLst>
              <a:ext uri="{FF2B5EF4-FFF2-40B4-BE49-F238E27FC236}">
                <a16:creationId xmlns:a16="http://schemas.microsoft.com/office/drawing/2014/main" id="{07C321BB-EB30-4914-BD09-159CEE453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 dirty="0"/>
          </a:p>
        </p:txBody>
      </p:sp>
      <p:sp>
        <p:nvSpPr>
          <p:cNvPr id="9" name="عنصر نائب لرقم الشريحة 8">
            <a:extLst>
              <a:ext uri="{FF2B5EF4-FFF2-40B4-BE49-F238E27FC236}">
                <a16:creationId xmlns:a16="http://schemas.microsoft.com/office/drawing/2014/main" id="{30E4CD14-9437-4112-9636-5B868702B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AC624-D60D-4845-966F-067D805B7A96}" type="slidenum">
              <a:rPr lang="ar-SA" smtClean="0"/>
              <a:t>‹#›</a:t>
            </a:fld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16034785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C8A57ED0-906F-4F2D-B24B-04626935E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/>
          </a:p>
        </p:txBody>
      </p:sp>
      <p:sp>
        <p:nvSpPr>
          <p:cNvPr id="3" name="عنصر نائب للتاريخ 2">
            <a:extLst>
              <a:ext uri="{FF2B5EF4-FFF2-40B4-BE49-F238E27FC236}">
                <a16:creationId xmlns:a16="http://schemas.microsoft.com/office/drawing/2014/main" id="{285C850C-2187-46F7-8D8A-933476FAD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B9723-06A7-4A58-86B6-24F9B5B72A82}" type="datetimeFigureOut">
              <a:rPr lang="ar-SA" smtClean="0"/>
              <a:t>08/05/1445</a:t>
            </a:fld>
            <a:endParaRPr lang="ar-SA" dirty="0"/>
          </a:p>
        </p:txBody>
      </p:sp>
      <p:sp>
        <p:nvSpPr>
          <p:cNvPr id="4" name="عنصر نائب للتذييل 3">
            <a:extLst>
              <a:ext uri="{FF2B5EF4-FFF2-40B4-BE49-F238E27FC236}">
                <a16:creationId xmlns:a16="http://schemas.microsoft.com/office/drawing/2014/main" id="{77F7382E-1B95-4278-9CCF-4978AAB31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 dirty="0"/>
          </a:p>
        </p:txBody>
      </p:sp>
      <p:sp>
        <p:nvSpPr>
          <p:cNvPr id="5" name="عنصر نائب لرقم الشريحة 4">
            <a:extLst>
              <a:ext uri="{FF2B5EF4-FFF2-40B4-BE49-F238E27FC236}">
                <a16:creationId xmlns:a16="http://schemas.microsoft.com/office/drawing/2014/main" id="{0D0B3298-9D40-4E44-B4F0-55DD3501D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AC624-D60D-4845-966F-067D805B7A96}" type="slidenum">
              <a:rPr lang="ar-SA" smtClean="0"/>
              <a:t>‹#›</a:t>
            </a:fld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423403562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تاريخ 1">
            <a:extLst>
              <a:ext uri="{FF2B5EF4-FFF2-40B4-BE49-F238E27FC236}">
                <a16:creationId xmlns:a16="http://schemas.microsoft.com/office/drawing/2014/main" id="{B1EB34E7-7EF7-46F2-BA2A-BD910D79F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B9723-06A7-4A58-86B6-24F9B5B72A82}" type="datetimeFigureOut">
              <a:rPr lang="ar-SA" smtClean="0"/>
              <a:t>08/05/1445</a:t>
            </a:fld>
            <a:endParaRPr lang="ar-SA" dirty="0"/>
          </a:p>
        </p:txBody>
      </p:sp>
      <p:sp>
        <p:nvSpPr>
          <p:cNvPr id="3" name="عنصر نائب للتذييل 2">
            <a:extLst>
              <a:ext uri="{FF2B5EF4-FFF2-40B4-BE49-F238E27FC236}">
                <a16:creationId xmlns:a16="http://schemas.microsoft.com/office/drawing/2014/main" id="{6F5F6390-B13B-4C70-8506-5ABCE03A5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 dirty="0"/>
          </a:p>
        </p:txBody>
      </p:sp>
      <p:sp>
        <p:nvSpPr>
          <p:cNvPr id="4" name="عنصر نائب لرقم الشريحة 3">
            <a:extLst>
              <a:ext uri="{FF2B5EF4-FFF2-40B4-BE49-F238E27FC236}">
                <a16:creationId xmlns:a16="http://schemas.microsoft.com/office/drawing/2014/main" id="{5B7C2975-9507-401B-BA6C-0CA235AF1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AC624-D60D-4845-966F-067D805B7A96}" type="slidenum">
              <a:rPr lang="ar-SA" smtClean="0"/>
              <a:t>‹#›</a:t>
            </a:fld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4485036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903B80E3-0310-4208-BB9F-4DB3874FB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ar-SA"/>
              <a:t>انقر لتحرير نمط عنوان الشكل الرئيسي</a:t>
            </a:r>
            <a:endParaRPr lang="en-US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669280F7-DCE0-4CF8-91C9-7433A9B4BE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4" name="عنصر نائب للنص 3">
            <a:extLst>
              <a:ext uri="{FF2B5EF4-FFF2-40B4-BE49-F238E27FC236}">
                <a16:creationId xmlns:a16="http://schemas.microsoft.com/office/drawing/2014/main" id="{E5BB9C3E-3571-4A01-8C3A-6E59A7A858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عنصر نائب للتاريخ 4">
            <a:extLst>
              <a:ext uri="{FF2B5EF4-FFF2-40B4-BE49-F238E27FC236}">
                <a16:creationId xmlns:a16="http://schemas.microsoft.com/office/drawing/2014/main" id="{0F2ED758-3B98-4DC9-BD6A-F048BE9AC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B9723-06A7-4A58-86B6-24F9B5B72A82}" type="datetimeFigureOut">
              <a:rPr lang="ar-SA" smtClean="0"/>
              <a:t>08/05/1445</a:t>
            </a:fld>
            <a:endParaRPr lang="ar-SA" dirty="0"/>
          </a:p>
        </p:txBody>
      </p:sp>
      <p:sp>
        <p:nvSpPr>
          <p:cNvPr id="6" name="عنصر نائب للتذييل 5">
            <a:extLst>
              <a:ext uri="{FF2B5EF4-FFF2-40B4-BE49-F238E27FC236}">
                <a16:creationId xmlns:a16="http://schemas.microsoft.com/office/drawing/2014/main" id="{05C67014-BA70-4A28-B39A-11BBD296C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 dirty="0"/>
          </a:p>
        </p:txBody>
      </p:sp>
      <p:sp>
        <p:nvSpPr>
          <p:cNvPr id="7" name="عنصر نائب لرقم الشريحة 6">
            <a:extLst>
              <a:ext uri="{FF2B5EF4-FFF2-40B4-BE49-F238E27FC236}">
                <a16:creationId xmlns:a16="http://schemas.microsoft.com/office/drawing/2014/main" id="{924D3D6E-462A-4F55-B97F-5DE7A36CD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AC624-D60D-4845-966F-067D805B7A96}" type="slidenum">
              <a:rPr lang="ar-SA" smtClean="0"/>
              <a:t>‹#›</a:t>
            </a:fld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1764288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B9723-06A7-4A58-86B6-24F9B5B72A82}" type="datetimeFigureOut">
              <a:rPr lang="ar-SA" smtClean="0"/>
              <a:t>08/05/1445</a:t>
            </a:fld>
            <a:endParaRPr lang="ar-S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AC624-D60D-4845-966F-067D805B7A96}" type="slidenum">
              <a:rPr lang="ar-SA" smtClean="0"/>
              <a:t>‹#›</a:t>
            </a:fld>
            <a:endParaRPr lang="ar-SA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العنوان الرئيسي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15A70528-55EA-4062-BB5A-F18AAC6E7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ar-SA"/>
              <a:t>انقر لتحرير نمط عنوان الشكل الرئيسي</a:t>
            </a:r>
            <a:endParaRPr lang="en-US"/>
          </a:p>
        </p:txBody>
      </p:sp>
      <p:sp>
        <p:nvSpPr>
          <p:cNvPr id="3" name="عنصر نائب للصورة 2">
            <a:extLst>
              <a:ext uri="{FF2B5EF4-FFF2-40B4-BE49-F238E27FC236}">
                <a16:creationId xmlns:a16="http://schemas.microsoft.com/office/drawing/2014/main" id="{57A88F16-517A-4659-BA9D-BBCADA3EE6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عنصر نائب للنص 3">
            <a:extLst>
              <a:ext uri="{FF2B5EF4-FFF2-40B4-BE49-F238E27FC236}">
                <a16:creationId xmlns:a16="http://schemas.microsoft.com/office/drawing/2014/main" id="{96A940D6-B4F4-4B86-932F-280018471C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عنصر نائب للتاريخ 4">
            <a:extLst>
              <a:ext uri="{FF2B5EF4-FFF2-40B4-BE49-F238E27FC236}">
                <a16:creationId xmlns:a16="http://schemas.microsoft.com/office/drawing/2014/main" id="{EFFD23C3-3FA5-472A-8865-59702F3BE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B9723-06A7-4A58-86B6-24F9B5B72A82}" type="datetimeFigureOut">
              <a:rPr lang="ar-SA" smtClean="0"/>
              <a:t>08/05/1445</a:t>
            </a:fld>
            <a:endParaRPr lang="ar-SA" dirty="0"/>
          </a:p>
        </p:txBody>
      </p:sp>
      <p:sp>
        <p:nvSpPr>
          <p:cNvPr id="6" name="عنصر نائب للتذييل 5">
            <a:extLst>
              <a:ext uri="{FF2B5EF4-FFF2-40B4-BE49-F238E27FC236}">
                <a16:creationId xmlns:a16="http://schemas.microsoft.com/office/drawing/2014/main" id="{DB8FF78F-EBE2-4A66-8958-8FD951527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 dirty="0"/>
          </a:p>
        </p:txBody>
      </p:sp>
      <p:sp>
        <p:nvSpPr>
          <p:cNvPr id="7" name="عنصر نائب لرقم الشريحة 6">
            <a:extLst>
              <a:ext uri="{FF2B5EF4-FFF2-40B4-BE49-F238E27FC236}">
                <a16:creationId xmlns:a16="http://schemas.microsoft.com/office/drawing/2014/main" id="{9D6BAEF9-EE9A-4A48-BF66-4169C93E4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AC624-D60D-4845-966F-067D805B7A96}" type="slidenum">
              <a:rPr lang="ar-SA" smtClean="0"/>
              <a:t>‹#›</a:t>
            </a:fld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35359625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484C6542-1451-4384-90B6-1A62B923F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/>
          </a:p>
        </p:txBody>
      </p:sp>
      <p:sp>
        <p:nvSpPr>
          <p:cNvPr id="3" name="عنصر نائب للعنوان العمودي 2">
            <a:extLst>
              <a:ext uri="{FF2B5EF4-FFF2-40B4-BE49-F238E27FC236}">
                <a16:creationId xmlns:a16="http://schemas.microsoft.com/office/drawing/2014/main" id="{AF927B5E-FFE8-4B97-B8C1-3EA1B3C70C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E5E30926-B4EB-42FF-8173-67E3CD594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B9723-06A7-4A58-86B6-24F9B5B72A82}" type="datetimeFigureOut">
              <a:rPr lang="ar-SA" smtClean="0"/>
              <a:t>08/05/1445</a:t>
            </a:fld>
            <a:endParaRPr lang="ar-SA" dirty="0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BC38DF01-2DA1-4AB1-887A-A52503B01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 dirty="0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9B6023D3-444B-4333-886D-69D4631B0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AC624-D60D-4845-966F-067D805B7A96}" type="slidenum">
              <a:rPr lang="ar-SA" smtClean="0"/>
              <a:t>‹#›</a:t>
            </a:fld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27164255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عمودي 1">
            <a:extLst>
              <a:ext uri="{FF2B5EF4-FFF2-40B4-BE49-F238E27FC236}">
                <a16:creationId xmlns:a16="http://schemas.microsoft.com/office/drawing/2014/main" id="{B9D45AA5-6B54-4985-AB54-1C884B33AD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ar-SA"/>
              <a:t>انقر لتحرير نمط عنوان الشكل الرئيسي</a:t>
            </a:r>
            <a:endParaRPr lang="en-US"/>
          </a:p>
        </p:txBody>
      </p:sp>
      <p:sp>
        <p:nvSpPr>
          <p:cNvPr id="3" name="عنصر نائب للعنوان العمودي 2">
            <a:extLst>
              <a:ext uri="{FF2B5EF4-FFF2-40B4-BE49-F238E27FC236}">
                <a16:creationId xmlns:a16="http://schemas.microsoft.com/office/drawing/2014/main" id="{BB1461EB-A6CD-4A24-9D42-F70DDF1F17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5E931DC0-4466-4A2A-A128-742EAA06C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B9723-06A7-4A58-86B6-24F9B5B72A82}" type="datetimeFigureOut">
              <a:rPr lang="ar-SA" smtClean="0"/>
              <a:t>08/05/1445</a:t>
            </a:fld>
            <a:endParaRPr lang="ar-SA" dirty="0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ECEE4199-F370-435F-AB7C-5365B5F7A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 dirty="0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2247B83B-C63E-48DF-A496-42F4B20F5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AC624-D60D-4845-966F-067D805B7A96}" type="slidenum">
              <a:rPr lang="ar-SA" smtClean="0"/>
              <a:t>‹#›</a:t>
            </a:fld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1332315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172584" y="2887579"/>
            <a:ext cx="6779110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ar-SA"/>
              <a:t>انقر لتحرير نمط العنوان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3767316"/>
            <a:ext cx="7734747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B9723-06A7-4A58-86B6-24F9B5B72A82}" type="datetimeFigureOut">
              <a:rPr lang="ar-SA" smtClean="0"/>
              <a:t>08/05/1445</a:t>
            </a:fld>
            <a:endParaRPr lang="ar-S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AC624-D60D-4845-966F-067D805B7A96}" type="slidenum">
              <a:rPr lang="ar-SA" smtClean="0"/>
              <a:t>‹#›</a:t>
            </a:fld>
            <a:endParaRPr lang="ar-SA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ي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B9723-06A7-4A58-86B6-24F9B5B72A82}" type="datetimeFigureOut">
              <a:rPr lang="ar-SA" smtClean="0"/>
              <a:t>08/05/1445</a:t>
            </a:fld>
            <a:endParaRPr lang="ar-S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AC624-D60D-4845-966F-067D805B7A96}" type="slidenum">
              <a:rPr lang="ar-SA" smtClean="0"/>
              <a:t>‹#›</a:t>
            </a:fld>
            <a:endParaRPr lang="ar-SA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ar-SA"/>
              <a:t>انقر لتحرير نمط العنوان الرئيسي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3803904" cy="3877056"/>
          </a:xfrm>
        </p:spPr>
        <p:txBody>
          <a:bodyPr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2240280"/>
            <a:ext cx="3803904" cy="3877056"/>
          </a:xfrm>
        </p:spPr>
        <p:txBody>
          <a:bodyPr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ar-SA"/>
              <a:t>انقر لتحرير نمط العنوان الرئيسي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2240280"/>
            <a:ext cx="3442446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947595"/>
            <a:ext cx="38039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2240280"/>
            <a:ext cx="344728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944368"/>
            <a:ext cx="3799728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B9723-06A7-4A58-86B6-24F9B5B72A82}" type="datetimeFigureOut">
              <a:rPr lang="ar-SA" smtClean="0"/>
              <a:t>08/05/1445</a:t>
            </a:fld>
            <a:endParaRPr lang="ar-SA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AC624-D60D-4845-966F-067D805B7A96}" type="slidenum">
              <a:rPr lang="ar-SA" smtClean="0"/>
              <a:t>‹#›</a:t>
            </a:fld>
            <a:endParaRPr lang="ar-SA" dirty="0"/>
          </a:p>
        </p:txBody>
      </p:sp>
      <p:grpSp>
        <p:nvGrpSpPr>
          <p:cNvPr id="14" name="Group 13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العنوان الرئيسي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B9723-06A7-4A58-86B6-24F9B5B72A82}" type="datetimeFigureOut">
              <a:rPr lang="ar-SA" smtClean="0"/>
              <a:t>08/05/1445</a:t>
            </a:fld>
            <a:endParaRPr lang="ar-S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AC624-D60D-4845-966F-067D805B7A96}" type="slidenum">
              <a:rPr lang="ar-SA" smtClean="0"/>
              <a:t>‹#›</a:t>
            </a:fld>
            <a:endParaRPr lang="ar-SA" dirty="0"/>
          </a:p>
        </p:txBody>
      </p:sp>
      <p:grpSp>
        <p:nvGrpSpPr>
          <p:cNvPr id="10" name="Group 9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B9723-06A7-4A58-86B6-24F9B5B72A82}" type="datetimeFigureOut">
              <a:rPr lang="ar-SA" smtClean="0"/>
              <a:t>08/05/1445</a:t>
            </a:fld>
            <a:endParaRPr lang="ar-SA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AC624-D60D-4845-966F-067D805B7A96}" type="slidenum">
              <a:rPr lang="ar-SA" smtClean="0"/>
              <a:t>‹#›</a:t>
            </a:fld>
            <a:endParaRPr lang="ar-SA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79" y="1678195"/>
            <a:ext cx="3422483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ar-SA"/>
              <a:t>انقر لتحرير نمط العنوان الرئيسي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1" y="559398"/>
            <a:ext cx="4116667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79" y="3603812"/>
            <a:ext cx="3411725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B9723-06A7-4A58-86B6-24F9B5B72A82}" type="datetimeFigureOut">
              <a:rPr lang="ar-SA" smtClean="0"/>
              <a:t>08/05/1445</a:t>
            </a:fld>
            <a:endParaRPr lang="ar-S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AC624-D60D-4845-966F-067D805B7A96}" type="slidenum">
              <a:rPr lang="ar-SA" smtClean="0"/>
              <a:t>‹#›</a:t>
            </a:fld>
            <a:endParaRPr lang="ar-SA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1" y="4668818"/>
            <a:ext cx="7767021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ar-SA"/>
              <a:t>انقر لتحرير نمط العنوان الرئيسي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666965"/>
            <a:ext cx="4772156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ar-SA"/>
              <a:t>انقر فوق الأيقونة لإضافة صورة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5324306"/>
            <a:ext cx="775626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B9723-06A7-4A58-86B6-24F9B5B72A82}" type="datetimeFigureOut">
              <a:rPr lang="ar-SA" smtClean="0"/>
              <a:t>08/05/1445</a:t>
            </a:fld>
            <a:endParaRPr lang="ar-S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AC624-D60D-4845-966F-067D805B7A96}" type="slidenum">
              <a:rPr lang="ar-SA" smtClean="0"/>
              <a:t>‹#›</a:t>
            </a:fld>
            <a:endParaRPr lang="ar-SA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ar-SA"/>
              <a:t>انقر لتحرير نمط العنوان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C20B9723-06A7-4A58-86B6-24F9B5B72A82}" type="datetimeFigureOut">
              <a:rPr lang="ar-SA" smtClean="0"/>
              <a:t>08/05/1445</a:t>
            </a:fld>
            <a:endParaRPr lang="ar-S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ar-S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072AC624-D60D-4845-966F-067D805B7A96}" type="slidenum">
              <a:rPr lang="ar-SA" smtClean="0"/>
              <a:t>‹#›</a:t>
            </a:fld>
            <a:endParaRPr lang="ar-SA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045" r:id="rId1"/>
    <p:sldLayoutId id="2147484046" r:id="rId2"/>
    <p:sldLayoutId id="2147484047" r:id="rId3"/>
    <p:sldLayoutId id="2147484048" r:id="rId4"/>
    <p:sldLayoutId id="2147484049" r:id="rId5"/>
    <p:sldLayoutId id="2147484050" r:id="rId6"/>
    <p:sldLayoutId id="2147484051" r:id="rId7"/>
    <p:sldLayoutId id="2147484052" r:id="rId8"/>
    <p:sldLayoutId id="2147484053" r:id="rId9"/>
    <p:sldLayoutId id="2147484054" r:id="rId10"/>
    <p:sldLayoutId id="2147484055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65760" indent="-365760" algn="r" defTabSz="914400" rtl="1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r" defTabSz="914400" rtl="1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r" defTabSz="914400" rtl="1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r" defTabSz="914400" rtl="1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r" defTabSz="914400" rtl="1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r" defTabSz="914400" rtl="1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r" defTabSz="914400" rtl="1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r" defTabSz="914400" rtl="1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r" defTabSz="914400" rtl="1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عنوان 1">
            <a:extLst>
              <a:ext uri="{FF2B5EF4-FFF2-40B4-BE49-F238E27FC236}">
                <a16:creationId xmlns:a16="http://schemas.microsoft.com/office/drawing/2014/main" id="{F24E490E-E960-49D5-86B0-CE7B34525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ar-SA"/>
              <a:t>انقر لتحرير نمط عنوان الشكل الرئيسي</a:t>
            </a:r>
            <a:endParaRPr lang="en-US"/>
          </a:p>
        </p:txBody>
      </p:sp>
      <p:sp>
        <p:nvSpPr>
          <p:cNvPr id="3" name="عنصر نائب للنص 2">
            <a:extLst>
              <a:ext uri="{FF2B5EF4-FFF2-40B4-BE49-F238E27FC236}">
                <a16:creationId xmlns:a16="http://schemas.microsoft.com/office/drawing/2014/main" id="{D67A3EC4-E93C-4CBB-8099-EE33E93DAB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8688032A-B868-4A0C-9EAB-39D8CF8FF3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0B9723-06A7-4A58-86B6-24F9B5B72A82}" type="datetimeFigureOut">
              <a:rPr lang="ar-SA" smtClean="0"/>
              <a:t>08/05/1445</a:t>
            </a:fld>
            <a:endParaRPr lang="ar-SA" dirty="0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C2417A09-7AAB-4FC4-A6F1-DFA88B0BE5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SA" dirty="0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91CD338E-8EE8-4996-B190-160C7A80A3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2AC624-D60D-4845-966F-067D805B7A96}" type="slidenum">
              <a:rPr lang="ar-SA" smtClean="0"/>
              <a:t>‹#›</a:t>
            </a:fld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3021324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7" r:id="rId1"/>
    <p:sldLayoutId id="2147484058" r:id="rId2"/>
    <p:sldLayoutId id="2147484059" r:id="rId3"/>
    <p:sldLayoutId id="2147484060" r:id="rId4"/>
    <p:sldLayoutId id="2147484061" r:id="rId5"/>
    <p:sldLayoutId id="2147484062" r:id="rId6"/>
    <p:sldLayoutId id="2147484063" r:id="rId7"/>
    <p:sldLayoutId id="2147484064" r:id="rId8"/>
    <p:sldLayoutId id="2147484065" r:id="rId9"/>
    <p:sldLayoutId id="2147484066" r:id="rId10"/>
    <p:sldLayoutId id="2147484067" r:id="rId11"/>
  </p:sldLayoutIdLst>
  <p:txStyles>
    <p:titleStyle>
      <a:lvl1pPr algn="r" defTabSz="685800" rtl="1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r" defTabSz="685800" rtl="1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r" defTabSz="685800" rtl="1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r" defTabSz="685800" rtl="1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r" defTabSz="685800" rtl="1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r" defTabSz="685800" rtl="1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r" defTabSz="685800" rtl="1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r" defTabSz="685800" rtl="1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r" defTabSz="685800" rtl="1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r" defTabSz="685800" rtl="1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37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مستطيل: زوايا قطرية مقصوصة 5">
            <a:extLst>
              <a:ext uri="{FF2B5EF4-FFF2-40B4-BE49-F238E27FC236}">
                <a16:creationId xmlns:a16="http://schemas.microsoft.com/office/drawing/2014/main" id="{0B8EA256-D18A-43E8-8771-585F07B4A656}"/>
              </a:ext>
            </a:extLst>
          </p:cNvPr>
          <p:cNvSpPr/>
          <p:nvPr/>
        </p:nvSpPr>
        <p:spPr>
          <a:xfrm flipH="1">
            <a:off x="899592" y="1340768"/>
            <a:ext cx="7344816" cy="4464496"/>
          </a:xfrm>
          <a:prstGeom prst="snip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عنوان 1">
            <a:extLst>
              <a:ext uri="{FF2B5EF4-FFF2-40B4-BE49-F238E27FC236}">
                <a16:creationId xmlns:a16="http://schemas.microsoft.com/office/drawing/2014/main" id="{C3CED0F8-94EF-49FE-A6CA-DB6AF1186D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7624" y="934744"/>
            <a:ext cx="6768752" cy="1828090"/>
          </a:xfrm>
        </p:spPr>
        <p:txBody>
          <a:bodyPr>
            <a:noAutofit/>
          </a:bodyPr>
          <a:lstStyle/>
          <a:p>
            <a:r>
              <a:rPr lang="ar-SA" sz="5400" b="1" dirty="0">
                <a:solidFill>
                  <a:schemeClr val="accent2">
                    <a:lumMod val="50000"/>
                  </a:schemeClr>
                </a:solidFill>
                <a:cs typeface="Basha-11a" panose="02010000000000000000" pitchFamily="2" charset="-78"/>
              </a:rPr>
              <a:t>مشروع مترجمات</a:t>
            </a:r>
          </a:p>
        </p:txBody>
      </p:sp>
      <p:sp>
        <p:nvSpPr>
          <p:cNvPr id="12" name="عنوان فرعي 2">
            <a:extLst>
              <a:ext uri="{FF2B5EF4-FFF2-40B4-BE49-F238E27FC236}">
                <a16:creationId xmlns:a16="http://schemas.microsoft.com/office/drawing/2014/main" id="{9A07A29C-02AD-43D0-9540-3ABA42845D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15909" y="2819790"/>
            <a:ext cx="5712179" cy="1524000"/>
          </a:xfrm>
        </p:spPr>
        <p:txBody>
          <a:bodyPr>
            <a:noAutofit/>
          </a:bodyPr>
          <a:lstStyle/>
          <a:p>
            <a:endParaRPr lang="ar-SA" sz="1800" b="1" dirty="0">
              <a:solidFill>
                <a:schemeClr val="accent2">
                  <a:lumMod val="75000"/>
                </a:schemeClr>
              </a:solidFill>
              <a:cs typeface="Basha-11a" panose="02010000000000000000" pitchFamily="2" charset="-78"/>
            </a:endParaRPr>
          </a:p>
          <a:p>
            <a:r>
              <a:rPr lang="ar-SA" sz="1800" b="1" dirty="0">
                <a:solidFill>
                  <a:schemeClr val="accent2">
                    <a:lumMod val="75000"/>
                  </a:schemeClr>
                </a:solidFill>
                <a:cs typeface="Basha-11a" panose="02010000000000000000" pitchFamily="2" charset="-78"/>
              </a:rPr>
              <a:t>جامعة </a:t>
            </a:r>
            <a:r>
              <a:rPr lang="ar-AE" sz="1800" b="1" dirty="0">
                <a:solidFill>
                  <a:schemeClr val="accent2">
                    <a:lumMod val="75000"/>
                  </a:schemeClr>
                </a:solidFill>
                <a:cs typeface="Basha-11a" panose="02010000000000000000" pitchFamily="2" charset="-78"/>
              </a:rPr>
              <a:t>إ</a:t>
            </a:r>
            <a:r>
              <a:rPr lang="ar-SA" sz="1800" b="1" dirty="0">
                <a:solidFill>
                  <a:schemeClr val="accent2">
                    <a:lumMod val="75000"/>
                  </a:schemeClr>
                </a:solidFill>
                <a:cs typeface="Basha-11a" panose="02010000000000000000" pitchFamily="2" charset="-78"/>
              </a:rPr>
              <a:t>ب</a:t>
            </a:r>
          </a:p>
          <a:p>
            <a:r>
              <a:rPr lang="ar-SA" sz="1800" b="1" dirty="0">
                <a:solidFill>
                  <a:schemeClr val="accent2">
                    <a:lumMod val="75000"/>
                  </a:schemeClr>
                </a:solidFill>
                <a:cs typeface="Basha-11a" panose="02010000000000000000" pitchFamily="2" charset="-78"/>
              </a:rPr>
              <a:t>قسم علوم حاسوب و تقنية معلومات</a:t>
            </a:r>
          </a:p>
          <a:p>
            <a:r>
              <a:rPr lang="ar-SA" sz="1800" b="1" dirty="0">
                <a:solidFill>
                  <a:schemeClr val="accent2">
                    <a:lumMod val="75000"/>
                  </a:schemeClr>
                </a:solidFill>
                <a:cs typeface="Basha-11a" panose="02010000000000000000" pitchFamily="2" charset="-78"/>
              </a:rPr>
              <a:t>مستوى رابع </a:t>
            </a:r>
          </a:p>
          <a:p>
            <a:r>
              <a:rPr lang="ar-SA" sz="1800" b="1" dirty="0">
                <a:solidFill>
                  <a:schemeClr val="accent2">
                    <a:lumMod val="75000"/>
                  </a:schemeClr>
                </a:solidFill>
                <a:cs typeface="Basha-11a" panose="02010000000000000000" pitchFamily="2" charset="-78"/>
              </a:rPr>
              <a:t>2023م </a:t>
            </a:r>
          </a:p>
        </p:txBody>
      </p:sp>
      <p:sp>
        <p:nvSpPr>
          <p:cNvPr id="15" name="عنوان فرعي 2">
            <a:extLst>
              <a:ext uri="{FF2B5EF4-FFF2-40B4-BE49-F238E27FC236}">
                <a16:creationId xmlns:a16="http://schemas.microsoft.com/office/drawing/2014/main" id="{9CCC54B2-0A30-4C59-8C37-7491FB3E9A24}"/>
              </a:ext>
            </a:extLst>
          </p:cNvPr>
          <p:cNvSpPr txBox="1">
            <a:spLocks/>
          </p:cNvSpPr>
          <p:nvPr/>
        </p:nvSpPr>
        <p:spPr>
          <a:xfrm>
            <a:off x="1705615" y="6226062"/>
            <a:ext cx="5712179" cy="50119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1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ar-YE" sz="2000" dirty="0">
                <a:solidFill>
                  <a:schemeClr val="bg2"/>
                </a:solidFill>
                <a:latin typeface=" Abdoullah Ashgar EL-kharef" panose="02000000000000000000" pitchFamily="2" charset="-78"/>
                <a:cs typeface=" Abdoullah Ashgar EL-kharef" panose="02000000000000000000" pitchFamily="2" charset="-78"/>
              </a:rPr>
              <a:t>الطالب/ عبد الله الهادي</a:t>
            </a:r>
            <a:endParaRPr lang="ar-SA" sz="2000" dirty="0">
              <a:solidFill>
                <a:schemeClr val="bg2"/>
              </a:solidFill>
              <a:latin typeface=" Abdoullah Ashgar EL-kharef" panose="02000000000000000000" pitchFamily="2" charset="-78"/>
              <a:cs typeface=" Abdoullah Ashgar EL-kharef" panose="020000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985512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37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467544" y="457818"/>
            <a:ext cx="8229600" cy="1143000"/>
          </a:xfrm>
        </p:spPr>
        <p:txBody>
          <a:bodyPr/>
          <a:lstStyle/>
          <a:p>
            <a:r>
              <a:rPr lang="ar-SA" sz="3600" dirty="0">
                <a:cs typeface="Basha-11a" panose="02010000000000000000" pitchFamily="2" charset="-78"/>
              </a:rPr>
              <a:t>مخطط الآلة</a:t>
            </a:r>
            <a:br>
              <a:rPr lang="en-US" sz="3600" dirty="0">
                <a:cs typeface="Basha-11a" panose="02010000000000000000" pitchFamily="2" charset="-78"/>
              </a:rPr>
            </a:br>
            <a:r>
              <a:rPr lang="ar-SA" sz="3600" b="1" dirty="0">
                <a:solidFill>
                  <a:srgbClr val="5968B0"/>
                </a:solidFill>
                <a:cs typeface="Basha-11a" panose="02010000000000000000" pitchFamily="2" charset="-78"/>
              </a:rPr>
              <a:t> </a:t>
            </a:r>
            <a:r>
              <a:rPr lang="en-US" sz="3600" b="1" dirty="0">
                <a:solidFill>
                  <a:srgbClr val="5968B0"/>
                </a:solidFill>
                <a:cs typeface="Basha-11a" panose="02010000000000000000" pitchFamily="2" charset="-78"/>
              </a:rPr>
              <a:t>Do while</a:t>
            </a:r>
            <a:r>
              <a:rPr lang="ar-SA" sz="3600" dirty="0">
                <a:cs typeface="Basha-11a" panose="02010000000000000000" pitchFamily="2" charset="-78"/>
              </a:rPr>
              <a:t>؟</a:t>
            </a:r>
          </a:p>
        </p:txBody>
      </p:sp>
      <p:sp>
        <p:nvSpPr>
          <p:cNvPr id="52" name="مربع نص 51">
            <a:extLst>
              <a:ext uri="{FF2B5EF4-FFF2-40B4-BE49-F238E27FC236}">
                <a16:creationId xmlns:a16="http://schemas.microsoft.com/office/drawing/2014/main" id="{0A893B85-C73F-47A9-8AD4-3D8FE66B1D74}"/>
              </a:ext>
            </a:extLst>
          </p:cNvPr>
          <p:cNvSpPr txBox="1"/>
          <p:nvPr/>
        </p:nvSpPr>
        <p:spPr>
          <a:xfrm>
            <a:off x="3226533" y="2216073"/>
            <a:ext cx="26460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latin typeface="Broadway" panose="04040905080B02020502" pitchFamily="82" charset="0"/>
              </a:rPr>
              <a:t>OP</a:t>
            </a:r>
            <a:endParaRPr lang="ar-SA" sz="2800" b="1" dirty="0">
              <a:latin typeface="Broadway" panose="04040905080B02020502" pitchFamily="82" charset="0"/>
            </a:endParaRPr>
          </a:p>
        </p:txBody>
      </p:sp>
      <p:grpSp>
        <p:nvGrpSpPr>
          <p:cNvPr id="5" name="مجموعة 4">
            <a:extLst>
              <a:ext uri="{FF2B5EF4-FFF2-40B4-BE49-F238E27FC236}">
                <a16:creationId xmlns:a16="http://schemas.microsoft.com/office/drawing/2014/main" id="{47806C66-0C87-4C43-BD7D-8924CBA9662F}"/>
              </a:ext>
            </a:extLst>
          </p:cNvPr>
          <p:cNvGrpSpPr/>
          <p:nvPr/>
        </p:nvGrpSpPr>
        <p:grpSpPr>
          <a:xfrm>
            <a:off x="1256860" y="2852936"/>
            <a:ext cx="5596712" cy="1905302"/>
            <a:chOff x="1256860" y="2852936"/>
            <a:chExt cx="5596712" cy="1905302"/>
          </a:xfrm>
        </p:grpSpPr>
        <p:grpSp>
          <p:nvGrpSpPr>
            <p:cNvPr id="3" name="مجموعة 2">
              <a:extLst>
                <a:ext uri="{FF2B5EF4-FFF2-40B4-BE49-F238E27FC236}">
                  <a16:creationId xmlns:a16="http://schemas.microsoft.com/office/drawing/2014/main" id="{C990CDD9-E5B3-4D03-AE44-EE2E9F0E2A68}"/>
                </a:ext>
              </a:extLst>
            </p:cNvPr>
            <p:cNvGrpSpPr/>
            <p:nvPr/>
          </p:nvGrpSpPr>
          <p:grpSpPr>
            <a:xfrm>
              <a:off x="1256860" y="3396902"/>
              <a:ext cx="5596712" cy="1081916"/>
              <a:chOff x="-31026" y="3642977"/>
              <a:chExt cx="3697328" cy="656104"/>
            </a:xfrm>
          </p:grpSpPr>
          <p:cxnSp>
            <p:nvCxnSpPr>
              <p:cNvPr id="20" name="رابط كسهم مستقيم 19">
                <a:extLst>
                  <a:ext uri="{FF2B5EF4-FFF2-40B4-BE49-F238E27FC236}">
                    <a16:creationId xmlns:a16="http://schemas.microsoft.com/office/drawing/2014/main" id="{92789221-A372-4669-A632-C01E810790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31026" y="4016288"/>
                <a:ext cx="648072" cy="0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" name="شكل بيضاوي 3">
                <a:extLst>
                  <a:ext uri="{FF2B5EF4-FFF2-40B4-BE49-F238E27FC236}">
                    <a16:creationId xmlns:a16="http://schemas.microsoft.com/office/drawing/2014/main" id="{0C491C70-6A67-4ABD-9727-3D232861C6FC}"/>
                  </a:ext>
                </a:extLst>
              </p:cNvPr>
              <p:cNvSpPr/>
              <p:nvPr/>
            </p:nvSpPr>
            <p:spPr>
              <a:xfrm>
                <a:off x="617046" y="3651009"/>
                <a:ext cx="648072" cy="648072"/>
              </a:xfrm>
              <a:prstGeom prst="ellipse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ar-SA"/>
              </a:p>
            </p:txBody>
          </p:sp>
          <p:sp>
            <p:nvSpPr>
              <p:cNvPr id="40" name="شكل بيضاوي 39">
                <a:extLst>
                  <a:ext uri="{FF2B5EF4-FFF2-40B4-BE49-F238E27FC236}">
                    <a16:creationId xmlns:a16="http://schemas.microsoft.com/office/drawing/2014/main" id="{EE461294-84ED-4235-941D-00262BEFC0BC}"/>
                  </a:ext>
                </a:extLst>
              </p:cNvPr>
              <p:cNvSpPr/>
              <p:nvPr/>
            </p:nvSpPr>
            <p:spPr>
              <a:xfrm>
                <a:off x="3018230" y="3642977"/>
                <a:ext cx="648072" cy="648072"/>
              </a:xfrm>
              <a:prstGeom prst="ellipse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ar-SA" dirty="0"/>
              </a:p>
            </p:txBody>
          </p:sp>
          <p:sp>
            <p:nvSpPr>
              <p:cNvPr id="84" name="مربع نص 83">
                <a:extLst>
                  <a:ext uri="{FF2B5EF4-FFF2-40B4-BE49-F238E27FC236}">
                    <a16:creationId xmlns:a16="http://schemas.microsoft.com/office/drawing/2014/main" id="{894435CE-1164-42C5-9017-25C3C941E223}"/>
                  </a:ext>
                </a:extLst>
              </p:cNvPr>
              <p:cNvSpPr txBox="1"/>
              <p:nvPr/>
            </p:nvSpPr>
            <p:spPr>
              <a:xfrm>
                <a:off x="448086" y="3804825"/>
                <a:ext cx="686545" cy="46166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sz="2400" b="1" dirty="0">
                    <a:solidFill>
                      <a:schemeClr val="accent6">
                        <a:lumMod val="75000"/>
                      </a:schemeClr>
                    </a:solidFill>
                  </a:rPr>
                  <a:t>q1</a:t>
                </a:r>
                <a:endParaRPr lang="ar-SA" sz="2400" b="1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5" name="مربع نص 84">
                <a:extLst>
                  <a:ext uri="{FF2B5EF4-FFF2-40B4-BE49-F238E27FC236}">
                    <a16:creationId xmlns:a16="http://schemas.microsoft.com/office/drawing/2014/main" id="{E41F4C70-D460-4A0D-AD65-B9AB0D2B9618}"/>
                  </a:ext>
                </a:extLst>
              </p:cNvPr>
              <p:cNvSpPr txBox="1"/>
              <p:nvPr/>
            </p:nvSpPr>
            <p:spPr>
              <a:xfrm>
                <a:off x="2850353" y="3793537"/>
                <a:ext cx="686545" cy="46166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sz="2400" b="1" dirty="0">
                    <a:solidFill>
                      <a:schemeClr val="accent6">
                        <a:lumMod val="75000"/>
                      </a:schemeClr>
                    </a:solidFill>
                  </a:rPr>
                  <a:t>q2</a:t>
                </a:r>
                <a:endParaRPr lang="ar-SA" sz="2400" b="1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33" name="مربع نص 32">
              <a:extLst>
                <a:ext uri="{FF2B5EF4-FFF2-40B4-BE49-F238E27FC236}">
                  <a16:creationId xmlns:a16="http://schemas.microsoft.com/office/drawing/2014/main" id="{FA56C517-FDA5-4D29-B548-00809BB50DA6}"/>
                </a:ext>
              </a:extLst>
            </p:cNvPr>
            <p:cNvSpPr txBox="1"/>
            <p:nvPr/>
          </p:nvSpPr>
          <p:spPr>
            <a:xfrm>
              <a:off x="3430216" y="2852936"/>
              <a:ext cx="2150742" cy="33855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FFFF00"/>
                  </a:solidFill>
                </a:rPr>
                <a:t>==</a:t>
              </a:r>
              <a:endParaRPr lang="ar-SA" sz="1600" b="1" dirty="0">
                <a:solidFill>
                  <a:srgbClr val="FFFF00"/>
                </a:solidFill>
              </a:endParaRPr>
            </a:p>
          </p:txBody>
        </p:sp>
        <p:cxnSp>
          <p:nvCxnSpPr>
            <p:cNvPr id="96" name="موصل: منحني 95">
              <a:extLst>
                <a:ext uri="{FF2B5EF4-FFF2-40B4-BE49-F238E27FC236}">
                  <a16:creationId xmlns:a16="http://schemas.microsoft.com/office/drawing/2014/main" id="{7B700C7F-DD4B-4392-92D2-0A13D06401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85094" y="3611239"/>
              <a:ext cx="2797381" cy="391076"/>
            </a:xfrm>
            <a:prstGeom prst="curvedConnector3">
              <a:avLst>
                <a:gd name="adj1" fmla="val 800"/>
              </a:avLst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موصل: منحني 98">
              <a:extLst>
                <a:ext uri="{FF2B5EF4-FFF2-40B4-BE49-F238E27FC236}">
                  <a16:creationId xmlns:a16="http://schemas.microsoft.com/office/drawing/2014/main" id="{9CA574DC-7200-45F8-9F52-8D2ED4655A91}"/>
                </a:ext>
              </a:extLst>
            </p:cNvPr>
            <p:cNvCxnSpPr>
              <a:cxnSpLocks/>
              <a:stCxn id="4" idx="6"/>
              <a:endCxn id="40" idx="2"/>
            </p:cNvCxnSpPr>
            <p:nvPr/>
          </p:nvCxnSpPr>
          <p:spPr>
            <a:xfrm flipV="1">
              <a:off x="3218856" y="3931240"/>
              <a:ext cx="2653717" cy="13244"/>
            </a:xfrm>
            <a:prstGeom prst="curvedConnector3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موصل: منحني 105">
              <a:extLst>
                <a:ext uri="{FF2B5EF4-FFF2-40B4-BE49-F238E27FC236}">
                  <a16:creationId xmlns:a16="http://schemas.microsoft.com/office/drawing/2014/main" id="{39AD9BD3-2044-4C91-B874-7F246C1DD2FF}"/>
                </a:ext>
              </a:extLst>
            </p:cNvPr>
            <p:cNvCxnSpPr>
              <a:cxnSpLocks/>
              <a:stCxn id="4" idx="5"/>
              <a:endCxn id="40" idx="3"/>
            </p:cNvCxnSpPr>
            <p:nvPr/>
          </p:nvCxnSpPr>
          <p:spPr>
            <a:xfrm rot="5400000" flipH="1" flipV="1">
              <a:off x="4539092" y="2845172"/>
              <a:ext cx="13244" cy="2941045"/>
            </a:xfrm>
            <a:prstGeom prst="curvedConnector3">
              <a:avLst>
                <a:gd name="adj1" fmla="val -2907754"/>
              </a:avLst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موصل: منحني 107">
              <a:extLst>
                <a:ext uri="{FF2B5EF4-FFF2-40B4-BE49-F238E27FC236}">
                  <a16:creationId xmlns:a16="http://schemas.microsoft.com/office/drawing/2014/main" id="{740881B1-1B55-4C45-8B28-68096962838A}"/>
                </a:ext>
              </a:extLst>
            </p:cNvPr>
            <p:cNvCxnSpPr>
              <a:cxnSpLocks/>
              <a:stCxn id="4" idx="6"/>
            </p:cNvCxnSpPr>
            <p:nvPr/>
          </p:nvCxnSpPr>
          <p:spPr>
            <a:xfrm flipV="1">
              <a:off x="3218856" y="3742324"/>
              <a:ext cx="2653717" cy="202160"/>
            </a:xfrm>
            <a:prstGeom prst="curvedConnector3">
              <a:avLst>
                <a:gd name="adj1" fmla="val -87"/>
              </a:avLst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موصل: منحني 115">
              <a:extLst>
                <a:ext uri="{FF2B5EF4-FFF2-40B4-BE49-F238E27FC236}">
                  <a16:creationId xmlns:a16="http://schemas.microsoft.com/office/drawing/2014/main" id="{D833CFFD-B8F2-4E64-BB45-9A6E7712597F}"/>
                </a:ext>
              </a:extLst>
            </p:cNvPr>
            <p:cNvCxnSpPr>
              <a:cxnSpLocks/>
              <a:stCxn id="4" idx="6"/>
            </p:cNvCxnSpPr>
            <p:nvPr/>
          </p:nvCxnSpPr>
          <p:spPr>
            <a:xfrm>
              <a:off x="3218856" y="3944484"/>
              <a:ext cx="2706290" cy="202830"/>
            </a:xfrm>
            <a:prstGeom prst="curvedConnector3">
              <a:avLst>
                <a:gd name="adj1" fmla="val -508"/>
              </a:avLst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مربع نص 121">
              <a:extLst>
                <a:ext uri="{FF2B5EF4-FFF2-40B4-BE49-F238E27FC236}">
                  <a16:creationId xmlns:a16="http://schemas.microsoft.com/office/drawing/2014/main" id="{E545763F-DF54-4E8F-A455-ED885B7FF8BF}"/>
                </a:ext>
              </a:extLst>
            </p:cNvPr>
            <p:cNvSpPr txBox="1"/>
            <p:nvPr/>
          </p:nvSpPr>
          <p:spPr>
            <a:xfrm>
              <a:off x="3430216" y="3353249"/>
              <a:ext cx="2150742" cy="33855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FFFF00"/>
                  </a:solidFill>
                </a:rPr>
                <a:t>&gt;=</a:t>
              </a:r>
              <a:endParaRPr lang="ar-SA" sz="1600" b="1" dirty="0">
                <a:solidFill>
                  <a:srgbClr val="FFFF00"/>
                </a:solidFill>
              </a:endParaRPr>
            </a:p>
          </p:txBody>
        </p:sp>
        <p:sp>
          <p:nvSpPr>
            <p:cNvPr id="123" name="مربع نص 122">
              <a:extLst>
                <a:ext uri="{FF2B5EF4-FFF2-40B4-BE49-F238E27FC236}">
                  <a16:creationId xmlns:a16="http://schemas.microsoft.com/office/drawing/2014/main" id="{5FE69FE0-C4A6-4035-AF78-30C823609E1A}"/>
                </a:ext>
              </a:extLst>
            </p:cNvPr>
            <p:cNvSpPr txBox="1"/>
            <p:nvPr/>
          </p:nvSpPr>
          <p:spPr>
            <a:xfrm>
              <a:off x="3419872" y="3538613"/>
              <a:ext cx="2150742" cy="33855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FFFF00"/>
                  </a:solidFill>
                </a:rPr>
                <a:t>&lt;=</a:t>
              </a:r>
              <a:endParaRPr lang="ar-SA" sz="1600" b="1" dirty="0">
                <a:solidFill>
                  <a:srgbClr val="FFFF00"/>
                </a:solidFill>
              </a:endParaRPr>
            </a:p>
          </p:txBody>
        </p:sp>
        <p:sp>
          <p:nvSpPr>
            <p:cNvPr id="124" name="مربع نص 123">
              <a:extLst>
                <a:ext uri="{FF2B5EF4-FFF2-40B4-BE49-F238E27FC236}">
                  <a16:creationId xmlns:a16="http://schemas.microsoft.com/office/drawing/2014/main" id="{7DB3AE93-CF91-46A3-95DB-C04109083B60}"/>
                </a:ext>
              </a:extLst>
            </p:cNvPr>
            <p:cNvSpPr txBox="1"/>
            <p:nvPr/>
          </p:nvSpPr>
          <p:spPr>
            <a:xfrm>
              <a:off x="3430216" y="3695116"/>
              <a:ext cx="2150742" cy="33855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FFFF00"/>
                  </a:solidFill>
                </a:rPr>
                <a:t>!=</a:t>
              </a:r>
              <a:endParaRPr lang="ar-SA" sz="1600" b="1" dirty="0">
                <a:solidFill>
                  <a:srgbClr val="FFFF00"/>
                </a:solidFill>
              </a:endParaRPr>
            </a:p>
          </p:txBody>
        </p:sp>
        <p:cxnSp>
          <p:nvCxnSpPr>
            <p:cNvPr id="125" name="موصل: منحني 124">
              <a:extLst>
                <a:ext uri="{FF2B5EF4-FFF2-40B4-BE49-F238E27FC236}">
                  <a16:creationId xmlns:a16="http://schemas.microsoft.com/office/drawing/2014/main" id="{B5592AA4-5CCE-4225-8B40-600720285F6F}"/>
                </a:ext>
              </a:extLst>
            </p:cNvPr>
            <p:cNvCxnSpPr>
              <a:cxnSpLocks/>
              <a:stCxn id="4" idx="7"/>
              <a:endCxn id="40" idx="1"/>
            </p:cNvCxnSpPr>
            <p:nvPr/>
          </p:nvCxnSpPr>
          <p:spPr>
            <a:xfrm rot="5400000" flipH="1" flipV="1">
              <a:off x="4539092" y="2089507"/>
              <a:ext cx="13244" cy="2941045"/>
            </a:xfrm>
            <a:prstGeom prst="curvedConnector3">
              <a:avLst>
                <a:gd name="adj1" fmla="val 3007754"/>
              </a:avLst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" name="مربع نص 142">
              <a:extLst>
                <a:ext uri="{FF2B5EF4-FFF2-40B4-BE49-F238E27FC236}">
                  <a16:creationId xmlns:a16="http://schemas.microsoft.com/office/drawing/2014/main" id="{357559A7-5C14-4C1E-9627-9562BCD4B08B}"/>
                </a:ext>
              </a:extLst>
            </p:cNvPr>
            <p:cNvSpPr txBox="1"/>
            <p:nvPr/>
          </p:nvSpPr>
          <p:spPr>
            <a:xfrm>
              <a:off x="3430216" y="3877168"/>
              <a:ext cx="2150742" cy="33855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FFFF00"/>
                  </a:solidFill>
                </a:rPr>
                <a:t>&lt;</a:t>
              </a:r>
              <a:endParaRPr lang="ar-SA" sz="1600" b="1" dirty="0">
                <a:solidFill>
                  <a:srgbClr val="FFFF00"/>
                </a:solidFill>
              </a:endParaRPr>
            </a:p>
          </p:txBody>
        </p:sp>
        <p:sp>
          <p:nvSpPr>
            <p:cNvPr id="144" name="مربع نص 143">
              <a:extLst>
                <a:ext uri="{FF2B5EF4-FFF2-40B4-BE49-F238E27FC236}">
                  <a16:creationId xmlns:a16="http://schemas.microsoft.com/office/drawing/2014/main" id="{410F4343-0AB4-4695-A7EA-57D115FAEEB1}"/>
                </a:ext>
              </a:extLst>
            </p:cNvPr>
            <p:cNvSpPr txBox="1"/>
            <p:nvPr/>
          </p:nvSpPr>
          <p:spPr>
            <a:xfrm>
              <a:off x="3432147" y="4419683"/>
              <a:ext cx="2150742" cy="33855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FFFF00"/>
                  </a:solidFill>
                </a:rPr>
                <a:t>&gt;</a:t>
              </a:r>
              <a:endParaRPr lang="ar-SA" sz="1600" b="1" dirty="0">
                <a:solidFill>
                  <a:srgbClr val="FFFF00"/>
                </a:solidFill>
              </a:endParaRPr>
            </a:p>
          </p:txBody>
        </p:sp>
        <p:sp>
          <p:nvSpPr>
            <p:cNvPr id="148" name="شكل بيضاوي 147">
              <a:extLst>
                <a:ext uri="{FF2B5EF4-FFF2-40B4-BE49-F238E27FC236}">
                  <a16:creationId xmlns:a16="http://schemas.microsoft.com/office/drawing/2014/main" id="{943F9FB2-AA1B-4773-BD02-72D7802C7EA2}"/>
                </a:ext>
              </a:extLst>
            </p:cNvPr>
            <p:cNvSpPr/>
            <p:nvPr/>
          </p:nvSpPr>
          <p:spPr>
            <a:xfrm>
              <a:off x="5923080" y="3437585"/>
              <a:ext cx="881168" cy="994936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 dirty="0"/>
            </a:p>
          </p:txBody>
        </p:sp>
      </p:grpSp>
    </p:spTree>
    <p:extLst>
      <p:ext uri="{BB962C8B-B14F-4D97-AF65-F5344CB8AC3E}">
        <p14:creationId xmlns:p14="http://schemas.microsoft.com/office/powerpoint/2010/main" val="2034313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l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37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467544" y="457818"/>
            <a:ext cx="8229600" cy="1143000"/>
          </a:xfrm>
        </p:spPr>
        <p:txBody>
          <a:bodyPr/>
          <a:lstStyle/>
          <a:p>
            <a:r>
              <a:rPr lang="ar-SA" sz="3600" dirty="0">
                <a:cs typeface="Basha-11a" panose="02010000000000000000" pitchFamily="2" charset="-78"/>
              </a:rPr>
              <a:t>مخطط الآلة</a:t>
            </a:r>
            <a:br>
              <a:rPr lang="en-US" sz="3600" dirty="0">
                <a:cs typeface="Basha-11a" panose="02010000000000000000" pitchFamily="2" charset="-78"/>
              </a:rPr>
            </a:br>
            <a:r>
              <a:rPr lang="ar-SA" sz="3600" b="1" dirty="0">
                <a:solidFill>
                  <a:srgbClr val="5968B0"/>
                </a:solidFill>
                <a:cs typeface="Basha-11a" panose="02010000000000000000" pitchFamily="2" charset="-78"/>
              </a:rPr>
              <a:t> </a:t>
            </a:r>
            <a:r>
              <a:rPr lang="en-US" sz="3600" b="1" dirty="0">
                <a:solidFill>
                  <a:srgbClr val="5968B0"/>
                </a:solidFill>
                <a:cs typeface="Basha-11a" panose="02010000000000000000" pitchFamily="2" charset="-78"/>
              </a:rPr>
              <a:t>Do while</a:t>
            </a:r>
            <a:r>
              <a:rPr lang="ar-SA" sz="3600" dirty="0">
                <a:cs typeface="Basha-11a" panose="02010000000000000000" pitchFamily="2" charset="-78"/>
              </a:rPr>
              <a:t>؟</a:t>
            </a:r>
          </a:p>
        </p:txBody>
      </p:sp>
      <p:sp>
        <p:nvSpPr>
          <p:cNvPr id="52" name="مربع نص 51">
            <a:extLst>
              <a:ext uri="{FF2B5EF4-FFF2-40B4-BE49-F238E27FC236}">
                <a16:creationId xmlns:a16="http://schemas.microsoft.com/office/drawing/2014/main" id="{0A893B85-C73F-47A9-8AD4-3D8FE66B1D74}"/>
              </a:ext>
            </a:extLst>
          </p:cNvPr>
          <p:cNvSpPr txBox="1"/>
          <p:nvPr/>
        </p:nvSpPr>
        <p:spPr>
          <a:xfrm>
            <a:off x="3226533" y="2216073"/>
            <a:ext cx="26460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latin typeface="Broadway" panose="04040905080B02020502" pitchFamily="82" charset="0"/>
              </a:rPr>
              <a:t>OP2</a:t>
            </a:r>
            <a:endParaRPr lang="ar-SA" sz="2800" b="1" dirty="0">
              <a:latin typeface="Broadway" panose="04040905080B02020502" pitchFamily="82" charset="0"/>
            </a:endParaRPr>
          </a:p>
        </p:txBody>
      </p:sp>
      <p:grpSp>
        <p:nvGrpSpPr>
          <p:cNvPr id="3" name="مجموعة 2">
            <a:extLst>
              <a:ext uri="{FF2B5EF4-FFF2-40B4-BE49-F238E27FC236}">
                <a16:creationId xmlns:a16="http://schemas.microsoft.com/office/drawing/2014/main" id="{C990CDD9-E5B3-4D03-AE44-EE2E9F0E2A68}"/>
              </a:ext>
            </a:extLst>
          </p:cNvPr>
          <p:cNvGrpSpPr/>
          <p:nvPr/>
        </p:nvGrpSpPr>
        <p:grpSpPr>
          <a:xfrm>
            <a:off x="1256860" y="3396902"/>
            <a:ext cx="5596712" cy="1081916"/>
            <a:chOff x="-31026" y="3642977"/>
            <a:chExt cx="3697328" cy="656104"/>
          </a:xfrm>
        </p:grpSpPr>
        <p:cxnSp>
          <p:nvCxnSpPr>
            <p:cNvPr id="20" name="رابط كسهم مستقيم 19">
              <a:extLst>
                <a:ext uri="{FF2B5EF4-FFF2-40B4-BE49-F238E27FC236}">
                  <a16:creationId xmlns:a16="http://schemas.microsoft.com/office/drawing/2014/main" id="{92789221-A372-4669-A632-C01E81079020}"/>
                </a:ext>
              </a:extLst>
            </p:cNvPr>
            <p:cNvCxnSpPr>
              <a:cxnSpLocks/>
            </p:cNvCxnSpPr>
            <p:nvPr/>
          </p:nvCxnSpPr>
          <p:spPr>
            <a:xfrm>
              <a:off x="-31026" y="4016288"/>
              <a:ext cx="648072" cy="0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شكل بيضاوي 3">
              <a:extLst>
                <a:ext uri="{FF2B5EF4-FFF2-40B4-BE49-F238E27FC236}">
                  <a16:creationId xmlns:a16="http://schemas.microsoft.com/office/drawing/2014/main" id="{0C491C70-6A67-4ABD-9727-3D232861C6FC}"/>
                </a:ext>
              </a:extLst>
            </p:cNvPr>
            <p:cNvSpPr/>
            <p:nvPr/>
          </p:nvSpPr>
          <p:spPr>
            <a:xfrm>
              <a:off x="617046" y="3651009"/>
              <a:ext cx="648072" cy="648072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40" name="شكل بيضاوي 39">
              <a:extLst>
                <a:ext uri="{FF2B5EF4-FFF2-40B4-BE49-F238E27FC236}">
                  <a16:creationId xmlns:a16="http://schemas.microsoft.com/office/drawing/2014/main" id="{EE461294-84ED-4235-941D-00262BEFC0BC}"/>
                </a:ext>
              </a:extLst>
            </p:cNvPr>
            <p:cNvSpPr/>
            <p:nvPr/>
          </p:nvSpPr>
          <p:spPr>
            <a:xfrm>
              <a:off x="3018230" y="3642977"/>
              <a:ext cx="648072" cy="648072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 dirty="0"/>
            </a:p>
          </p:txBody>
        </p:sp>
        <p:sp>
          <p:nvSpPr>
            <p:cNvPr id="84" name="مربع نص 83">
              <a:extLst>
                <a:ext uri="{FF2B5EF4-FFF2-40B4-BE49-F238E27FC236}">
                  <a16:creationId xmlns:a16="http://schemas.microsoft.com/office/drawing/2014/main" id="{894435CE-1164-42C5-9017-25C3C941E223}"/>
                </a:ext>
              </a:extLst>
            </p:cNvPr>
            <p:cNvSpPr txBox="1"/>
            <p:nvPr/>
          </p:nvSpPr>
          <p:spPr>
            <a:xfrm>
              <a:off x="448086" y="3804825"/>
              <a:ext cx="686545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2400" b="1" dirty="0">
                  <a:solidFill>
                    <a:schemeClr val="accent6">
                      <a:lumMod val="75000"/>
                    </a:schemeClr>
                  </a:solidFill>
                </a:rPr>
                <a:t>q1</a:t>
              </a:r>
              <a:endParaRPr lang="ar-SA" sz="240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85" name="مربع نص 84">
              <a:extLst>
                <a:ext uri="{FF2B5EF4-FFF2-40B4-BE49-F238E27FC236}">
                  <a16:creationId xmlns:a16="http://schemas.microsoft.com/office/drawing/2014/main" id="{E41F4C70-D460-4A0D-AD65-B9AB0D2B9618}"/>
                </a:ext>
              </a:extLst>
            </p:cNvPr>
            <p:cNvSpPr txBox="1"/>
            <p:nvPr/>
          </p:nvSpPr>
          <p:spPr>
            <a:xfrm>
              <a:off x="2831591" y="3794247"/>
              <a:ext cx="686545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2400" b="1" dirty="0">
                  <a:solidFill>
                    <a:schemeClr val="accent6">
                      <a:lumMod val="75000"/>
                    </a:schemeClr>
                  </a:solidFill>
                </a:rPr>
                <a:t>q2</a:t>
              </a:r>
              <a:endParaRPr lang="ar-SA" sz="240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sp>
        <p:nvSpPr>
          <p:cNvPr id="33" name="مربع نص 32">
            <a:extLst>
              <a:ext uri="{FF2B5EF4-FFF2-40B4-BE49-F238E27FC236}">
                <a16:creationId xmlns:a16="http://schemas.microsoft.com/office/drawing/2014/main" id="{FA56C517-FDA5-4D29-B548-00809BB50DA6}"/>
              </a:ext>
            </a:extLst>
          </p:cNvPr>
          <p:cNvSpPr txBox="1"/>
          <p:nvPr/>
        </p:nvSpPr>
        <p:spPr>
          <a:xfrm>
            <a:off x="3439313" y="3183069"/>
            <a:ext cx="2150742" cy="338555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>
                <a:solidFill>
                  <a:srgbClr val="FFFF00"/>
                </a:solidFill>
              </a:rPr>
              <a:t>&amp;&amp;</a:t>
            </a:r>
            <a:endParaRPr lang="ar-SA" sz="1600" b="1" dirty="0">
              <a:solidFill>
                <a:srgbClr val="FFFF00"/>
              </a:solidFill>
            </a:endParaRPr>
          </a:p>
        </p:txBody>
      </p:sp>
      <p:cxnSp>
        <p:nvCxnSpPr>
          <p:cNvPr id="106" name="موصل: منحني 105">
            <a:extLst>
              <a:ext uri="{FF2B5EF4-FFF2-40B4-BE49-F238E27FC236}">
                <a16:creationId xmlns:a16="http://schemas.microsoft.com/office/drawing/2014/main" id="{39AD9BD3-2044-4C91-B874-7F246C1DD2FF}"/>
              </a:ext>
            </a:extLst>
          </p:cNvPr>
          <p:cNvCxnSpPr>
            <a:cxnSpLocks/>
            <a:stCxn id="4" idx="5"/>
            <a:endCxn id="40" idx="3"/>
          </p:cNvCxnSpPr>
          <p:nvPr/>
        </p:nvCxnSpPr>
        <p:spPr>
          <a:xfrm rot="5400000" flipH="1" flipV="1">
            <a:off x="4539092" y="2845170"/>
            <a:ext cx="13245" cy="2941046"/>
          </a:xfrm>
          <a:prstGeom prst="curvedConnector3">
            <a:avLst>
              <a:gd name="adj1" fmla="val -2907535"/>
            </a:avLst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مربع نص 121">
            <a:extLst>
              <a:ext uri="{FF2B5EF4-FFF2-40B4-BE49-F238E27FC236}">
                <a16:creationId xmlns:a16="http://schemas.microsoft.com/office/drawing/2014/main" id="{E545763F-DF54-4E8F-A455-ED885B7FF8BF}"/>
              </a:ext>
            </a:extLst>
          </p:cNvPr>
          <p:cNvSpPr txBox="1"/>
          <p:nvPr/>
        </p:nvSpPr>
        <p:spPr>
          <a:xfrm>
            <a:off x="3439313" y="4731827"/>
            <a:ext cx="2150742" cy="338555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>
                <a:solidFill>
                  <a:srgbClr val="FFFF00"/>
                </a:solidFill>
              </a:rPr>
              <a:t>||</a:t>
            </a:r>
            <a:endParaRPr lang="ar-SA" sz="1600" b="1" dirty="0">
              <a:solidFill>
                <a:srgbClr val="FFFF00"/>
              </a:solidFill>
            </a:endParaRPr>
          </a:p>
        </p:txBody>
      </p:sp>
      <p:cxnSp>
        <p:nvCxnSpPr>
          <p:cNvPr id="125" name="موصل: منحني 124">
            <a:extLst>
              <a:ext uri="{FF2B5EF4-FFF2-40B4-BE49-F238E27FC236}">
                <a16:creationId xmlns:a16="http://schemas.microsoft.com/office/drawing/2014/main" id="{B5592AA4-5CCE-4225-8B40-600720285F6F}"/>
              </a:ext>
            </a:extLst>
          </p:cNvPr>
          <p:cNvCxnSpPr>
            <a:cxnSpLocks/>
            <a:stCxn id="4" idx="7"/>
            <a:endCxn id="40" idx="1"/>
          </p:cNvCxnSpPr>
          <p:nvPr/>
        </p:nvCxnSpPr>
        <p:spPr>
          <a:xfrm rot="5400000" flipH="1" flipV="1">
            <a:off x="4539093" y="2089505"/>
            <a:ext cx="13245" cy="2941046"/>
          </a:xfrm>
          <a:prstGeom prst="curvedConnector3">
            <a:avLst>
              <a:gd name="adj1" fmla="val 3007535"/>
            </a:avLst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شكل بيضاوي 26">
            <a:extLst>
              <a:ext uri="{FF2B5EF4-FFF2-40B4-BE49-F238E27FC236}">
                <a16:creationId xmlns:a16="http://schemas.microsoft.com/office/drawing/2014/main" id="{FEE201E9-C317-415A-9AD6-62C3AFBB50E5}"/>
              </a:ext>
            </a:extLst>
          </p:cNvPr>
          <p:cNvSpPr/>
          <p:nvPr/>
        </p:nvSpPr>
        <p:spPr>
          <a:xfrm>
            <a:off x="5923080" y="3437585"/>
            <a:ext cx="881168" cy="994936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1770493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l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37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467544" y="457818"/>
            <a:ext cx="8229600" cy="1143000"/>
          </a:xfrm>
        </p:spPr>
        <p:txBody>
          <a:bodyPr/>
          <a:lstStyle/>
          <a:p>
            <a:r>
              <a:rPr lang="ar-SA" sz="3600" dirty="0">
                <a:cs typeface="Basha-11a" panose="02010000000000000000" pitchFamily="2" charset="-78"/>
              </a:rPr>
              <a:t>مخطط الآلة</a:t>
            </a:r>
            <a:br>
              <a:rPr lang="en-US" sz="3600" dirty="0">
                <a:cs typeface="Basha-11a" panose="02010000000000000000" pitchFamily="2" charset="-78"/>
              </a:rPr>
            </a:br>
            <a:r>
              <a:rPr lang="ar-SA" sz="3600" b="1" dirty="0">
                <a:solidFill>
                  <a:srgbClr val="5968B0"/>
                </a:solidFill>
                <a:cs typeface="Basha-11a" panose="02010000000000000000" pitchFamily="2" charset="-78"/>
              </a:rPr>
              <a:t> </a:t>
            </a:r>
            <a:r>
              <a:rPr lang="en-US" sz="3600" b="1" dirty="0">
                <a:solidFill>
                  <a:srgbClr val="5968B0"/>
                </a:solidFill>
                <a:cs typeface="Basha-11a" panose="02010000000000000000" pitchFamily="2" charset="-78"/>
              </a:rPr>
              <a:t>Do while</a:t>
            </a:r>
            <a:r>
              <a:rPr lang="ar-SA" sz="3600" dirty="0">
                <a:cs typeface="Basha-11a" panose="02010000000000000000" pitchFamily="2" charset="-78"/>
              </a:rPr>
              <a:t>؟</a:t>
            </a:r>
          </a:p>
        </p:txBody>
      </p:sp>
      <p:sp>
        <p:nvSpPr>
          <p:cNvPr id="52" name="مربع نص 51">
            <a:extLst>
              <a:ext uri="{FF2B5EF4-FFF2-40B4-BE49-F238E27FC236}">
                <a16:creationId xmlns:a16="http://schemas.microsoft.com/office/drawing/2014/main" id="{0A893B85-C73F-47A9-8AD4-3D8FE66B1D74}"/>
              </a:ext>
            </a:extLst>
          </p:cNvPr>
          <p:cNvSpPr txBox="1"/>
          <p:nvPr/>
        </p:nvSpPr>
        <p:spPr>
          <a:xfrm>
            <a:off x="3226533" y="2216073"/>
            <a:ext cx="26460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latin typeface="Broadway" panose="04040905080B02020502" pitchFamily="82" charset="0"/>
              </a:rPr>
              <a:t>TEMP</a:t>
            </a:r>
            <a:endParaRPr lang="ar-SA" sz="2800" b="1" dirty="0">
              <a:latin typeface="Broadway" panose="04040905080B02020502" pitchFamily="82" charset="0"/>
            </a:endParaRPr>
          </a:p>
        </p:txBody>
      </p:sp>
      <p:grpSp>
        <p:nvGrpSpPr>
          <p:cNvPr id="5" name="مجموعة 4">
            <a:extLst>
              <a:ext uri="{FF2B5EF4-FFF2-40B4-BE49-F238E27FC236}">
                <a16:creationId xmlns:a16="http://schemas.microsoft.com/office/drawing/2014/main" id="{8BD0E777-854A-4217-A187-9ACE2EBA7B64}"/>
              </a:ext>
            </a:extLst>
          </p:cNvPr>
          <p:cNvGrpSpPr/>
          <p:nvPr/>
        </p:nvGrpSpPr>
        <p:grpSpPr>
          <a:xfrm>
            <a:off x="1256860" y="2852936"/>
            <a:ext cx="5596712" cy="1905302"/>
            <a:chOff x="1256860" y="2852936"/>
            <a:chExt cx="5596712" cy="1905302"/>
          </a:xfrm>
        </p:grpSpPr>
        <p:grpSp>
          <p:nvGrpSpPr>
            <p:cNvPr id="3" name="مجموعة 2">
              <a:extLst>
                <a:ext uri="{FF2B5EF4-FFF2-40B4-BE49-F238E27FC236}">
                  <a16:creationId xmlns:a16="http://schemas.microsoft.com/office/drawing/2014/main" id="{C990CDD9-E5B3-4D03-AE44-EE2E9F0E2A68}"/>
                </a:ext>
              </a:extLst>
            </p:cNvPr>
            <p:cNvGrpSpPr/>
            <p:nvPr/>
          </p:nvGrpSpPr>
          <p:grpSpPr>
            <a:xfrm>
              <a:off x="1256860" y="3396902"/>
              <a:ext cx="5596712" cy="1081916"/>
              <a:chOff x="-31026" y="3642977"/>
              <a:chExt cx="3697328" cy="656104"/>
            </a:xfrm>
          </p:grpSpPr>
          <p:cxnSp>
            <p:nvCxnSpPr>
              <p:cNvPr id="20" name="رابط كسهم مستقيم 19">
                <a:extLst>
                  <a:ext uri="{FF2B5EF4-FFF2-40B4-BE49-F238E27FC236}">
                    <a16:creationId xmlns:a16="http://schemas.microsoft.com/office/drawing/2014/main" id="{92789221-A372-4669-A632-C01E810790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31026" y="4016288"/>
                <a:ext cx="648072" cy="0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" name="شكل بيضاوي 3">
                <a:extLst>
                  <a:ext uri="{FF2B5EF4-FFF2-40B4-BE49-F238E27FC236}">
                    <a16:creationId xmlns:a16="http://schemas.microsoft.com/office/drawing/2014/main" id="{0C491C70-6A67-4ABD-9727-3D232861C6FC}"/>
                  </a:ext>
                </a:extLst>
              </p:cNvPr>
              <p:cNvSpPr/>
              <p:nvPr/>
            </p:nvSpPr>
            <p:spPr>
              <a:xfrm>
                <a:off x="617046" y="3651009"/>
                <a:ext cx="648072" cy="648072"/>
              </a:xfrm>
              <a:prstGeom prst="ellipse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ar-SA"/>
              </a:p>
            </p:txBody>
          </p:sp>
          <p:sp>
            <p:nvSpPr>
              <p:cNvPr id="40" name="شكل بيضاوي 39">
                <a:extLst>
                  <a:ext uri="{FF2B5EF4-FFF2-40B4-BE49-F238E27FC236}">
                    <a16:creationId xmlns:a16="http://schemas.microsoft.com/office/drawing/2014/main" id="{EE461294-84ED-4235-941D-00262BEFC0BC}"/>
                  </a:ext>
                </a:extLst>
              </p:cNvPr>
              <p:cNvSpPr/>
              <p:nvPr/>
            </p:nvSpPr>
            <p:spPr>
              <a:xfrm>
                <a:off x="3018230" y="3642977"/>
                <a:ext cx="648072" cy="648072"/>
              </a:xfrm>
              <a:prstGeom prst="ellipse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ar-SA" dirty="0"/>
              </a:p>
            </p:txBody>
          </p:sp>
          <p:sp>
            <p:nvSpPr>
              <p:cNvPr id="84" name="مربع نص 83">
                <a:extLst>
                  <a:ext uri="{FF2B5EF4-FFF2-40B4-BE49-F238E27FC236}">
                    <a16:creationId xmlns:a16="http://schemas.microsoft.com/office/drawing/2014/main" id="{894435CE-1164-42C5-9017-25C3C941E223}"/>
                  </a:ext>
                </a:extLst>
              </p:cNvPr>
              <p:cNvSpPr txBox="1"/>
              <p:nvPr/>
            </p:nvSpPr>
            <p:spPr>
              <a:xfrm>
                <a:off x="448086" y="3804825"/>
                <a:ext cx="686545" cy="46166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sz="2400" b="1" dirty="0">
                    <a:solidFill>
                      <a:schemeClr val="accent6">
                        <a:lumMod val="75000"/>
                      </a:schemeClr>
                    </a:solidFill>
                  </a:rPr>
                  <a:t>q1</a:t>
                </a:r>
                <a:endParaRPr lang="ar-SA" sz="2400" b="1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5" name="مربع نص 84">
                <a:extLst>
                  <a:ext uri="{FF2B5EF4-FFF2-40B4-BE49-F238E27FC236}">
                    <a16:creationId xmlns:a16="http://schemas.microsoft.com/office/drawing/2014/main" id="{E41F4C70-D460-4A0D-AD65-B9AB0D2B9618}"/>
                  </a:ext>
                </a:extLst>
              </p:cNvPr>
              <p:cNvSpPr txBox="1"/>
              <p:nvPr/>
            </p:nvSpPr>
            <p:spPr>
              <a:xfrm>
                <a:off x="2850353" y="3793537"/>
                <a:ext cx="686545" cy="46166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sz="2400" b="1" dirty="0">
                    <a:solidFill>
                      <a:schemeClr val="accent6">
                        <a:lumMod val="75000"/>
                      </a:schemeClr>
                    </a:solidFill>
                  </a:rPr>
                  <a:t>q2</a:t>
                </a:r>
                <a:endParaRPr lang="ar-SA" sz="2400" b="1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33" name="مربع نص 32">
              <a:extLst>
                <a:ext uri="{FF2B5EF4-FFF2-40B4-BE49-F238E27FC236}">
                  <a16:creationId xmlns:a16="http://schemas.microsoft.com/office/drawing/2014/main" id="{FA56C517-FDA5-4D29-B548-00809BB50DA6}"/>
                </a:ext>
              </a:extLst>
            </p:cNvPr>
            <p:cNvSpPr txBox="1"/>
            <p:nvPr/>
          </p:nvSpPr>
          <p:spPr>
            <a:xfrm>
              <a:off x="3430216" y="2852936"/>
              <a:ext cx="2150742" cy="33855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FFFF00"/>
                  </a:solidFill>
                </a:rPr>
                <a:t>id</a:t>
              </a:r>
              <a:endParaRPr lang="ar-SA" sz="1600" b="1" dirty="0">
                <a:solidFill>
                  <a:srgbClr val="FFFF00"/>
                </a:solidFill>
              </a:endParaRPr>
            </a:p>
          </p:txBody>
        </p:sp>
        <p:cxnSp>
          <p:nvCxnSpPr>
            <p:cNvPr id="96" name="موصل: منحني 95">
              <a:extLst>
                <a:ext uri="{FF2B5EF4-FFF2-40B4-BE49-F238E27FC236}">
                  <a16:creationId xmlns:a16="http://schemas.microsoft.com/office/drawing/2014/main" id="{7B700C7F-DD4B-4392-92D2-0A13D06401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85094" y="3611239"/>
              <a:ext cx="2797381" cy="391076"/>
            </a:xfrm>
            <a:prstGeom prst="curvedConnector3">
              <a:avLst>
                <a:gd name="adj1" fmla="val 800"/>
              </a:avLst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موصل: منحني 98">
              <a:extLst>
                <a:ext uri="{FF2B5EF4-FFF2-40B4-BE49-F238E27FC236}">
                  <a16:creationId xmlns:a16="http://schemas.microsoft.com/office/drawing/2014/main" id="{9CA574DC-7200-45F8-9F52-8D2ED4655A91}"/>
                </a:ext>
              </a:extLst>
            </p:cNvPr>
            <p:cNvCxnSpPr>
              <a:cxnSpLocks/>
              <a:stCxn id="4" idx="6"/>
              <a:endCxn id="40" idx="2"/>
            </p:cNvCxnSpPr>
            <p:nvPr/>
          </p:nvCxnSpPr>
          <p:spPr>
            <a:xfrm flipV="1">
              <a:off x="3218856" y="3931240"/>
              <a:ext cx="2653717" cy="13244"/>
            </a:xfrm>
            <a:prstGeom prst="curvedConnector3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موصل: منحني 105">
              <a:extLst>
                <a:ext uri="{FF2B5EF4-FFF2-40B4-BE49-F238E27FC236}">
                  <a16:creationId xmlns:a16="http://schemas.microsoft.com/office/drawing/2014/main" id="{39AD9BD3-2044-4C91-B874-7F246C1DD2FF}"/>
                </a:ext>
              </a:extLst>
            </p:cNvPr>
            <p:cNvCxnSpPr>
              <a:cxnSpLocks/>
              <a:stCxn id="4" idx="5"/>
              <a:endCxn id="40" idx="3"/>
            </p:cNvCxnSpPr>
            <p:nvPr/>
          </p:nvCxnSpPr>
          <p:spPr>
            <a:xfrm rot="5400000" flipH="1" flipV="1">
              <a:off x="4539092" y="2845172"/>
              <a:ext cx="13244" cy="2941045"/>
            </a:xfrm>
            <a:prstGeom prst="curvedConnector3">
              <a:avLst>
                <a:gd name="adj1" fmla="val -2907754"/>
              </a:avLst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موصل: منحني 115">
              <a:extLst>
                <a:ext uri="{FF2B5EF4-FFF2-40B4-BE49-F238E27FC236}">
                  <a16:creationId xmlns:a16="http://schemas.microsoft.com/office/drawing/2014/main" id="{D833CFFD-B8F2-4E64-BB45-9A6E7712597F}"/>
                </a:ext>
              </a:extLst>
            </p:cNvPr>
            <p:cNvCxnSpPr>
              <a:cxnSpLocks/>
              <a:stCxn id="4" idx="6"/>
            </p:cNvCxnSpPr>
            <p:nvPr/>
          </p:nvCxnSpPr>
          <p:spPr>
            <a:xfrm>
              <a:off x="3218856" y="3944484"/>
              <a:ext cx="2706290" cy="202830"/>
            </a:xfrm>
            <a:prstGeom prst="curvedConnector3">
              <a:avLst>
                <a:gd name="adj1" fmla="val -508"/>
              </a:avLst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مربع نص 121">
              <a:extLst>
                <a:ext uri="{FF2B5EF4-FFF2-40B4-BE49-F238E27FC236}">
                  <a16:creationId xmlns:a16="http://schemas.microsoft.com/office/drawing/2014/main" id="{E545763F-DF54-4E8F-A455-ED885B7FF8BF}"/>
                </a:ext>
              </a:extLst>
            </p:cNvPr>
            <p:cNvSpPr txBox="1"/>
            <p:nvPr/>
          </p:nvSpPr>
          <p:spPr>
            <a:xfrm>
              <a:off x="3430216" y="3353249"/>
              <a:ext cx="2150742" cy="33855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FFFF00"/>
                  </a:solidFill>
                </a:rPr>
                <a:t>digit</a:t>
              </a:r>
              <a:endParaRPr lang="ar-SA" sz="1600" b="1" dirty="0">
                <a:solidFill>
                  <a:srgbClr val="FFFF00"/>
                </a:solidFill>
              </a:endParaRPr>
            </a:p>
          </p:txBody>
        </p:sp>
        <p:sp>
          <p:nvSpPr>
            <p:cNvPr id="124" name="مربع نص 123">
              <a:extLst>
                <a:ext uri="{FF2B5EF4-FFF2-40B4-BE49-F238E27FC236}">
                  <a16:creationId xmlns:a16="http://schemas.microsoft.com/office/drawing/2014/main" id="{7DB3AE93-CF91-46A3-95DB-C04109083B60}"/>
                </a:ext>
              </a:extLst>
            </p:cNvPr>
            <p:cNvSpPr txBox="1"/>
            <p:nvPr/>
          </p:nvSpPr>
          <p:spPr>
            <a:xfrm>
              <a:off x="3430216" y="3618705"/>
              <a:ext cx="2150742" cy="33855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FFFF00"/>
                  </a:solidFill>
                </a:rPr>
                <a:t>True</a:t>
              </a:r>
              <a:endParaRPr lang="ar-SA" sz="1600" b="1" dirty="0">
                <a:solidFill>
                  <a:srgbClr val="FFFF00"/>
                </a:solidFill>
              </a:endParaRPr>
            </a:p>
          </p:txBody>
        </p:sp>
        <p:cxnSp>
          <p:nvCxnSpPr>
            <p:cNvPr id="125" name="موصل: منحني 124">
              <a:extLst>
                <a:ext uri="{FF2B5EF4-FFF2-40B4-BE49-F238E27FC236}">
                  <a16:creationId xmlns:a16="http://schemas.microsoft.com/office/drawing/2014/main" id="{B5592AA4-5CCE-4225-8B40-600720285F6F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4539093" y="2134094"/>
              <a:ext cx="13244" cy="2941045"/>
            </a:xfrm>
            <a:prstGeom prst="curvedConnector3">
              <a:avLst>
                <a:gd name="adj1" fmla="val 3007754"/>
              </a:avLst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" name="مربع نص 142">
              <a:extLst>
                <a:ext uri="{FF2B5EF4-FFF2-40B4-BE49-F238E27FC236}">
                  <a16:creationId xmlns:a16="http://schemas.microsoft.com/office/drawing/2014/main" id="{357559A7-5C14-4C1E-9627-9562BCD4B08B}"/>
                </a:ext>
              </a:extLst>
            </p:cNvPr>
            <p:cNvSpPr txBox="1"/>
            <p:nvPr/>
          </p:nvSpPr>
          <p:spPr>
            <a:xfrm>
              <a:off x="3430216" y="3877168"/>
              <a:ext cx="2150742" cy="33855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FFFF00"/>
                  </a:solidFill>
                </a:rPr>
                <a:t>false</a:t>
              </a:r>
              <a:endParaRPr lang="ar-SA" sz="1600" b="1" dirty="0">
                <a:solidFill>
                  <a:srgbClr val="FFFF00"/>
                </a:solidFill>
              </a:endParaRPr>
            </a:p>
          </p:txBody>
        </p:sp>
        <p:sp>
          <p:nvSpPr>
            <p:cNvPr id="144" name="مربع نص 143">
              <a:extLst>
                <a:ext uri="{FF2B5EF4-FFF2-40B4-BE49-F238E27FC236}">
                  <a16:creationId xmlns:a16="http://schemas.microsoft.com/office/drawing/2014/main" id="{410F4343-0AB4-4695-A7EA-57D115FAEEB1}"/>
                </a:ext>
              </a:extLst>
            </p:cNvPr>
            <p:cNvSpPr txBox="1"/>
            <p:nvPr/>
          </p:nvSpPr>
          <p:spPr>
            <a:xfrm>
              <a:off x="3432147" y="4419683"/>
              <a:ext cx="2150742" cy="33855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FFFF00"/>
                  </a:solidFill>
                </a:rPr>
                <a:t>string</a:t>
              </a:r>
              <a:endParaRPr lang="ar-SA" sz="1600" b="1" dirty="0">
                <a:solidFill>
                  <a:srgbClr val="FFFF00"/>
                </a:solidFill>
              </a:endParaRPr>
            </a:p>
          </p:txBody>
        </p:sp>
        <p:sp>
          <p:nvSpPr>
            <p:cNvPr id="22" name="شكل بيضاوي 21">
              <a:extLst>
                <a:ext uri="{FF2B5EF4-FFF2-40B4-BE49-F238E27FC236}">
                  <a16:creationId xmlns:a16="http://schemas.microsoft.com/office/drawing/2014/main" id="{B994EA5A-724F-4024-8460-3F9D9D613800}"/>
                </a:ext>
              </a:extLst>
            </p:cNvPr>
            <p:cNvSpPr/>
            <p:nvPr/>
          </p:nvSpPr>
          <p:spPr>
            <a:xfrm>
              <a:off x="5923080" y="3437585"/>
              <a:ext cx="881168" cy="994936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 dirty="0"/>
            </a:p>
          </p:txBody>
        </p:sp>
      </p:grpSp>
    </p:spTree>
    <p:extLst>
      <p:ext uri="{BB962C8B-B14F-4D97-AF65-F5344CB8AC3E}">
        <p14:creationId xmlns:p14="http://schemas.microsoft.com/office/powerpoint/2010/main" val="2150808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l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37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467544" y="457818"/>
            <a:ext cx="8229600" cy="1143000"/>
          </a:xfrm>
        </p:spPr>
        <p:txBody>
          <a:bodyPr/>
          <a:lstStyle/>
          <a:p>
            <a:r>
              <a:rPr lang="ar-SA" sz="3600" dirty="0">
                <a:cs typeface="Basha-11a" panose="02010000000000000000" pitchFamily="2" charset="-78"/>
              </a:rPr>
              <a:t>مخطط الآلة</a:t>
            </a:r>
            <a:br>
              <a:rPr lang="en-US" sz="3600" dirty="0">
                <a:cs typeface="Basha-11a" panose="02010000000000000000" pitchFamily="2" charset="-78"/>
              </a:rPr>
            </a:br>
            <a:r>
              <a:rPr lang="ar-SA" sz="3600" b="1" dirty="0">
                <a:solidFill>
                  <a:srgbClr val="5968B0"/>
                </a:solidFill>
                <a:cs typeface="Basha-11a" panose="02010000000000000000" pitchFamily="2" charset="-78"/>
              </a:rPr>
              <a:t> </a:t>
            </a:r>
            <a:r>
              <a:rPr lang="en-US" sz="3600" b="1" dirty="0">
                <a:solidFill>
                  <a:srgbClr val="5968B0"/>
                </a:solidFill>
                <a:cs typeface="Basha-11a" panose="02010000000000000000" pitchFamily="2" charset="-78"/>
              </a:rPr>
              <a:t>Do while</a:t>
            </a:r>
            <a:r>
              <a:rPr lang="ar-SA" sz="3600" dirty="0">
                <a:cs typeface="Basha-11a" panose="02010000000000000000" pitchFamily="2" charset="-78"/>
              </a:rPr>
              <a:t>؟</a:t>
            </a:r>
          </a:p>
        </p:txBody>
      </p:sp>
      <p:sp>
        <p:nvSpPr>
          <p:cNvPr id="52" name="مربع نص 51">
            <a:extLst>
              <a:ext uri="{FF2B5EF4-FFF2-40B4-BE49-F238E27FC236}">
                <a16:creationId xmlns:a16="http://schemas.microsoft.com/office/drawing/2014/main" id="{0A893B85-C73F-47A9-8AD4-3D8FE66B1D74}"/>
              </a:ext>
            </a:extLst>
          </p:cNvPr>
          <p:cNvSpPr txBox="1"/>
          <p:nvPr/>
        </p:nvSpPr>
        <p:spPr>
          <a:xfrm>
            <a:off x="3226533" y="2216073"/>
            <a:ext cx="26460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latin typeface="Broadway" panose="04040905080B02020502" pitchFamily="82" charset="0"/>
              </a:rPr>
              <a:t>ENDDO</a:t>
            </a:r>
            <a:endParaRPr lang="ar-SA" sz="2800" b="1" dirty="0">
              <a:latin typeface="Broadway" panose="04040905080B02020502" pitchFamily="82" charset="0"/>
            </a:endParaRPr>
          </a:p>
        </p:txBody>
      </p:sp>
      <p:grpSp>
        <p:nvGrpSpPr>
          <p:cNvPr id="5" name="مجموعة 4">
            <a:extLst>
              <a:ext uri="{FF2B5EF4-FFF2-40B4-BE49-F238E27FC236}">
                <a16:creationId xmlns:a16="http://schemas.microsoft.com/office/drawing/2014/main" id="{D55B9958-5850-4C67-B416-802BC9BE8FCC}"/>
              </a:ext>
            </a:extLst>
          </p:cNvPr>
          <p:cNvGrpSpPr/>
          <p:nvPr/>
        </p:nvGrpSpPr>
        <p:grpSpPr>
          <a:xfrm>
            <a:off x="1256860" y="3410146"/>
            <a:ext cx="5596712" cy="1068671"/>
            <a:chOff x="1256860" y="3410146"/>
            <a:chExt cx="5596712" cy="1068671"/>
          </a:xfrm>
        </p:grpSpPr>
        <p:grpSp>
          <p:nvGrpSpPr>
            <p:cNvPr id="3" name="مجموعة 2">
              <a:extLst>
                <a:ext uri="{FF2B5EF4-FFF2-40B4-BE49-F238E27FC236}">
                  <a16:creationId xmlns:a16="http://schemas.microsoft.com/office/drawing/2014/main" id="{C990CDD9-E5B3-4D03-AE44-EE2E9F0E2A68}"/>
                </a:ext>
              </a:extLst>
            </p:cNvPr>
            <p:cNvGrpSpPr/>
            <p:nvPr/>
          </p:nvGrpSpPr>
          <p:grpSpPr>
            <a:xfrm>
              <a:off x="1256860" y="3410146"/>
              <a:ext cx="5596712" cy="1068671"/>
              <a:chOff x="-31026" y="3651009"/>
              <a:chExt cx="3697328" cy="648072"/>
            </a:xfrm>
          </p:grpSpPr>
          <p:cxnSp>
            <p:nvCxnSpPr>
              <p:cNvPr id="20" name="رابط كسهم مستقيم 19">
                <a:extLst>
                  <a:ext uri="{FF2B5EF4-FFF2-40B4-BE49-F238E27FC236}">
                    <a16:creationId xmlns:a16="http://schemas.microsoft.com/office/drawing/2014/main" id="{92789221-A372-4669-A632-C01E810790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31026" y="4016288"/>
                <a:ext cx="648072" cy="0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" name="شكل بيضاوي 3">
                <a:extLst>
                  <a:ext uri="{FF2B5EF4-FFF2-40B4-BE49-F238E27FC236}">
                    <a16:creationId xmlns:a16="http://schemas.microsoft.com/office/drawing/2014/main" id="{0C491C70-6A67-4ABD-9727-3D232861C6FC}"/>
                  </a:ext>
                </a:extLst>
              </p:cNvPr>
              <p:cNvSpPr/>
              <p:nvPr/>
            </p:nvSpPr>
            <p:spPr>
              <a:xfrm>
                <a:off x="617046" y="3651009"/>
                <a:ext cx="648072" cy="648072"/>
              </a:xfrm>
              <a:prstGeom prst="ellipse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ar-SA"/>
              </a:p>
            </p:txBody>
          </p:sp>
          <p:sp>
            <p:nvSpPr>
              <p:cNvPr id="40" name="شكل بيضاوي 39">
                <a:extLst>
                  <a:ext uri="{FF2B5EF4-FFF2-40B4-BE49-F238E27FC236}">
                    <a16:creationId xmlns:a16="http://schemas.microsoft.com/office/drawing/2014/main" id="{EE461294-84ED-4235-941D-00262BEFC0BC}"/>
                  </a:ext>
                </a:extLst>
              </p:cNvPr>
              <p:cNvSpPr/>
              <p:nvPr/>
            </p:nvSpPr>
            <p:spPr>
              <a:xfrm>
                <a:off x="3018230" y="3658155"/>
                <a:ext cx="648072" cy="632894"/>
              </a:xfrm>
              <a:prstGeom prst="ellipse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ar-SA" dirty="0"/>
              </a:p>
            </p:txBody>
          </p:sp>
          <p:sp>
            <p:nvSpPr>
              <p:cNvPr id="84" name="مربع نص 83">
                <a:extLst>
                  <a:ext uri="{FF2B5EF4-FFF2-40B4-BE49-F238E27FC236}">
                    <a16:creationId xmlns:a16="http://schemas.microsoft.com/office/drawing/2014/main" id="{894435CE-1164-42C5-9017-25C3C941E223}"/>
                  </a:ext>
                </a:extLst>
              </p:cNvPr>
              <p:cNvSpPr txBox="1"/>
              <p:nvPr/>
            </p:nvSpPr>
            <p:spPr>
              <a:xfrm>
                <a:off x="448086" y="3804825"/>
                <a:ext cx="686545" cy="46166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sz="2400" b="1" dirty="0">
                    <a:solidFill>
                      <a:schemeClr val="accent6">
                        <a:lumMod val="75000"/>
                      </a:schemeClr>
                    </a:solidFill>
                  </a:rPr>
                  <a:t>q1</a:t>
                </a:r>
                <a:endParaRPr lang="ar-SA" sz="2400" b="1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5" name="مربع نص 84">
                <a:extLst>
                  <a:ext uri="{FF2B5EF4-FFF2-40B4-BE49-F238E27FC236}">
                    <a16:creationId xmlns:a16="http://schemas.microsoft.com/office/drawing/2014/main" id="{E41F4C70-D460-4A0D-AD65-B9AB0D2B9618}"/>
                  </a:ext>
                </a:extLst>
              </p:cNvPr>
              <p:cNvSpPr txBox="1"/>
              <p:nvPr/>
            </p:nvSpPr>
            <p:spPr>
              <a:xfrm>
                <a:off x="3110444" y="3794247"/>
                <a:ext cx="407692" cy="279967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sz="2400" b="1" dirty="0">
                    <a:solidFill>
                      <a:schemeClr val="accent6">
                        <a:lumMod val="75000"/>
                      </a:schemeClr>
                    </a:solidFill>
                  </a:rPr>
                  <a:t>q2</a:t>
                </a:r>
                <a:endParaRPr lang="ar-SA" sz="2400" b="1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p:grpSp>
        <p:cxnSp>
          <p:nvCxnSpPr>
            <p:cNvPr id="106" name="موصل: منحني 105">
              <a:extLst>
                <a:ext uri="{FF2B5EF4-FFF2-40B4-BE49-F238E27FC236}">
                  <a16:creationId xmlns:a16="http://schemas.microsoft.com/office/drawing/2014/main" id="{39AD9BD3-2044-4C91-B874-7F246C1DD2FF}"/>
                </a:ext>
              </a:extLst>
            </p:cNvPr>
            <p:cNvCxnSpPr>
              <a:cxnSpLocks/>
              <a:stCxn id="4" idx="6"/>
            </p:cNvCxnSpPr>
            <p:nvPr/>
          </p:nvCxnSpPr>
          <p:spPr>
            <a:xfrm flipV="1">
              <a:off x="3218856" y="3931237"/>
              <a:ext cx="2653717" cy="13246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مربع نص 33">
              <a:extLst>
                <a:ext uri="{FF2B5EF4-FFF2-40B4-BE49-F238E27FC236}">
                  <a16:creationId xmlns:a16="http://schemas.microsoft.com/office/drawing/2014/main" id="{BF8BA2C2-94EA-4B35-AC8D-F32E8DBACDB0}"/>
                </a:ext>
              </a:extLst>
            </p:cNvPr>
            <p:cNvSpPr txBox="1"/>
            <p:nvPr/>
          </p:nvSpPr>
          <p:spPr>
            <a:xfrm>
              <a:off x="3553130" y="3549302"/>
              <a:ext cx="2150742" cy="33855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FFFF00"/>
                  </a:solidFill>
                </a:rPr>
                <a:t>;</a:t>
              </a:r>
              <a:endParaRPr lang="ar-SA" sz="1600" b="1" dirty="0">
                <a:solidFill>
                  <a:srgbClr val="FFFF00"/>
                </a:solidFill>
              </a:endParaRPr>
            </a:p>
          </p:txBody>
        </p:sp>
        <p:sp>
          <p:nvSpPr>
            <p:cNvPr id="35" name="شكل بيضاوي 34">
              <a:extLst>
                <a:ext uri="{FF2B5EF4-FFF2-40B4-BE49-F238E27FC236}">
                  <a16:creationId xmlns:a16="http://schemas.microsoft.com/office/drawing/2014/main" id="{0A4C662C-A716-45E2-9B28-08A3B4E82834}"/>
                </a:ext>
              </a:extLst>
            </p:cNvPr>
            <p:cNvSpPr/>
            <p:nvPr/>
          </p:nvSpPr>
          <p:spPr>
            <a:xfrm>
              <a:off x="5923080" y="3492237"/>
              <a:ext cx="881168" cy="904487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 dirty="0"/>
            </a:p>
          </p:txBody>
        </p:sp>
      </p:grpSp>
    </p:spTree>
    <p:extLst>
      <p:ext uri="{BB962C8B-B14F-4D97-AF65-F5344CB8AC3E}">
        <p14:creationId xmlns:p14="http://schemas.microsoft.com/office/powerpoint/2010/main" val="439825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l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37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467544" y="457818"/>
            <a:ext cx="8229600" cy="1143000"/>
          </a:xfrm>
        </p:spPr>
        <p:txBody>
          <a:bodyPr/>
          <a:lstStyle/>
          <a:p>
            <a:r>
              <a:rPr lang="ar-SA" sz="3600" dirty="0">
                <a:cs typeface="Basha-11a" panose="02010000000000000000" pitchFamily="2" charset="-78"/>
              </a:rPr>
              <a:t>مخطط الآلة</a:t>
            </a:r>
            <a:br>
              <a:rPr lang="en-US" sz="3600" dirty="0">
                <a:cs typeface="Basha-11a" panose="02010000000000000000" pitchFamily="2" charset="-78"/>
              </a:rPr>
            </a:br>
            <a:r>
              <a:rPr lang="ar-SA" sz="3600" b="1" dirty="0">
                <a:solidFill>
                  <a:srgbClr val="5968B0"/>
                </a:solidFill>
                <a:cs typeface="Basha-11a" panose="02010000000000000000" pitchFamily="2" charset="-78"/>
              </a:rPr>
              <a:t> </a:t>
            </a:r>
            <a:r>
              <a:rPr lang="en-US" sz="3600" b="1" dirty="0">
                <a:solidFill>
                  <a:srgbClr val="5968B0"/>
                </a:solidFill>
                <a:cs typeface="Basha-11a" panose="02010000000000000000" pitchFamily="2" charset="-78"/>
              </a:rPr>
              <a:t>Do while</a:t>
            </a:r>
            <a:r>
              <a:rPr lang="ar-SA" sz="3600" dirty="0">
                <a:cs typeface="Basha-11a" panose="02010000000000000000" pitchFamily="2" charset="-78"/>
              </a:rPr>
              <a:t>؟</a:t>
            </a:r>
          </a:p>
        </p:txBody>
      </p:sp>
      <p:sp>
        <p:nvSpPr>
          <p:cNvPr id="52" name="مربع نص 51">
            <a:extLst>
              <a:ext uri="{FF2B5EF4-FFF2-40B4-BE49-F238E27FC236}">
                <a16:creationId xmlns:a16="http://schemas.microsoft.com/office/drawing/2014/main" id="{0A893B85-C73F-47A9-8AD4-3D8FE66B1D74}"/>
              </a:ext>
            </a:extLst>
          </p:cNvPr>
          <p:cNvSpPr txBox="1"/>
          <p:nvPr/>
        </p:nvSpPr>
        <p:spPr>
          <a:xfrm>
            <a:off x="3226533" y="2216073"/>
            <a:ext cx="26460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ar-SA" sz="2800" b="1" dirty="0">
                <a:latin typeface="Broadway" panose="04040905080B02020502" pitchFamily="82" charset="0"/>
              </a:rPr>
              <a:t>المخطط كامل</a:t>
            </a:r>
          </a:p>
        </p:txBody>
      </p:sp>
      <p:grpSp>
        <p:nvGrpSpPr>
          <p:cNvPr id="191" name="مجموعة 190">
            <a:extLst>
              <a:ext uri="{FF2B5EF4-FFF2-40B4-BE49-F238E27FC236}">
                <a16:creationId xmlns:a16="http://schemas.microsoft.com/office/drawing/2014/main" id="{21C91C6C-DA46-4AF3-934B-409DC2AC088E}"/>
              </a:ext>
            </a:extLst>
          </p:cNvPr>
          <p:cNvGrpSpPr/>
          <p:nvPr/>
        </p:nvGrpSpPr>
        <p:grpSpPr>
          <a:xfrm flipH="1">
            <a:off x="2756098" y="2948033"/>
            <a:ext cx="5664198" cy="584270"/>
            <a:chOff x="252057" y="2895824"/>
            <a:chExt cx="5664198" cy="584270"/>
          </a:xfrm>
        </p:grpSpPr>
        <p:grpSp>
          <p:nvGrpSpPr>
            <p:cNvPr id="3" name="مجموعة 2">
              <a:extLst>
                <a:ext uri="{FF2B5EF4-FFF2-40B4-BE49-F238E27FC236}">
                  <a16:creationId xmlns:a16="http://schemas.microsoft.com/office/drawing/2014/main" id="{A6AA124A-1E22-4F0C-9BA6-6F1AF86B6D43}"/>
                </a:ext>
              </a:extLst>
            </p:cNvPr>
            <p:cNvGrpSpPr/>
            <p:nvPr/>
          </p:nvGrpSpPr>
          <p:grpSpPr>
            <a:xfrm>
              <a:off x="252057" y="2895824"/>
              <a:ext cx="2361087" cy="559099"/>
              <a:chOff x="302768" y="3511100"/>
              <a:chExt cx="2632515" cy="664760"/>
            </a:xfrm>
          </p:grpSpPr>
          <p:cxnSp>
            <p:nvCxnSpPr>
              <p:cNvPr id="6" name="رابط كسهم مستقيم 5">
                <a:extLst>
                  <a:ext uri="{FF2B5EF4-FFF2-40B4-BE49-F238E27FC236}">
                    <a16:creationId xmlns:a16="http://schemas.microsoft.com/office/drawing/2014/main" id="{67C34594-48E0-4B16-AFDE-2BB65ACA810A}"/>
                  </a:ext>
                </a:extLst>
              </p:cNvPr>
              <p:cNvCxnSpPr/>
              <p:nvPr/>
            </p:nvCxnSpPr>
            <p:spPr>
              <a:xfrm>
                <a:off x="302768" y="3862446"/>
                <a:ext cx="697670" cy="0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شكل بيضاوي 6">
                <a:extLst>
                  <a:ext uri="{FF2B5EF4-FFF2-40B4-BE49-F238E27FC236}">
                    <a16:creationId xmlns:a16="http://schemas.microsoft.com/office/drawing/2014/main" id="{94FF33E3-2FCC-4F2C-AD1A-BA1C15585C5D}"/>
                  </a:ext>
                </a:extLst>
              </p:cNvPr>
              <p:cNvSpPr/>
              <p:nvPr/>
            </p:nvSpPr>
            <p:spPr>
              <a:xfrm>
                <a:off x="1000438" y="3549030"/>
                <a:ext cx="591774" cy="62683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ar-SA"/>
              </a:p>
            </p:txBody>
          </p:sp>
          <p:cxnSp>
            <p:nvCxnSpPr>
              <p:cNvPr id="8" name="رابط كسهم مستقيم 7">
                <a:extLst>
                  <a:ext uri="{FF2B5EF4-FFF2-40B4-BE49-F238E27FC236}">
                    <a16:creationId xmlns:a16="http://schemas.microsoft.com/office/drawing/2014/main" id="{16FF7442-D161-4B1B-9DC6-BE430B0281A8}"/>
                  </a:ext>
                </a:extLst>
              </p:cNvPr>
              <p:cNvCxnSpPr/>
              <p:nvPr/>
            </p:nvCxnSpPr>
            <p:spPr>
              <a:xfrm>
                <a:off x="1592211" y="3876078"/>
                <a:ext cx="697670" cy="0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شكل بيضاوي 8">
                <a:extLst>
                  <a:ext uri="{FF2B5EF4-FFF2-40B4-BE49-F238E27FC236}">
                    <a16:creationId xmlns:a16="http://schemas.microsoft.com/office/drawing/2014/main" id="{B6EB14E8-F229-41E1-B4D0-8C42E30DBA11}"/>
                  </a:ext>
                </a:extLst>
              </p:cNvPr>
              <p:cNvSpPr/>
              <p:nvPr/>
            </p:nvSpPr>
            <p:spPr>
              <a:xfrm>
                <a:off x="2299225" y="3549030"/>
                <a:ext cx="591774" cy="62683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ar-SA"/>
              </a:p>
            </p:txBody>
          </p:sp>
          <p:sp>
            <p:nvSpPr>
              <p:cNvPr id="12" name="مربع نص 11">
                <a:extLst>
                  <a:ext uri="{FF2B5EF4-FFF2-40B4-BE49-F238E27FC236}">
                    <a16:creationId xmlns:a16="http://schemas.microsoft.com/office/drawing/2014/main" id="{2579C905-426F-4BF5-8816-7616315016AF}"/>
                  </a:ext>
                </a:extLst>
              </p:cNvPr>
              <p:cNvSpPr txBox="1"/>
              <p:nvPr/>
            </p:nvSpPr>
            <p:spPr>
              <a:xfrm>
                <a:off x="1556123" y="3511100"/>
                <a:ext cx="753732" cy="2014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1600" b="1" dirty="0">
                    <a:solidFill>
                      <a:srgbClr val="FFFF00"/>
                    </a:solidFill>
                  </a:rPr>
                  <a:t>do</a:t>
                </a:r>
                <a:endParaRPr lang="ar-SA" sz="1600" b="1" dirty="0">
                  <a:solidFill>
                    <a:srgbClr val="FFFF00"/>
                  </a:solidFill>
                </a:endParaRPr>
              </a:p>
            </p:txBody>
          </p:sp>
          <p:sp>
            <p:nvSpPr>
              <p:cNvPr id="16" name="مربع نص 15">
                <a:extLst>
                  <a:ext uri="{FF2B5EF4-FFF2-40B4-BE49-F238E27FC236}">
                    <a16:creationId xmlns:a16="http://schemas.microsoft.com/office/drawing/2014/main" id="{43CC3254-07EC-40C0-81F4-2748DE9F9177}"/>
                  </a:ext>
                </a:extLst>
              </p:cNvPr>
              <p:cNvSpPr txBox="1"/>
              <p:nvPr/>
            </p:nvSpPr>
            <p:spPr>
              <a:xfrm>
                <a:off x="1047383" y="3582665"/>
                <a:ext cx="566595" cy="47572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sz="2000" b="1" dirty="0">
                    <a:solidFill>
                      <a:schemeClr val="accent6">
                        <a:lumMod val="75000"/>
                      </a:schemeClr>
                    </a:solidFill>
                  </a:rPr>
                  <a:t>q1</a:t>
                </a:r>
                <a:endParaRPr lang="ar-SA" sz="2000" b="1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7" name="مربع نص 16">
                <a:extLst>
                  <a:ext uri="{FF2B5EF4-FFF2-40B4-BE49-F238E27FC236}">
                    <a16:creationId xmlns:a16="http://schemas.microsoft.com/office/drawing/2014/main" id="{5185705F-9D9A-4DBE-9E14-DB421C2577E2}"/>
                  </a:ext>
                </a:extLst>
              </p:cNvPr>
              <p:cNvSpPr txBox="1"/>
              <p:nvPr/>
            </p:nvSpPr>
            <p:spPr>
              <a:xfrm>
                <a:off x="2343510" y="3582665"/>
                <a:ext cx="591773" cy="47572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sz="2000" b="1" dirty="0">
                    <a:solidFill>
                      <a:schemeClr val="accent6">
                        <a:lumMod val="75000"/>
                      </a:schemeClr>
                    </a:solidFill>
                  </a:rPr>
                  <a:t>q2</a:t>
                </a:r>
                <a:endParaRPr lang="ar-SA" sz="2000" b="1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p:grpSp>
        <p:cxnSp>
          <p:nvCxnSpPr>
            <p:cNvPr id="20" name="رابط كسهم مستقيم 19">
              <a:extLst>
                <a:ext uri="{FF2B5EF4-FFF2-40B4-BE49-F238E27FC236}">
                  <a16:creationId xmlns:a16="http://schemas.microsoft.com/office/drawing/2014/main" id="{D72F269B-C68D-473E-A33B-C06F2736DDD5}"/>
                </a:ext>
              </a:extLst>
            </p:cNvPr>
            <p:cNvCxnSpPr>
              <a:cxnSpLocks/>
              <a:stCxn id="9" idx="6"/>
              <a:endCxn id="22" idx="2"/>
            </p:cNvCxnSpPr>
            <p:nvPr/>
          </p:nvCxnSpPr>
          <p:spPr>
            <a:xfrm>
              <a:off x="2573426" y="3191324"/>
              <a:ext cx="599502" cy="9962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" name="مجموعة 39">
              <a:extLst>
                <a:ext uri="{FF2B5EF4-FFF2-40B4-BE49-F238E27FC236}">
                  <a16:creationId xmlns:a16="http://schemas.microsoft.com/office/drawing/2014/main" id="{5AD106BC-B8D7-4FC3-8CF7-DB1A7E4DDE54}"/>
                </a:ext>
              </a:extLst>
            </p:cNvPr>
            <p:cNvGrpSpPr/>
            <p:nvPr/>
          </p:nvGrpSpPr>
          <p:grpSpPr>
            <a:xfrm>
              <a:off x="2566714" y="2907345"/>
              <a:ext cx="3349541" cy="572749"/>
              <a:chOff x="2617425" y="3528649"/>
              <a:chExt cx="3349541" cy="572749"/>
            </a:xfrm>
          </p:grpSpPr>
          <p:sp>
            <p:nvSpPr>
              <p:cNvPr id="22" name="شكل بيضاوي 21">
                <a:extLst>
                  <a:ext uri="{FF2B5EF4-FFF2-40B4-BE49-F238E27FC236}">
                    <a16:creationId xmlns:a16="http://schemas.microsoft.com/office/drawing/2014/main" id="{813E1669-A804-459E-9A2C-F90E1CE79728}"/>
                  </a:ext>
                </a:extLst>
              </p:cNvPr>
              <p:cNvSpPr/>
              <p:nvPr/>
            </p:nvSpPr>
            <p:spPr>
              <a:xfrm>
                <a:off x="3223639" y="3543781"/>
                <a:ext cx="520565" cy="557617"/>
              </a:xfrm>
              <a:prstGeom prst="ellipse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ar-SA"/>
              </a:p>
            </p:txBody>
          </p:sp>
          <p:cxnSp>
            <p:nvCxnSpPr>
              <p:cNvPr id="24" name="رابط كسهم مستقيم 23">
                <a:extLst>
                  <a:ext uri="{FF2B5EF4-FFF2-40B4-BE49-F238E27FC236}">
                    <a16:creationId xmlns:a16="http://schemas.microsoft.com/office/drawing/2014/main" id="{D6C08505-4F35-42FB-9DFF-847E55B4ABF0}"/>
                  </a:ext>
                </a:extLst>
              </p:cNvPr>
              <p:cNvCxnSpPr>
                <a:cxnSpLocks/>
                <a:stCxn id="22" idx="6"/>
                <a:endCxn id="25" idx="2"/>
              </p:cNvCxnSpPr>
              <p:nvPr/>
            </p:nvCxnSpPr>
            <p:spPr>
              <a:xfrm flipV="1">
                <a:off x="3744204" y="3807458"/>
                <a:ext cx="1288096" cy="15132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شكل بيضاوي 24">
                <a:extLst>
                  <a:ext uri="{FF2B5EF4-FFF2-40B4-BE49-F238E27FC236}">
                    <a16:creationId xmlns:a16="http://schemas.microsoft.com/office/drawing/2014/main" id="{6D15A370-A40B-44DF-9002-537C7C56B10F}"/>
                  </a:ext>
                </a:extLst>
              </p:cNvPr>
              <p:cNvSpPr/>
              <p:nvPr/>
            </p:nvSpPr>
            <p:spPr>
              <a:xfrm>
                <a:off x="5032300" y="3528649"/>
                <a:ext cx="520565" cy="557617"/>
              </a:xfrm>
              <a:prstGeom prst="ellipse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ar-SA"/>
              </a:p>
            </p:txBody>
          </p:sp>
          <p:cxnSp>
            <p:nvCxnSpPr>
              <p:cNvPr id="26" name="رابط كسهم مستقيم 25">
                <a:extLst>
                  <a:ext uri="{FF2B5EF4-FFF2-40B4-BE49-F238E27FC236}">
                    <a16:creationId xmlns:a16="http://schemas.microsoft.com/office/drawing/2014/main" id="{A3757C9D-83F9-4D79-BC41-00398F5BCB71}"/>
                  </a:ext>
                </a:extLst>
              </p:cNvPr>
              <p:cNvCxnSpPr>
                <a:cxnSpLocks/>
                <a:stCxn id="25" idx="6"/>
                <a:endCxn id="214" idx="2"/>
              </p:cNvCxnSpPr>
              <p:nvPr/>
            </p:nvCxnSpPr>
            <p:spPr>
              <a:xfrm>
                <a:off x="5552865" y="3807458"/>
                <a:ext cx="373701" cy="15131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مربع نص 27">
                <a:extLst>
                  <a:ext uri="{FF2B5EF4-FFF2-40B4-BE49-F238E27FC236}">
                    <a16:creationId xmlns:a16="http://schemas.microsoft.com/office/drawing/2014/main" id="{43DCE6CB-05BB-4859-8118-A77D4E1B282B}"/>
                  </a:ext>
                </a:extLst>
              </p:cNvPr>
              <p:cNvSpPr txBox="1"/>
              <p:nvPr/>
            </p:nvSpPr>
            <p:spPr>
              <a:xfrm flipH="1" flipV="1">
                <a:off x="2617425" y="3554901"/>
                <a:ext cx="585662" cy="291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1600" b="1" dirty="0">
                    <a:solidFill>
                      <a:srgbClr val="FF0066"/>
                    </a:solidFill>
                  </a:rPr>
                  <a:t>{</a:t>
                </a:r>
                <a:endParaRPr lang="ar-SA" sz="1600" b="1" dirty="0">
                  <a:solidFill>
                    <a:srgbClr val="FF0066"/>
                  </a:solidFill>
                </a:endParaRPr>
              </a:p>
            </p:txBody>
          </p:sp>
          <p:sp>
            <p:nvSpPr>
              <p:cNvPr id="29" name="مربع نص 28">
                <a:extLst>
                  <a:ext uri="{FF2B5EF4-FFF2-40B4-BE49-F238E27FC236}">
                    <a16:creationId xmlns:a16="http://schemas.microsoft.com/office/drawing/2014/main" id="{A3214212-A738-4CB9-AB64-DF246882C6E2}"/>
                  </a:ext>
                </a:extLst>
              </p:cNvPr>
              <p:cNvSpPr txBox="1"/>
              <p:nvPr/>
            </p:nvSpPr>
            <p:spPr>
              <a:xfrm>
                <a:off x="3655275" y="3584591"/>
                <a:ext cx="1358828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1100" b="1" dirty="0">
                    <a:solidFill>
                      <a:srgbClr val="FFFF00"/>
                    </a:solidFill>
                  </a:rPr>
                  <a:t>STATEMENT</a:t>
                </a:r>
                <a:endParaRPr lang="ar-SA" sz="1100" b="1" dirty="0">
                  <a:solidFill>
                    <a:srgbClr val="FFFF00"/>
                  </a:solidFill>
                </a:endParaRPr>
              </a:p>
            </p:txBody>
          </p:sp>
          <p:sp>
            <p:nvSpPr>
              <p:cNvPr id="30" name="مربع نص 29">
                <a:extLst>
                  <a:ext uri="{FF2B5EF4-FFF2-40B4-BE49-F238E27FC236}">
                    <a16:creationId xmlns:a16="http://schemas.microsoft.com/office/drawing/2014/main" id="{146BEC59-8C8D-4FAF-AB44-7F456B892F19}"/>
                  </a:ext>
                </a:extLst>
              </p:cNvPr>
              <p:cNvSpPr txBox="1"/>
              <p:nvPr/>
            </p:nvSpPr>
            <p:spPr>
              <a:xfrm flipV="1">
                <a:off x="5482948" y="3558089"/>
                <a:ext cx="484018" cy="291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1600" b="1" dirty="0">
                    <a:solidFill>
                      <a:srgbClr val="FF0066"/>
                    </a:solidFill>
                  </a:rPr>
                  <a:t>}</a:t>
                </a:r>
                <a:endParaRPr lang="ar-SA" sz="1600" b="1" dirty="0">
                  <a:solidFill>
                    <a:srgbClr val="FF0066"/>
                  </a:solidFill>
                </a:endParaRPr>
              </a:p>
            </p:txBody>
          </p:sp>
          <p:sp>
            <p:nvSpPr>
              <p:cNvPr id="32" name="مربع نص 31">
                <a:extLst>
                  <a:ext uri="{FF2B5EF4-FFF2-40B4-BE49-F238E27FC236}">
                    <a16:creationId xmlns:a16="http://schemas.microsoft.com/office/drawing/2014/main" id="{B4CD8CDC-9026-4360-9D5C-FFBD8200A34E}"/>
                  </a:ext>
                </a:extLst>
              </p:cNvPr>
              <p:cNvSpPr txBox="1"/>
              <p:nvPr/>
            </p:nvSpPr>
            <p:spPr>
              <a:xfrm>
                <a:off x="3280505" y="3636822"/>
                <a:ext cx="501334" cy="44689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b="1" dirty="0">
                    <a:solidFill>
                      <a:schemeClr val="accent6">
                        <a:lumMod val="75000"/>
                      </a:schemeClr>
                    </a:solidFill>
                  </a:rPr>
                  <a:t>q3</a:t>
                </a:r>
                <a:endParaRPr lang="ar-SA" b="1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3" name="مربع نص 32">
                <a:extLst>
                  <a:ext uri="{FF2B5EF4-FFF2-40B4-BE49-F238E27FC236}">
                    <a16:creationId xmlns:a16="http://schemas.microsoft.com/office/drawing/2014/main" id="{0C935497-008D-470C-AA1F-200DB30F0C62}"/>
                  </a:ext>
                </a:extLst>
              </p:cNvPr>
              <p:cNvSpPr txBox="1"/>
              <p:nvPr/>
            </p:nvSpPr>
            <p:spPr>
              <a:xfrm>
                <a:off x="5063679" y="3580200"/>
                <a:ext cx="501335" cy="397228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sz="2000" b="1" dirty="0">
                    <a:solidFill>
                      <a:schemeClr val="accent6">
                        <a:lumMod val="75000"/>
                      </a:schemeClr>
                    </a:solidFill>
                  </a:rPr>
                  <a:t>q4</a:t>
                </a:r>
                <a:endParaRPr lang="ar-SA" sz="2000" b="1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p:grpSp>
      </p:grpSp>
      <p:sp>
        <p:nvSpPr>
          <p:cNvPr id="44" name="شكل بيضاوي 43">
            <a:extLst>
              <a:ext uri="{FF2B5EF4-FFF2-40B4-BE49-F238E27FC236}">
                <a16:creationId xmlns:a16="http://schemas.microsoft.com/office/drawing/2014/main" id="{43087DF0-BFEF-4077-8349-93945B14E2FA}"/>
              </a:ext>
            </a:extLst>
          </p:cNvPr>
          <p:cNvSpPr/>
          <p:nvPr/>
        </p:nvSpPr>
        <p:spPr>
          <a:xfrm>
            <a:off x="834092" y="5098446"/>
            <a:ext cx="416346" cy="41671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sz="800"/>
          </a:p>
        </p:txBody>
      </p:sp>
      <p:cxnSp>
        <p:nvCxnSpPr>
          <p:cNvPr id="46" name="رابط كسهم مستقيم 45">
            <a:extLst>
              <a:ext uri="{FF2B5EF4-FFF2-40B4-BE49-F238E27FC236}">
                <a16:creationId xmlns:a16="http://schemas.microsoft.com/office/drawing/2014/main" id="{BF928CB1-0845-4D23-A6A9-309371AB5470}"/>
              </a:ext>
            </a:extLst>
          </p:cNvPr>
          <p:cNvCxnSpPr>
            <a:cxnSpLocks/>
            <a:stCxn id="44" idx="6"/>
            <a:endCxn id="84" idx="2"/>
          </p:cNvCxnSpPr>
          <p:nvPr/>
        </p:nvCxnSpPr>
        <p:spPr>
          <a:xfrm flipV="1">
            <a:off x="1250438" y="5286169"/>
            <a:ext cx="487640" cy="20632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مربع نص 55">
            <a:extLst>
              <a:ext uri="{FF2B5EF4-FFF2-40B4-BE49-F238E27FC236}">
                <a16:creationId xmlns:a16="http://schemas.microsoft.com/office/drawing/2014/main" id="{373D6062-C6BB-4DE5-9A70-101B28B742F0}"/>
              </a:ext>
            </a:extLst>
          </p:cNvPr>
          <p:cNvSpPr txBox="1"/>
          <p:nvPr/>
        </p:nvSpPr>
        <p:spPr>
          <a:xfrm>
            <a:off x="378335" y="4093267"/>
            <a:ext cx="1271730" cy="312801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>
                <a:solidFill>
                  <a:srgbClr val="FFFF00"/>
                </a:solidFill>
              </a:rPr>
              <a:t>while</a:t>
            </a:r>
            <a:endParaRPr lang="ar-SA" sz="1600" b="1" dirty="0">
              <a:solidFill>
                <a:srgbClr val="FFFF00"/>
              </a:solidFill>
            </a:endParaRPr>
          </a:p>
        </p:txBody>
      </p:sp>
      <p:sp>
        <p:nvSpPr>
          <p:cNvPr id="61" name="مربع نص 60">
            <a:extLst>
              <a:ext uri="{FF2B5EF4-FFF2-40B4-BE49-F238E27FC236}">
                <a16:creationId xmlns:a16="http://schemas.microsoft.com/office/drawing/2014/main" id="{B72B3F68-EDB4-4DD4-8099-3EFAC359C490}"/>
              </a:ext>
            </a:extLst>
          </p:cNvPr>
          <p:cNvSpPr txBox="1"/>
          <p:nvPr/>
        </p:nvSpPr>
        <p:spPr>
          <a:xfrm>
            <a:off x="774599" y="5167356"/>
            <a:ext cx="441062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q6</a:t>
            </a:r>
            <a:endParaRPr lang="ar-SA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70" name="مجموعة 69">
            <a:extLst>
              <a:ext uri="{FF2B5EF4-FFF2-40B4-BE49-F238E27FC236}">
                <a16:creationId xmlns:a16="http://schemas.microsoft.com/office/drawing/2014/main" id="{98CA54C7-3D36-4C9D-BA40-45F0A54EE46B}"/>
              </a:ext>
            </a:extLst>
          </p:cNvPr>
          <p:cNvGrpSpPr/>
          <p:nvPr/>
        </p:nvGrpSpPr>
        <p:grpSpPr>
          <a:xfrm>
            <a:off x="1678269" y="4824028"/>
            <a:ext cx="1688165" cy="932142"/>
            <a:chOff x="2066806" y="2707935"/>
            <a:chExt cx="4828153" cy="2494129"/>
          </a:xfrm>
        </p:grpSpPr>
        <p:grpSp>
          <p:nvGrpSpPr>
            <p:cNvPr id="71" name="مجموعة 70">
              <a:extLst>
                <a:ext uri="{FF2B5EF4-FFF2-40B4-BE49-F238E27FC236}">
                  <a16:creationId xmlns:a16="http://schemas.microsoft.com/office/drawing/2014/main" id="{73E0114F-5D53-48D9-843A-131780036A64}"/>
                </a:ext>
              </a:extLst>
            </p:cNvPr>
            <p:cNvGrpSpPr/>
            <p:nvPr/>
          </p:nvGrpSpPr>
          <p:grpSpPr>
            <a:xfrm>
              <a:off x="2066806" y="3396902"/>
              <a:ext cx="4828153" cy="1081916"/>
              <a:chOff x="504045" y="3642977"/>
              <a:chExt cx="3189599" cy="656104"/>
            </a:xfrm>
          </p:grpSpPr>
          <p:sp>
            <p:nvSpPr>
              <p:cNvPr id="84" name="شكل بيضاوي 83">
                <a:extLst>
                  <a:ext uri="{FF2B5EF4-FFF2-40B4-BE49-F238E27FC236}">
                    <a16:creationId xmlns:a16="http://schemas.microsoft.com/office/drawing/2014/main" id="{5FA6D4FE-D34E-4595-ACF8-4D1B94129E75}"/>
                  </a:ext>
                </a:extLst>
              </p:cNvPr>
              <p:cNvSpPr/>
              <p:nvPr/>
            </p:nvSpPr>
            <p:spPr>
              <a:xfrm>
                <a:off x="617046" y="3651009"/>
                <a:ext cx="648072" cy="648072"/>
              </a:xfrm>
              <a:prstGeom prst="ellipse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ar-SA" sz="800"/>
              </a:p>
            </p:txBody>
          </p:sp>
          <p:sp>
            <p:nvSpPr>
              <p:cNvPr id="85" name="شكل بيضاوي 84">
                <a:extLst>
                  <a:ext uri="{FF2B5EF4-FFF2-40B4-BE49-F238E27FC236}">
                    <a16:creationId xmlns:a16="http://schemas.microsoft.com/office/drawing/2014/main" id="{31345063-4F27-411F-8E26-23DE2CAC40E3}"/>
                  </a:ext>
                </a:extLst>
              </p:cNvPr>
              <p:cNvSpPr/>
              <p:nvPr/>
            </p:nvSpPr>
            <p:spPr>
              <a:xfrm>
                <a:off x="3018230" y="3642977"/>
                <a:ext cx="648072" cy="648072"/>
              </a:xfrm>
              <a:prstGeom prst="ellipse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ar-SA" sz="800" dirty="0"/>
              </a:p>
            </p:txBody>
          </p:sp>
          <p:sp>
            <p:nvSpPr>
              <p:cNvPr id="86" name="مربع نص 85">
                <a:extLst>
                  <a:ext uri="{FF2B5EF4-FFF2-40B4-BE49-F238E27FC236}">
                    <a16:creationId xmlns:a16="http://schemas.microsoft.com/office/drawing/2014/main" id="{1B66C802-EE1B-4369-9E50-9D11F9635BEF}"/>
                  </a:ext>
                </a:extLst>
              </p:cNvPr>
              <p:cNvSpPr txBox="1"/>
              <p:nvPr/>
            </p:nvSpPr>
            <p:spPr>
              <a:xfrm>
                <a:off x="504045" y="3725085"/>
                <a:ext cx="759677" cy="449464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sz="1200" b="1" dirty="0">
                    <a:solidFill>
                      <a:schemeClr val="accent6">
                        <a:lumMod val="75000"/>
                      </a:schemeClr>
                    </a:solidFill>
                  </a:rPr>
                  <a:t>q7</a:t>
                </a:r>
                <a:endParaRPr lang="ar-SA" sz="1200" b="1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7" name="مربع نص 86">
                <a:extLst>
                  <a:ext uri="{FF2B5EF4-FFF2-40B4-BE49-F238E27FC236}">
                    <a16:creationId xmlns:a16="http://schemas.microsoft.com/office/drawing/2014/main" id="{D6F2C6DF-48CD-4F41-91C5-5A6A74B193C0}"/>
                  </a:ext>
                </a:extLst>
              </p:cNvPr>
              <p:cNvSpPr txBox="1"/>
              <p:nvPr/>
            </p:nvSpPr>
            <p:spPr>
              <a:xfrm>
                <a:off x="2902232" y="3661665"/>
                <a:ext cx="791412" cy="499406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sz="1400" b="1" dirty="0">
                    <a:solidFill>
                      <a:schemeClr val="accent6">
                        <a:lumMod val="75000"/>
                      </a:schemeClr>
                    </a:solidFill>
                  </a:rPr>
                  <a:t>q8</a:t>
                </a:r>
                <a:endParaRPr lang="ar-SA" sz="1400" b="1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72" name="مربع نص 71">
              <a:extLst>
                <a:ext uri="{FF2B5EF4-FFF2-40B4-BE49-F238E27FC236}">
                  <a16:creationId xmlns:a16="http://schemas.microsoft.com/office/drawing/2014/main" id="{E4050F39-0A3B-444D-A3F8-D9C3B1B3A43A}"/>
                </a:ext>
              </a:extLst>
            </p:cNvPr>
            <p:cNvSpPr txBox="1"/>
            <p:nvPr/>
          </p:nvSpPr>
          <p:spPr>
            <a:xfrm>
              <a:off x="3430214" y="2707935"/>
              <a:ext cx="2150743" cy="5764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800" b="1" dirty="0">
                  <a:solidFill>
                    <a:srgbClr val="FFFF00"/>
                  </a:solidFill>
                </a:rPr>
                <a:t>id</a:t>
              </a:r>
              <a:endParaRPr lang="ar-SA" sz="800" b="1" dirty="0">
                <a:solidFill>
                  <a:srgbClr val="FFFF00"/>
                </a:solidFill>
              </a:endParaRPr>
            </a:p>
          </p:txBody>
        </p:sp>
        <p:cxnSp>
          <p:nvCxnSpPr>
            <p:cNvPr id="73" name="موصل: منحني 72">
              <a:extLst>
                <a:ext uri="{FF2B5EF4-FFF2-40B4-BE49-F238E27FC236}">
                  <a16:creationId xmlns:a16="http://schemas.microsoft.com/office/drawing/2014/main" id="{4D861562-F8C5-48C5-B181-6AD278E5F4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85094" y="3611239"/>
              <a:ext cx="2797381" cy="391076"/>
            </a:xfrm>
            <a:prstGeom prst="curvedConnector3">
              <a:avLst>
                <a:gd name="adj1" fmla="val 800"/>
              </a:avLst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موصل: منحني 73">
              <a:extLst>
                <a:ext uri="{FF2B5EF4-FFF2-40B4-BE49-F238E27FC236}">
                  <a16:creationId xmlns:a16="http://schemas.microsoft.com/office/drawing/2014/main" id="{FE0633BF-0D53-4FE2-AF75-B309E5642D1A}"/>
                </a:ext>
              </a:extLst>
            </p:cNvPr>
            <p:cNvCxnSpPr>
              <a:cxnSpLocks/>
              <a:stCxn id="84" idx="6"/>
              <a:endCxn id="85" idx="2"/>
            </p:cNvCxnSpPr>
            <p:nvPr/>
          </p:nvCxnSpPr>
          <p:spPr>
            <a:xfrm flipV="1">
              <a:off x="3218856" y="3931240"/>
              <a:ext cx="2653717" cy="13244"/>
            </a:xfrm>
            <a:prstGeom prst="curvedConnector3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موصل: منحني 74">
              <a:extLst>
                <a:ext uri="{FF2B5EF4-FFF2-40B4-BE49-F238E27FC236}">
                  <a16:creationId xmlns:a16="http://schemas.microsoft.com/office/drawing/2014/main" id="{340E80B1-CC8C-4AD0-A362-20AA5D073C66}"/>
                </a:ext>
              </a:extLst>
            </p:cNvPr>
            <p:cNvCxnSpPr>
              <a:cxnSpLocks/>
              <a:stCxn id="84" idx="5"/>
              <a:endCxn id="85" idx="3"/>
            </p:cNvCxnSpPr>
            <p:nvPr/>
          </p:nvCxnSpPr>
          <p:spPr>
            <a:xfrm rot="5400000" flipH="1" flipV="1">
              <a:off x="4539092" y="2845172"/>
              <a:ext cx="13244" cy="2941045"/>
            </a:xfrm>
            <a:prstGeom prst="curvedConnector3">
              <a:avLst>
                <a:gd name="adj1" fmla="val -2907754"/>
              </a:avLst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موصل: منحني 75">
              <a:extLst>
                <a:ext uri="{FF2B5EF4-FFF2-40B4-BE49-F238E27FC236}">
                  <a16:creationId xmlns:a16="http://schemas.microsoft.com/office/drawing/2014/main" id="{A5DF0BB4-BDDA-4375-B168-180F50B47DB7}"/>
                </a:ext>
              </a:extLst>
            </p:cNvPr>
            <p:cNvCxnSpPr>
              <a:cxnSpLocks/>
              <a:stCxn id="84" idx="6"/>
            </p:cNvCxnSpPr>
            <p:nvPr/>
          </p:nvCxnSpPr>
          <p:spPr>
            <a:xfrm>
              <a:off x="3218856" y="3944484"/>
              <a:ext cx="2706290" cy="202830"/>
            </a:xfrm>
            <a:prstGeom prst="curvedConnector3">
              <a:avLst>
                <a:gd name="adj1" fmla="val -508"/>
              </a:avLst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مربع نص 76">
              <a:extLst>
                <a:ext uri="{FF2B5EF4-FFF2-40B4-BE49-F238E27FC236}">
                  <a16:creationId xmlns:a16="http://schemas.microsoft.com/office/drawing/2014/main" id="{D569E232-B996-48EA-A7EA-CC5ACC22594C}"/>
                </a:ext>
              </a:extLst>
            </p:cNvPr>
            <p:cNvSpPr txBox="1"/>
            <p:nvPr/>
          </p:nvSpPr>
          <p:spPr>
            <a:xfrm>
              <a:off x="3460673" y="3119016"/>
              <a:ext cx="2150743" cy="57311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800" b="1" dirty="0">
                  <a:solidFill>
                    <a:srgbClr val="FFFF00"/>
                  </a:solidFill>
                </a:rPr>
                <a:t>digit</a:t>
              </a:r>
              <a:endParaRPr lang="ar-SA" sz="800" b="1" dirty="0">
                <a:solidFill>
                  <a:srgbClr val="FFFF00"/>
                </a:solidFill>
              </a:endParaRPr>
            </a:p>
          </p:txBody>
        </p:sp>
        <p:sp>
          <p:nvSpPr>
            <p:cNvPr id="78" name="مربع نص 77">
              <a:extLst>
                <a:ext uri="{FF2B5EF4-FFF2-40B4-BE49-F238E27FC236}">
                  <a16:creationId xmlns:a16="http://schemas.microsoft.com/office/drawing/2014/main" id="{1EE0557A-FCCA-4A4A-86D4-41192E07C802}"/>
                </a:ext>
              </a:extLst>
            </p:cNvPr>
            <p:cNvSpPr txBox="1"/>
            <p:nvPr/>
          </p:nvSpPr>
          <p:spPr>
            <a:xfrm>
              <a:off x="3445686" y="3532299"/>
              <a:ext cx="2150743" cy="5764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800" b="1" dirty="0">
                  <a:solidFill>
                    <a:srgbClr val="FFFF00"/>
                  </a:solidFill>
                </a:rPr>
                <a:t>True</a:t>
              </a:r>
              <a:endParaRPr lang="ar-SA" sz="800" b="1" dirty="0">
                <a:solidFill>
                  <a:srgbClr val="FFFF00"/>
                </a:solidFill>
              </a:endParaRPr>
            </a:p>
          </p:txBody>
        </p:sp>
        <p:cxnSp>
          <p:nvCxnSpPr>
            <p:cNvPr id="79" name="موصل: منحني 78">
              <a:extLst>
                <a:ext uri="{FF2B5EF4-FFF2-40B4-BE49-F238E27FC236}">
                  <a16:creationId xmlns:a16="http://schemas.microsoft.com/office/drawing/2014/main" id="{B5834175-389C-49B8-972A-17B9C172D2AA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4539106" y="2134094"/>
              <a:ext cx="13245" cy="2941044"/>
            </a:xfrm>
            <a:prstGeom prst="curvedConnector3">
              <a:avLst>
                <a:gd name="adj1" fmla="val 3007754"/>
              </a:avLst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مربع نص 79">
              <a:extLst>
                <a:ext uri="{FF2B5EF4-FFF2-40B4-BE49-F238E27FC236}">
                  <a16:creationId xmlns:a16="http://schemas.microsoft.com/office/drawing/2014/main" id="{0BF0AB7B-8573-4DED-BC6D-66FFA9BFDFE7}"/>
                </a:ext>
              </a:extLst>
            </p:cNvPr>
            <p:cNvSpPr txBox="1"/>
            <p:nvPr/>
          </p:nvSpPr>
          <p:spPr>
            <a:xfrm>
              <a:off x="3856182" y="4092994"/>
              <a:ext cx="1302759" cy="5764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800" b="1" dirty="0">
                  <a:solidFill>
                    <a:srgbClr val="FFFF00"/>
                  </a:solidFill>
                </a:rPr>
                <a:t>false</a:t>
              </a:r>
              <a:endParaRPr lang="ar-SA" sz="800" b="1" dirty="0">
                <a:solidFill>
                  <a:srgbClr val="FFFF00"/>
                </a:solidFill>
              </a:endParaRPr>
            </a:p>
          </p:txBody>
        </p:sp>
        <p:sp>
          <p:nvSpPr>
            <p:cNvPr id="81" name="مربع نص 80">
              <a:extLst>
                <a:ext uri="{FF2B5EF4-FFF2-40B4-BE49-F238E27FC236}">
                  <a16:creationId xmlns:a16="http://schemas.microsoft.com/office/drawing/2014/main" id="{0673BF6D-685C-4ADD-8C9F-BF7C46F713DF}"/>
                </a:ext>
              </a:extLst>
            </p:cNvPr>
            <p:cNvSpPr txBox="1"/>
            <p:nvPr/>
          </p:nvSpPr>
          <p:spPr>
            <a:xfrm>
              <a:off x="3433165" y="4625601"/>
              <a:ext cx="2150743" cy="5764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800" b="1" dirty="0">
                  <a:solidFill>
                    <a:srgbClr val="FFFF00"/>
                  </a:solidFill>
                </a:rPr>
                <a:t>string</a:t>
              </a:r>
              <a:endParaRPr lang="ar-SA" sz="800" b="1" dirty="0">
                <a:solidFill>
                  <a:srgbClr val="FFFF00"/>
                </a:solidFill>
              </a:endParaRPr>
            </a:p>
          </p:txBody>
        </p:sp>
      </p:grpSp>
      <p:sp>
        <p:nvSpPr>
          <p:cNvPr id="106" name="شكل بيضاوي 105">
            <a:extLst>
              <a:ext uri="{FF2B5EF4-FFF2-40B4-BE49-F238E27FC236}">
                <a16:creationId xmlns:a16="http://schemas.microsoft.com/office/drawing/2014/main" id="{A3737957-FBFE-41DC-AC51-A463A731CE4C}"/>
              </a:ext>
            </a:extLst>
          </p:cNvPr>
          <p:cNvSpPr/>
          <p:nvPr/>
        </p:nvSpPr>
        <p:spPr>
          <a:xfrm>
            <a:off x="4862276" y="5061552"/>
            <a:ext cx="332587" cy="46626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sz="800" dirty="0"/>
          </a:p>
        </p:txBody>
      </p:sp>
      <p:sp>
        <p:nvSpPr>
          <p:cNvPr id="108" name="مربع نص 107">
            <a:extLst>
              <a:ext uri="{FF2B5EF4-FFF2-40B4-BE49-F238E27FC236}">
                <a16:creationId xmlns:a16="http://schemas.microsoft.com/office/drawing/2014/main" id="{8162500A-828D-48CB-89EE-6D00506623B1}"/>
              </a:ext>
            </a:extLst>
          </p:cNvPr>
          <p:cNvSpPr txBox="1"/>
          <p:nvPr/>
        </p:nvSpPr>
        <p:spPr>
          <a:xfrm>
            <a:off x="4812375" y="5112037"/>
            <a:ext cx="408564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q9</a:t>
            </a:r>
            <a:endParaRPr lang="ar-SA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1" name="مربع نص 90">
            <a:extLst>
              <a:ext uri="{FF2B5EF4-FFF2-40B4-BE49-F238E27FC236}">
                <a16:creationId xmlns:a16="http://schemas.microsoft.com/office/drawing/2014/main" id="{8A5B4750-E9F6-4745-A52A-EA04F4A4CDB0}"/>
              </a:ext>
            </a:extLst>
          </p:cNvPr>
          <p:cNvSpPr txBox="1"/>
          <p:nvPr/>
        </p:nvSpPr>
        <p:spPr>
          <a:xfrm>
            <a:off x="3772974" y="4685281"/>
            <a:ext cx="729164" cy="262028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800" b="1" dirty="0">
                <a:solidFill>
                  <a:srgbClr val="FFFF00"/>
                </a:solidFill>
              </a:rPr>
              <a:t>==</a:t>
            </a:r>
            <a:endParaRPr lang="ar-SA" sz="800" b="1" dirty="0">
              <a:solidFill>
                <a:srgbClr val="FFFF00"/>
              </a:solidFill>
            </a:endParaRPr>
          </a:p>
        </p:txBody>
      </p:sp>
      <p:cxnSp>
        <p:nvCxnSpPr>
          <p:cNvPr id="92" name="موصل: منحني 91">
            <a:extLst>
              <a:ext uri="{FF2B5EF4-FFF2-40B4-BE49-F238E27FC236}">
                <a16:creationId xmlns:a16="http://schemas.microsoft.com/office/drawing/2014/main" id="{E9D0DF0F-1F58-4ED2-86F5-5710DC8A1211}"/>
              </a:ext>
            </a:extLst>
          </p:cNvPr>
          <p:cNvCxnSpPr>
            <a:cxnSpLocks/>
          </p:cNvCxnSpPr>
          <p:nvPr/>
        </p:nvCxnSpPr>
        <p:spPr>
          <a:xfrm flipV="1">
            <a:off x="3344402" y="5142873"/>
            <a:ext cx="1578747" cy="67426"/>
          </a:xfrm>
          <a:prstGeom prst="curvedConnector4">
            <a:avLst>
              <a:gd name="adj1" fmla="val 636"/>
              <a:gd name="adj2" fmla="val 168981"/>
            </a:avLst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موصل: منحني 92">
            <a:extLst>
              <a:ext uri="{FF2B5EF4-FFF2-40B4-BE49-F238E27FC236}">
                <a16:creationId xmlns:a16="http://schemas.microsoft.com/office/drawing/2014/main" id="{61BA8D28-1308-4AB4-9F22-AFB74182C8BB}"/>
              </a:ext>
            </a:extLst>
          </p:cNvPr>
          <p:cNvCxnSpPr>
            <a:cxnSpLocks/>
          </p:cNvCxnSpPr>
          <p:nvPr/>
        </p:nvCxnSpPr>
        <p:spPr>
          <a:xfrm>
            <a:off x="3351963" y="5280671"/>
            <a:ext cx="1531182" cy="100950"/>
          </a:xfrm>
          <a:prstGeom prst="curvedConnector3">
            <a:avLst>
              <a:gd name="adj1" fmla="val 50000"/>
            </a:avLst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موصل: منحني 93">
            <a:extLst>
              <a:ext uri="{FF2B5EF4-FFF2-40B4-BE49-F238E27FC236}">
                <a16:creationId xmlns:a16="http://schemas.microsoft.com/office/drawing/2014/main" id="{72FF719D-A542-40E9-A9B9-A614B0006F8F}"/>
              </a:ext>
            </a:extLst>
          </p:cNvPr>
          <p:cNvCxnSpPr>
            <a:cxnSpLocks/>
            <a:stCxn id="85" idx="4"/>
          </p:cNvCxnSpPr>
          <p:nvPr/>
        </p:nvCxnSpPr>
        <p:spPr>
          <a:xfrm rot="16200000" flipH="1">
            <a:off x="4088379" y="4573000"/>
            <a:ext cx="32472" cy="1848310"/>
          </a:xfrm>
          <a:prstGeom prst="curvedConnector3">
            <a:avLst>
              <a:gd name="adj1" fmla="val 803991"/>
            </a:avLst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موصل: منحني 94">
            <a:extLst>
              <a:ext uri="{FF2B5EF4-FFF2-40B4-BE49-F238E27FC236}">
                <a16:creationId xmlns:a16="http://schemas.microsoft.com/office/drawing/2014/main" id="{63A1EB8D-0477-4467-AA48-A8CF9607C88B}"/>
              </a:ext>
            </a:extLst>
          </p:cNvPr>
          <p:cNvCxnSpPr>
            <a:cxnSpLocks/>
            <a:stCxn id="85" idx="6"/>
          </p:cNvCxnSpPr>
          <p:nvPr/>
        </p:nvCxnSpPr>
        <p:spPr>
          <a:xfrm flipV="1">
            <a:off x="3351963" y="5212260"/>
            <a:ext cx="1510313" cy="68960"/>
          </a:xfrm>
          <a:prstGeom prst="curvedConnector3">
            <a:avLst>
              <a:gd name="adj1" fmla="val -640"/>
            </a:avLst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موصل: منحني 95">
            <a:extLst>
              <a:ext uri="{FF2B5EF4-FFF2-40B4-BE49-F238E27FC236}">
                <a16:creationId xmlns:a16="http://schemas.microsoft.com/office/drawing/2014/main" id="{9AEC7866-535D-4101-BD83-41306A5E6168}"/>
              </a:ext>
            </a:extLst>
          </p:cNvPr>
          <p:cNvCxnSpPr>
            <a:cxnSpLocks/>
            <a:stCxn id="85" idx="5"/>
          </p:cNvCxnSpPr>
          <p:nvPr/>
        </p:nvCxnSpPr>
        <p:spPr>
          <a:xfrm rot="16200000" flipH="1">
            <a:off x="4098744" y="4625415"/>
            <a:ext cx="27392" cy="1621418"/>
          </a:xfrm>
          <a:prstGeom prst="curvedConnector3">
            <a:avLst>
              <a:gd name="adj1" fmla="val 610262"/>
            </a:avLst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مربع نص 96">
            <a:extLst>
              <a:ext uri="{FF2B5EF4-FFF2-40B4-BE49-F238E27FC236}">
                <a16:creationId xmlns:a16="http://schemas.microsoft.com/office/drawing/2014/main" id="{5AE74D87-7DE9-4E28-BCCE-85C8BC22A63E}"/>
              </a:ext>
            </a:extLst>
          </p:cNvPr>
          <p:cNvSpPr txBox="1"/>
          <p:nvPr/>
        </p:nvSpPr>
        <p:spPr>
          <a:xfrm>
            <a:off x="3775721" y="4913400"/>
            <a:ext cx="729164" cy="262028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800" b="1" dirty="0">
                <a:solidFill>
                  <a:srgbClr val="FFFF00"/>
                </a:solidFill>
              </a:rPr>
              <a:t>&gt;=</a:t>
            </a:r>
            <a:endParaRPr lang="ar-SA" sz="800" b="1" dirty="0">
              <a:solidFill>
                <a:srgbClr val="FFFF00"/>
              </a:solidFill>
            </a:endParaRPr>
          </a:p>
        </p:txBody>
      </p:sp>
      <p:sp>
        <p:nvSpPr>
          <p:cNvPr id="98" name="مربع نص 97">
            <a:extLst>
              <a:ext uri="{FF2B5EF4-FFF2-40B4-BE49-F238E27FC236}">
                <a16:creationId xmlns:a16="http://schemas.microsoft.com/office/drawing/2014/main" id="{9640252C-76EF-469B-96D2-1776C5E7BDD4}"/>
              </a:ext>
            </a:extLst>
          </p:cNvPr>
          <p:cNvSpPr txBox="1"/>
          <p:nvPr/>
        </p:nvSpPr>
        <p:spPr>
          <a:xfrm>
            <a:off x="3773732" y="5061790"/>
            <a:ext cx="729164" cy="162698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800" b="1" dirty="0">
                <a:solidFill>
                  <a:srgbClr val="FFFF00"/>
                </a:solidFill>
              </a:rPr>
              <a:t>&lt;=</a:t>
            </a:r>
            <a:endParaRPr lang="ar-SA" sz="800" b="1" dirty="0">
              <a:solidFill>
                <a:srgbClr val="FFFF00"/>
              </a:solidFill>
            </a:endParaRPr>
          </a:p>
        </p:txBody>
      </p:sp>
      <p:sp>
        <p:nvSpPr>
          <p:cNvPr id="99" name="مربع نص 98">
            <a:extLst>
              <a:ext uri="{FF2B5EF4-FFF2-40B4-BE49-F238E27FC236}">
                <a16:creationId xmlns:a16="http://schemas.microsoft.com/office/drawing/2014/main" id="{95F6F574-0FFC-4846-9CB5-66F04D246DD7}"/>
              </a:ext>
            </a:extLst>
          </p:cNvPr>
          <p:cNvSpPr txBox="1"/>
          <p:nvPr/>
        </p:nvSpPr>
        <p:spPr>
          <a:xfrm>
            <a:off x="3773730" y="5175223"/>
            <a:ext cx="729164" cy="147907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800" b="1" dirty="0">
                <a:solidFill>
                  <a:srgbClr val="FFFF00"/>
                </a:solidFill>
              </a:rPr>
              <a:t>!=</a:t>
            </a:r>
            <a:endParaRPr lang="ar-SA" sz="800" b="1" dirty="0">
              <a:solidFill>
                <a:srgbClr val="FFFF00"/>
              </a:solidFill>
            </a:endParaRPr>
          </a:p>
        </p:txBody>
      </p:sp>
      <p:cxnSp>
        <p:nvCxnSpPr>
          <p:cNvPr id="100" name="موصل: منحني 99">
            <a:extLst>
              <a:ext uri="{FF2B5EF4-FFF2-40B4-BE49-F238E27FC236}">
                <a16:creationId xmlns:a16="http://schemas.microsoft.com/office/drawing/2014/main" id="{22CA840C-CAF6-4831-98F2-19C1DBE8155D}"/>
              </a:ext>
            </a:extLst>
          </p:cNvPr>
          <p:cNvCxnSpPr>
            <a:cxnSpLocks/>
            <a:stCxn id="85" idx="7"/>
          </p:cNvCxnSpPr>
          <p:nvPr/>
        </p:nvCxnSpPr>
        <p:spPr>
          <a:xfrm rot="5400000" flipH="1" flipV="1">
            <a:off x="4134896" y="4246138"/>
            <a:ext cx="60709" cy="1727039"/>
          </a:xfrm>
          <a:prstGeom prst="curvedConnector3">
            <a:avLst>
              <a:gd name="adj1" fmla="val 476550"/>
            </a:avLst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مربع نص 100">
            <a:extLst>
              <a:ext uri="{FF2B5EF4-FFF2-40B4-BE49-F238E27FC236}">
                <a16:creationId xmlns:a16="http://schemas.microsoft.com/office/drawing/2014/main" id="{F81A0FDE-094E-4EB2-AFCD-E6837AAAD7A8}"/>
              </a:ext>
            </a:extLst>
          </p:cNvPr>
          <p:cNvSpPr txBox="1"/>
          <p:nvPr/>
        </p:nvSpPr>
        <p:spPr>
          <a:xfrm>
            <a:off x="3775721" y="5390391"/>
            <a:ext cx="729164" cy="262028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800" b="1" dirty="0">
                <a:solidFill>
                  <a:srgbClr val="FFFF00"/>
                </a:solidFill>
              </a:rPr>
              <a:t>&lt;</a:t>
            </a:r>
            <a:endParaRPr lang="ar-SA" sz="800" b="1" dirty="0">
              <a:solidFill>
                <a:srgbClr val="FFFF00"/>
              </a:solidFill>
            </a:endParaRPr>
          </a:p>
        </p:txBody>
      </p:sp>
      <p:sp>
        <p:nvSpPr>
          <p:cNvPr id="102" name="مربع نص 101">
            <a:extLst>
              <a:ext uri="{FF2B5EF4-FFF2-40B4-BE49-F238E27FC236}">
                <a16:creationId xmlns:a16="http://schemas.microsoft.com/office/drawing/2014/main" id="{3C45BD58-6DF6-4681-B8B1-CA48100EDB21}"/>
              </a:ext>
            </a:extLst>
          </p:cNvPr>
          <p:cNvSpPr txBox="1"/>
          <p:nvPr/>
        </p:nvSpPr>
        <p:spPr>
          <a:xfrm>
            <a:off x="3772974" y="5588882"/>
            <a:ext cx="729164" cy="262028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800" b="1" dirty="0">
                <a:solidFill>
                  <a:srgbClr val="FFFF00"/>
                </a:solidFill>
              </a:rPr>
              <a:t>&gt;</a:t>
            </a:r>
            <a:endParaRPr lang="ar-SA" sz="800" b="1" dirty="0">
              <a:solidFill>
                <a:srgbClr val="FFFF00"/>
              </a:solidFill>
            </a:endParaRPr>
          </a:p>
        </p:txBody>
      </p:sp>
      <p:sp>
        <p:nvSpPr>
          <p:cNvPr id="128" name="شكل بيضاوي 127">
            <a:extLst>
              <a:ext uri="{FF2B5EF4-FFF2-40B4-BE49-F238E27FC236}">
                <a16:creationId xmlns:a16="http://schemas.microsoft.com/office/drawing/2014/main" id="{2038AAEA-D712-47AB-B432-630663F96E4C}"/>
              </a:ext>
            </a:extLst>
          </p:cNvPr>
          <p:cNvSpPr/>
          <p:nvPr/>
        </p:nvSpPr>
        <p:spPr>
          <a:xfrm>
            <a:off x="6431896" y="5121235"/>
            <a:ext cx="343006" cy="399399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sz="800" dirty="0"/>
          </a:p>
        </p:txBody>
      </p:sp>
      <p:sp>
        <p:nvSpPr>
          <p:cNvPr id="130" name="مربع نص 129">
            <a:extLst>
              <a:ext uri="{FF2B5EF4-FFF2-40B4-BE49-F238E27FC236}">
                <a16:creationId xmlns:a16="http://schemas.microsoft.com/office/drawing/2014/main" id="{B7BAE154-36B5-41EB-832C-78560C3827C6}"/>
              </a:ext>
            </a:extLst>
          </p:cNvPr>
          <p:cNvSpPr txBox="1"/>
          <p:nvPr/>
        </p:nvSpPr>
        <p:spPr>
          <a:xfrm>
            <a:off x="6368007" y="5191595"/>
            <a:ext cx="420878" cy="2308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900" b="1" dirty="0">
                <a:solidFill>
                  <a:schemeClr val="accent6">
                    <a:lumMod val="75000"/>
                  </a:schemeClr>
                </a:solidFill>
              </a:rPr>
              <a:t>q10</a:t>
            </a:r>
            <a:endParaRPr lang="ar-SA" sz="9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18" name="موصل: منحني 117">
            <a:extLst>
              <a:ext uri="{FF2B5EF4-FFF2-40B4-BE49-F238E27FC236}">
                <a16:creationId xmlns:a16="http://schemas.microsoft.com/office/drawing/2014/main" id="{EDD12506-867C-4533-B165-3DFDC344D8E8}"/>
              </a:ext>
            </a:extLst>
          </p:cNvPr>
          <p:cNvCxnSpPr>
            <a:cxnSpLocks/>
            <a:stCxn id="106" idx="6"/>
          </p:cNvCxnSpPr>
          <p:nvPr/>
        </p:nvCxnSpPr>
        <p:spPr>
          <a:xfrm flipV="1">
            <a:off x="5194863" y="5201342"/>
            <a:ext cx="1275459" cy="93340"/>
          </a:xfrm>
          <a:prstGeom prst="curvedConnector3">
            <a:avLst>
              <a:gd name="adj1" fmla="val 214"/>
            </a:avLst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موصل: منحني 118">
            <a:extLst>
              <a:ext uri="{FF2B5EF4-FFF2-40B4-BE49-F238E27FC236}">
                <a16:creationId xmlns:a16="http://schemas.microsoft.com/office/drawing/2014/main" id="{D0958E5A-0925-437B-AA93-638C090FD956}"/>
              </a:ext>
            </a:extLst>
          </p:cNvPr>
          <p:cNvCxnSpPr>
            <a:cxnSpLocks/>
            <a:stCxn id="106" idx="6"/>
          </p:cNvCxnSpPr>
          <p:nvPr/>
        </p:nvCxnSpPr>
        <p:spPr>
          <a:xfrm>
            <a:off x="5194863" y="5294682"/>
            <a:ext cx="1237032" cy="26252"/>
          </a:xfrm>
          <a:prstGeom prst="curvedConnector3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موصل: منحني 119">
            <a:extLst>
              <a:ext uri="{FF2B5EF4-FFF2-40B4-BE49-F238E27FC236}">
                <a16:creationId xmlns:a16="http://schemas.microsoft.com/office/drawing/2014/main" id="{E1623489-BF65-4B99-9F45-677E11022399}"/>
              </a:ext>
            </a:extLst>
          </p:cNvPr>
          <p:cNvCxnSpPr>
            <a:cxnSpLocks/>
            <a:stCxn id="106" idx="5"/>
            <a:endCxn id="128" idx="3"/>
          </p:cNvCxnSpPr>
          <p:nvPr/>
        </p:nvCxnSpPr>
        <p:spPr>
          <a:xfrm rot="16200000" flipH="1">
            <a:off x="5812836" y="4792850"/>
            <a:ext cx="2613" cy="1335971"/>
          </a:xfrm>
          <a:prstGeom prst="curvedConnector3">
            <a:avLst>
              <a:gd name="adj1" fmla="val 11361730"/>
            </a:avLst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موصل: منحني 120">
            <a:extLst>
              <a:ext uri="{FF2B5EF4-FFF2-40B4-BE49-F238E27FC236}">
                <a16:creationId xmlns:a16="http://schemas.microsoft.com/office/drawing/2014/main" id="{C59A7587-40B8-4EDE-8F80-56ADD0637B21}"/>
              </a:ext>
            </a:extLst>
          </p:cNvPr>
          <p:cNvCxnSpPr>
            <a:cxnSpLocks/>
          </p:cNvCxnSpPr>
          <p:nvPr/>
        </p:nvCxnSpPr>
        <p:spPr>
          <a:xfrm>
            <a:off x="5194863" y="5295960"/>
            <a:ext cx="1287265" cy="167461"/>
          </a:xfrm>
          <a:prstGeom prst="curvedConnector4">
            <a:avLst>
              <a:gd name="adj1" fmla="val 298"/>
              <a:gd name="adj2" fmla="val 121234"/>
            </a:avLst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موصل: منحني 123">
            <a:extLst>
              <a:ext uri="{FF2B5EF4-FFF2-40B4-BE49-F238E27FC236}">
                <a16:creationId xmlns:a16="http://schemas.microsoft.com/office/drawing/2014/main" id="{95B7742A-748A-41BB-8116-E98E16528077}"/>
              </a:ext>
            </a:extLst>
          </p:cNvPr>
          <p:cNvCxnSpPr>
            <a:cxnSpLocks/>
            <a:stCxn id="106" idx="6"/>
            <a:endCxn id="128" idx="0"/>
          </p:cNvCxnSpPr>
          <p:nvPr/>
        </p:nvCxnSpPr>
        <p:spPr>
          <a:xfrm flipV="1">
            <a:off x="5194863" y="5121235"/>
            <a:ext cx="1408536" cy="173447"/>
          </a:xfrm>
          <a:prstGeom prst="curvedConnector4">
            <a:avLst>
              <a:gd name="adj1" fmla="val 433"/>
              <a:gd name="adj2" fmla="val 123020"/>
            </a:avLst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موصل: منحني 142">
            <a:extLst>
              <a:ext uri="{FF2B5EF4-FFF2-40B4-BE49-F238E27FC236}">
                <a16:creationId xmlns:a16="http://schemas.microsoft.com/office/drawing/2014/main" id="{94941506-54E0-4B83-9255-8F1D4410A3FB}"/>
              </a:ext>
            </a:extLst>
          </p:cNvPr>
          <p:cNvCxnSpPr>
            <a:cxnSpLocks/>
            <a:stCxn id="85" idx="7"/>
            <a:endCxn id="128" idx="7"/>
          </p:cNvCxnSpPr>
          <p:nvPr/>
        </p:nvCxnSpPr>
        <p:spPr>
          <a:xfrm rot="16200000" flipH="1">
            <a:off x="4993342" y="3448399"/>
            <a:ext cx="39715" cy="3422939"/>
          </a:xfrm>
          <a:prstGeom prst="curvedConnector3">
            <a:avLst>
              <a:gd name="adj1" fmla="val -249764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موصل: منحني 147">
            <a:extLst>
              <a:ext uri="{FF2B5EF4-FFF2-40B4-BE49-F238E27FC236}">
                <a16:creationId xmlns:a16="http://schemas.microsoft.com/office/drawing/2014/main" id="{E95AB7D4-ADE8-4E13-9B2A-96BFD289932C}"/>
              </a:ext>
            </a:extLst>
          </p:cNvPr>
          <p:cNvCxnSpPr>
            <a:cxnSpLocks/>
            <a:stCxn id="128" idx="4"/>
            <a:endCxn id="84" idx="4"/>
          </p:cNvCxnSpPr>
          <p:nvPr/>
        </p:nvCxnSpPr>
        <p:spPr>
          <a:xfrm rot="5400000" flipH="1">
            <a:off x="4239107" y="3156343"/>
            <a:ext cx="34765" cy="4693819"/>
          </a:xfrm>
          <a:prstGeom prst="curvedConnector3">
            <a:avLst>
              <a:gd name="adj1" fmla="val -177863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موصل: منحني 150">
            <a:extLst>
              <a:ext uri="{FF2B5EF4-FFF2-40B4-BE49-F238E27FC236}">
                <a16:creationId xmlns:a16="http://schemas.microsoft.com/office/drawing/2014/main" id="{668A800A-777D-4D29-8DBC-004D2AEFE307}"/>
              </a:ext>
            </a:extLst>
          </p:cNvPr>
          <p:cNvCxnSpPr>
            <a:cxnSpLocks/>
            <a:stCxn id="128" idx="4"/>
            <a:endCxn id="84" idx="4"/>
          </p:cNvCxnSpPr>
          <p:nvPr/>
        </p:nvCxnSpPr>
        <p:spPr>
          <a:xfrm rot="5400000" flipH="1">
            <a:off x="4239107" y="3156343"/>
            <a:ext cx="34765" cy="4693819"/>
          </a:xfrm>
          <a:prstGeom prst="curvedConnector3">
            <a:avLst>
              <a:gd name="adj1" fmla="val -274880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6" name="مجموعة 175">
            <a:extLst>
              <a:ext uri="{FF2B5EF4-FFF2-40B4-BE49-F238E27FC236}">
                <a16:creationId xmlns:a16="http://schemas.microsoft.com/office/drawing/2014/main" id="{69687345-8CB7-40D6-88C2-3B1B1159FE69}"/>
              </a:ext>
            </a:extLst>
          </p:cNvPr>
          <p:cNvGrpSpPr/>
          <p:nvPr/>
        </p:nvGrpSpPr>
        <p:grpSpPr>
          <a:xfrm>
            <a:off x="6774902" y="5048627"/>
            <a:ext cx="2249164" cy="514781"/>
            <a:chOff x="717420" y="3071588"/>
            <a:chExt cx="6185204" cy="1446168"/>
          </a:xfrm>
        </p:grpSpPr>
        <p:grpSp>
          <p:nvGrpSpPr>
            <p:cNvPr id="177" name="مجموعة 176">
              <a:extLst>
                <a:ext uri="{FF2B5EF4-FFF2-40B4-BE49-F238E27FC236}">
                  <a16:creationId xmlns:a16="http://schemas.microsoft.com/office/drawing/2014/main" id="{05E5A09F-8EE8-4B52-8FCF-803C7ECEDB93}"/>
                </a:ext>
              </a:extLst>
            </p:cNvPr>
            <p:cNvGrpSpPr/>
            <p:nvPr/>
          </p:nvGrpSpPr>
          <p:grpSpPr>
            <a:xfrm>
              <a:off x="717420" y="3369745"/>
              <a:ext cx="6185204" cy="1148011"/>
              <a:chOff x="-387394" y="3626509"/>
              <a:chExt cx="4086101" cy="696186"/>
            </a:xfrm>
          </p:grpSpPr>
          <p:cxnSp>
            <p:nvCxnSpPr>
              <p:cNvPr id="181" name="رابط كسهم مستقيم 180">
                <a:extLst>
                  <a:ext uri="{FF2B5EF4-FFF2-40B4-BE49-F238E27FC236}">
                    <a16:creationId xmlns:a16="http://schemas.microsoft.com/office/drawing/2014/main" id="{98D2B575-89A1-4CEA-BF29-69AE922A7343}"/>
                  </a:ext>
                </a:extLst>
              </p:cNvPr>
              <p:cNvCxnSpPr>
                <a:cxnSpLocks/>
                <a:stCxn id="128" idx="6"/>
                <a:endCxn id="182" idx="2"/>
              </p:cNvCxnSpPr>
              <p:nvPr/>
            </p:nvCxnSpPr>
            <p:spPr>
              <a:xfrm>
                <a:off x="-387394" y="3909610"/>
                <a:ext cx="1872560" cy="57511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2" name="شكل بيضاوي 181">
                <a:extLst>
                  <a:ext uri="{FF2B5EF4-FFF2-40B4-BE49-F238E27FC236}">
                    <a16:creationId xmlns:a16="http://schemas.microsoft.com/office/drawing/2014/main" id="{3EE41847-23DA-47B4-A541-AF2AB2B3DB0B}"/>
                  </a:ext>
                </a:extLst>
              </p:cNvPr>
              <p:cNvSpPr/>
              <p:nvPr/>
            </p:nvSpPr>
            <p:spPr>
              <a:xfrm>
                <a:off x="1485167" y="3643085"/>
                <a:ext cx="648071" cy="648072"/>
              </a:xfrm>
              <a:prstGeom prst="ellipse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ar-SA"/>
              </a:p>
            </p:txBody>
          </p:sp>
          <p:sp>
            <p:nvSpPr>
              <p:cNvPr id="183" name="شكل بيضاوي 182">
                <a:extLst>
                  <a:ext uri="{FF2B5EF4-FFF2-40B4-BE49-F238E27FC236}">
                    <a16:creationId xmlns:a16="http://schemas.microsoft.com/office/drawing/2014/main" id="{5BEFA72F-D05D-4A12-8570-44DB7F2F56E6}"/>
                  </a:ext>
                </a:extLst>
              </p:cNvPr>
              <p:cNvSpPr/>
              <p:nvPr/>
            </p:nvSpPr>
            <p:spPr>
              <a:xfrm>
                <a:off x="2985828" y="3626509"/>
                <a:ext cx="712879" cy="696186"/>
              </a:xfrm>
              <a:prstGeom prst="ellipse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ar-SA" dirty="0"/>
              </a:p>
            </p:txBody>
          </p:sp>
          <p:sp>
            <p:nvSpPr>
              <p:cNvPr id="184" name="مربع نص 183">
                <a:extLst>
                  <a:ext uri="{FF2B5EF4-FFF2-40B4-BE49-F238E27FC236}">
                    <a16:creationId xmlns:a16="http://schemas.microsoft.com/office/drawing/2014/main" id="{60AA76C5-F07E-43DB-99F7-453C52FF1533}"/>
                  </a:ext>
                </a:extLst>
              </p:cNvPr>
              <p:cNvSpPr txBox="1"/>
              <p:nvPr/>
            </p:nvSpPr>
            <p:spPr>
              <a:xfrm>
                <a:off x="1387550" y="3717139"/>
                <a:ext cx="806133" cy="445687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sz="1100" b="1" dirty="0">
                    <a:solidFill>
                      <a:schemeClr val="accent6">
                        <a:lumMod val="75000"/>
                      </a:schemeClr>
                    </a:solidFill>
                  </a:rPr>
                  <a:t>q11</a:t>
                </a:r>
                <a:endParaRPr lang="ar-SA" sz="2000" b="1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85" name="مربع نص 184">
                <a:extLst>
                  <a:ext uri="{FF2B5EF4-FFF2-40B4-BE49-F238E27FC236}">
                    <a16:creationId xmlns:a16="http://schemas.microsoft.com/office/drawing/2014/main" id="{21FFE0E2-179F-4B8F-A5E2-80D51B7F613A}"/>
                  </a:ext>
                </a:extLst>
              </p:cNvPr>
              <p:cNvSpPr txBox="1"/>
              <p:nvPr/>
            </p:nvSpPr>
            <p:spPr>
              <a:xfrm>
                <a:off x="2841755" y="3717139"/>
                <a:ext cx="849773" cy="445687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sz="1100" b="1" dirty="0">
                    <a:solidFill>
                      <a:schemeClr val="accent6">
                        <a:lumMod val="75000"/>
                      </a:schemeClr>
                    </a:solidFill>
                  </a:rPr>
                  <a:t>q12</a:t>
                </a:r>
                <a:endParaRPr lang="ar-SA" sz="2000" b="1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p:grpSp>
        <p:cxnSp>
          <p:nvCxnSpPr>
            <p:cNvPr id="178" name="موصل: منحني 177">
              <a:extLst>
                <a:ext uri="{FF2B5EF4-FFF2-40B4-BE49-F238E27FC236}">
                  <a16:creationId xmlns:a16="http://schemas.microsoft.com/office/drawing/2014/main" id="{B7959342-418A-4E9A-AF13-3DA9D3A55EA4}"/>
                </a:ext>
              </a:extLst>
            </p:cNvPr>
            <p:cNvCxnSpPr>
              <a:cxnSpLocks/>
              <a:stCxn id="182" idx="6"/>
              <a:endCxn id="180" idx="2"/>
            </p:cNvCxnSpPr>
            <p:nvPr/>
          </p:nvCxnSpPr>
          <p:spPr>
            <a:xfrm>
              <a:off x="4532945" y="3931417"/>
              <a:ext cx="1390134" cy="13066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9" name="مربع نص 178">
              <a:extLst>
                <a:ext uri="{FF2B5EF4-FFF2-40B4-BE49-F238E27FC236}">
                  <a16:creationId xmlns:a16="http://schemas.microsoft.com/office/drawing/2014/main" id="{FDDC7D4E-CD39-4A1A-AD5F-8C43B8CA9C96}"/>
                </a:ext>
              </a:extLst>
            </p:cNvPr>
            <p:cNvSpPr txBox="1"/>
            <p:nvPr/>
          </p:nvSpPr>
          <p:spPr>
            <a:xfrm>
              <a:off x="4017567" y="3071588"/>
              <a:ext cx="2150743" cy="33855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FFFF00"/>
                  </a:solidFill>
                </a:rPr>
                <a:t>;</a:t>
              </a:r>
              <a:endParaRPr lang="ar-SA" sz="1600" b="1" dirty="0">
                <a:solidFill>
                  <a:srgbClr val="FFFF00"/>
                </a:solidFill>
              </a:endParaRPr>
            </a:p>
          </p:txBody>
        </p:sp>
        <p:sp>
          <p:nvSpPr>
            <p:cNvPr id="180" name="شكل بيضاوي 179">
              <a:extLst>
                <a:ext uri="{FF2B5EF4-FFF2-40B4-BE49-F238E27FC236}">
                  <a16:creationId xmlns:a16="http://schemas.microsoft.com/office/drawing/2014/main" id="{DEE27546-E2C6-4FB4-9E8D-80DDEDB04192}"/>
                </a:ext>
              </a:extLst>
            </p:cNvPr>
            <p:cNvSpPr/>
            <p:nvPr/>
          </p:nvSpPr>
          <p:spPr>
            <a:xfrm>
              <a:off x="5923080" y="3492237"/>
              <a:ext cx="881168" cy="904487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 dirty="0"/>
            </a:p>
          </p:txBody>
        </p:sp>
      </p:grpSp>
      <p:sp>
        <p:nvSpPr>
          <p:cNvPr id="190" name="مربع نص 189">
            <a:extLst>
              <a:ext uri="{FF2B5EF4-FFF2-40B4-BE49-F238E27FC236}">
                <a16:creationId xmlns:a16="http://schemas.microsoft.com/office/drawing/2014/main" id="{6A07C305-F578-454F-822D-42800033B860}"/>
              </a:ext>
            </a:extLst>
          </p:cNvPr>
          <p:cNvSpPr txBox="1"/>
          <p:nvPr/>
        </p:nvSpPr>
        <p:spPr>
          <a:xfrm>
            <a:off x="7041423" y="5085955"/>
            <a:ext cx="782088" cy="261610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1100" b="1" dirty="0">
                <a:solidFill>
                  <a:srgbClr val="FF0066"/>
                </a:solidFill>
              </a:rPr>
              <a:t>)</a:t>
            </a:r>
            <a:endParaRPr lang="ar-SA" sz="1100" b="1" dirty="0">
              <a:solidFill>
                <a:srgbClr val="FF0066"/>
              </a:solidFill>
            </a:endParaRPr>
          </a:p>
        </p:txBody>
      </p:sp>
      <p:grpSp>
        <p:nvGrpSpPr>
          <p:cNvPr id="206" name="مجموعة 205">
            <a:extLst>
              <a:ext uri="{FF2B5EF4-FFF2-40B4-BE49-F238E27FC236}">
                <a16:creationId xmlns:a16="http://schemas.microsoft.com/office/drawing/2014/main" id="{5AD7035E-7C7A-42F0-9467-FD409FD956A9}"/>
              </a:ext>
            </a:extLst>
          </p:cNvPr>
          <p:cNvGrpSpPr/>
          <p:nvPr/>
        </p:nvGrpSpPr>
        <p:grpSpPr>
          <a:xfrm flipH="1">
            <a:off x="2275933" y="2948786"/>
            <a:ext cx="6147506" cy="584270"/>
            <a:chOff x="252057" y="2895824"/>
            <a:chExt cx="6147506" cy="584270"/>
          </a:xfrm>
        </p:grpSpPr>
        <p:grpSp>
          <p:nvGrpSpPr>
            <p:cNvPr id="207" name="مجموعة 206">
              <a:extLst>
                <a:ext uri="{FF2B5EF4-FFF2-40B4-BE49-F238E27FC236}">
                  <a16:creationId xmlns:a16="http://schemas.microsoft.com/office/drawing/2014/main" id="{8A667C23-208A-4DF9-8930-4648758D1195}"/>
                </a:ext>
              </a:extLst>
            </p:cNvPr>
            <p:cNvGrpSpPr/>
            <p:nvPr/>
          </p:nvGrpSpPr>
          <p:grpSpPr>
            <a:xfrm>
              <a:off x="252057" y="2895824"/>
              <a:ext cx="2361087" cy="559099"/>
              <a:chOff x="302768" y="3511100"/>
              <a:chExt cx="2632515" cy="664760"/>
            </a:xfrm>
          </p:grpSpPr>
          <p:cxnSp>
            <p:nvCxnSpPr>
              <p:cNvPr id="220" name="رابط كسهم مستقيم 219">
                <a:extLst>
                  <a:ext uri="{FF2B5EF4-FFF2-40B4-BE49-F238E27FC236}">
                    <a16:creationId xmlns:a16="http://schemas.microsoft.com/office/drawing/2014/main" id="{D1ABADA0-ED00-479A-B191-20A68FB242F9}"/>
                  </a:ext>
                </a:extLst>
              </p:cNvPr>
              <p:cNvCxnSpPr/>
              <p:nvPr/>
            </p:nvCxnSpPr>
            <p:spPr>
              <a:xfrm>
                <a:off x="302768" y="3862446"/>
                <a:ext cx="697670" cy="0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1" name="شكل بيضاوي 220">
                <a:extLst>
                  <a:ext uri="{FF2B5EF4-FFF2-40B4-BE49-F238E27FC236}">
                    <a16:creationId xmlns:a16="http://schemas.microsoft.com/office/drawing/2014/main" id="{A9F95AA8-E6D9-4A14-9A66-2978AECD0461}"/>
                  </a:ext>
                </a:extLst>
              </p:cNvPr>
              <p:cNvSpPr/>
              <p:nvPr/>
            </p:nvSpPr>
            <p:spPr>
              <a:xfrm>
                <a:off x="1000438" y="3549030"/>
                <a:ext cx="591774" cy="62683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ar-SA"/>
              </a:p>
            </p:txBody>
          </p:sp>
          <p:cxnSp>
            <p:nvCxnSpPr>
              <p:cNvPr id="222" name="رابط كسهم مستقيم 221">
                <a:extLst>
                  <a:ext uri="{FF2B5EF4-FFF2-40B4-BE49-F238E27FC236}">
                    <a16:creationId xmlns:a16="http://schemas.microsoft.com/office/drawing/2014/main" id="{13D460E6-74C6-449C-BCA6-1286AB4AEB48}"/>
                  </a:ext>
                </a:extLst>
              </p:cNvPr>
              <p:cNvCxnSpPr/>
              <p:nvPr/>
            </p:nvCxnSpPr>
            <p:spPr>
              <a:xfrm>
                <a:off x="1592211" y="3876078"/>
                <a:ext cx="697670" cy="0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3" name="شكل بيضاوي 222">
                <a:extLst>
                  <a:ext uri="{FF2B5EF4-FFF2-40B4-BE49-F238E27FC236}">
                    <a16:creationId xmlns:a16="http://schemas.microsoft.com/office/drawing/2014/main" id="{5219C33F-F2E0-4FE9-972D-C257546679F8}"/>
                  </a:ext>
                </a:extLst>
              </p:cNvPr>
              <p:cNvSpPr/>
              <p:nvPr/>
            </p:nvSpPr>
            <p:spPr>
              <a:xfrm>
                <a:off x="2299225" y="3549030"/>
                <a:ext cx="591774" cy="62683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ar-SA"/>
              </a:p>
            </p:txBody>
          </p:sp>
          <p:sp>
            <p:nvSpPr>
              <p:cNvPr id="224" name="مربع نص 223">
                <a:extLst>
                  <a:ext uri="{FF2B5EF4-FFF2-40B4-BE49-F238E27FC236}">
                    <a16:creationId xmlns:a16="http://schemas.microsoft.com/office/drawing/2014/main" id="{79739631-1D5D-4F5D-ACB8-EBC31C9EA651}"/>
                  </a:ext>
                </a:extLst>
              </p:cNvPr>
              <p:cNvSpPr txBox="1"/>
              <p:nvPr/>
            </p:nvSpPr>
            <p:spPr>
              <a:xfrm>
                <a:off x="1556123" y="3511100"/>
                <a:ext cx="753732" cy="2014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1600" b="1" dirty="0">
                    <a:solidFill>
                      <a:srgbClr val="FFFF00"/>
                    </a:solidFill>
                  </a:rPr>
                  <a:t>do</a:t>
                </a:r>
                <a:endParaRPr lang="ar-SA" sz="1600" b="1" dirty="0">
                  <a:solidFill>
                    <a:srgbClr val="FFFF00"/>
                  </a:solidFill>
                </a:endParaRPr>
              </a:p>
            </p:txBody>
          </p:sp>
          <p:sp>
            <p:nvSpPr>
              <p:cNvPr id="225" name="مربع نص 224">
                <a:extLst>
                  <a:ext uri="{FF2B5EF4-FFF2-40B4-BE49-F238E27FC236}">
                    <a16:creationId xmlns:a16="http://schemas.microsoft.com/office/drawing/2014/main" id="{57089D1C-B547-40FD-BCF8-B0A58656547E}"/>
                  </a:ext>
                </a:extLst>
              </p:cNvPr>
              <p:cNvSpPr txBox="1"/>
              <p:nvPr/>
            </p:nvSpPr>
            <p:spPr>
              <a:xfrm>
                <a:off x="1047383" y="3582665"/>
                <a:ext cx="566595" cy="47572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sz="2000" b="1" dirty="0">
                    <a:solidFill>
                      <a:schemeClr val="accent6">
                        <a:lumMod val="75000"/>
                      </a:schemeClr>
                    </a:solidFill>
                  </a:rPr>
                  <a:t>q1</a:t>
                </a:r>
                <a:endParaRPr lang="ar-SA" sz="2000" b="1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26" name="مربع نص 225">
                <a:extLst>
                  <a:ext uri="{FF2B5EF4-FFF2-40B4-BE49-F238E27FC236}">
                    <a16:creationId xmlns:a16="http://schemas.microsoft.com/office/drawing/2014/main" id="{A106ABA7-1AC2-4AE6-A37A-010B00853490}"/>
                  </a:ext>
                </a:extLst>
              </p:cNvPr>
              <p:cNvSpPr txBox="1"/>
              <p:nvPr/>
            </p:nvSpPr>
            <p:spPr>
              <a:xfrm>
                <a:off x="2343510" y="3582665"/>
                <a:ext cx="591773" cy="47572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sz="2000" b="1" dirty="0">
                    <a:solidFill>
                      <a:schemeClr val="accent6">
                        <a:lumMod val="75000"/>
                      </a:schemeClr>
                    </a:solidFill>
                  </a:rPr>
                  <a:t>q2</a:t>
                </a:r>
                <a:endParaRPr lang="ar-SA" sz="2000" b="1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p:grpSp>
        <p:cxnSp>
          <p:nvCxnSpPr>
            <p:cNvPr id="208" name="رابط كسهم مستقيم 207">
              <a:extLst>
                <a:ext uri="{FF2B5EF4-FFF2-40B4-BE49-F238E27FC236}">
                  <a16:creationId xmlns:a16="http://schemas.microsoft.com/office/drawing/2014/main" id="{DE5184C5-09F7-4552-B774-C8AC391B6264}"/>
                </a:ext>
              </a:extLst>
            </p:cNvPr>
            <p:cNvCxnSpPr>
              <a:cxnSpLocks/>
              <a:stCxn id="223" idx="6"/>
              <a:endCxn id="210" idx="2"/>
            </p:cNvCxnSpPr>
            <p:nvPr/>
          </p:nvCxnSpPr>
          <p:spPr>
            <a:xfrm>
              <a:off x="2573426" y="3191324"/>
              <a:ext cx="599502" cy="9962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9" name="مجموعة 208">
              <a:extLst>
                <a:ext uri="{FF2B5EF4-FFF2-40B4-BE49-F238E27FC236}">
                  <a16:creationId xmlns:a16="http://schemas.microsoft.com/office/drawing/2014/main" id="{58DC6FE5-1291-4B7A-9D6E-8A8630561A67}"/>
                </a:ext>
              </a:extLst>
            </p:cNvPr>
            <p:cNvGrpSpPr/>
            <p:nvPr/>
          </p:nvGrpSpPr>
          <p:grpSpPr>
            <a:xfrm>
              <a:off x="2566714" y="2907345"/>
              <a:ext cx="3832849" cy="572749"/>
              <a:chOff x="2617425" y="3528649"/>
              <a:chExt cx="3832849" cy="572749"/>
            </a:xfrm>
          </p:grpSpPr>
          <p:sp>
            <p:nvSpPr>
              <p:cNvPr id="210" name="شكل بيضاوي 209">
                <a:extLst>
                  <a:ext uri="{FF2B5EF4-FFF2-40B4-BE49-F238E27FC236}">
                    <a16:creationId xmlns:a16="http://schemas.microsoft.com/office/drawing/2014/main" id="{4B08B28C-EEA7-4123-91AE-3910518EA244}"/>
                  </a:ext>
                </a:extLst>
              </p:cNvPr>
              <p:cNvSpPr/>
              <p:nvPr/>
            </p:nvSpPr>
            <p:spPr>
              <a:xfrm>
                <a:off x="3223639" y="3543781"/>
                <a:ext cx="520565" cy="557617"/>
              </a:xfrm>
              <a:prstGeom prst="ellipse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ar-SA"/>
              </a:p>
            </p:txBody>
          </p:sp>
          <p:cxnSp>
            <p:nvCxnSpPr>
              <p:cNvPr id="211" name="رابط كسهم مستقيم 210">
                <a:extLst>
                  <a:ext uri="{FF2B5EF4-FFF2-40B4-BE49-F238E27FC236}">
                    <a16:creationId xmlns:a16="http://schemas.microsoft.com/office/drawing/2014/main" id="{F1B6C151-EC2A-4869-8F1C-996544A1F566}"/>
                  </a:ext>
                </a:extLst>
              </p:cNvPr>
              <p:cNvCxnSpPr>
                <a:cxnSpLocks/>
                <a:stCxn id="210" idx="6"/>
                <a:endCxn id="212" idx="2"/>
              </p:cNvCxnSpPr>
              <p:nvPr/>
            </p:nvCxnSpPr>
            <p:spPr>
              <a:xfrm flipV="1">
                <a:off x="3744204" y="3807458"/>
                <a:ext cx="1288096" cy="15132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2" name="شكل بيضاوي 211">
                <a:extLst>
                  <a:ext uri="{FF2B5EF4-FFF2-40B4-BE49-F238E27FC236}">
                    <a16:creationId xmlns:a16="http://schemas.microsoft.com/office/drawing/2014/main" id="{96E2752D-25F7-4C65-9432-52EC9AC6EA8F}"/>
                  </a:ext>
                </a:extLst>
              </p:cNvPr>
              <p:cNvSpPr/>
              <p:nvPr/>
            </p:nvSpPr>
            <p:spPr>
              <a:xfrm>
                <a:off x="5032300" y="3528649"/>
                <a:ext cx="520565" cy="557617"/>
              </a:xfrm>
              <a:prstGeom prst="ellipse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ar-SA"/>
              </a:p>
            </p:txBody>
          </p:sp>
          <p:sp>
            <p:nvSpPr>
              <p:cNvPr id="214" name="شكل بيضاوي 213">
                <a:extLst>
                  <a:ext uri="{FF2B5EF4-FFF2-40B4-BE49-F238E27FC236}">
                    <a16:creationId xmlns:a16="http://schemas.microsoft.com/office/drawing/2014/main" id="{0C224EC9-231D-4C65-9D67-AEE738028ADC}"/>
                  </a:ext>
                </a:extLst>
              </p:cNvPr>
              <p:cNvSpPr/>
              <p:nvPr/>
            </p:nvSpPr>
            <p:spPr>
              <a:xfrm>
                <a:off x="5929709" y="3568373"/>
                <a:ext cx="520565" cy="506925"/>
              </a:xfrm>
              <a:prstGeom prst="ellipse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ar-SA" dirty="0"/>
              </a:p>
            </p:txBody>
          </p:sp>
          <p:sp>
            <p:nvSpPr>
              <p:cNvPr id="215" name="مربع نص 214">
                <a:extLst>
                  <a:ext uri="{FF2B5EF4-FFF2-40B4-BE49-F238E27FC236}">
                    <a16:creationId xmlns:a16="http://schemas.microsoft.com/office/drawing/2014/main" id="{B3AC152A-0F3F-47B6-AAFD-8435DC846A11}"/>
                  </a:ext>
                </a:extLst>
              </p:cNvPr>
              <p:cNvSpPr txBox="1"/>
              <p:nvPr/>
            </p:nvSpPr>
            <p:spPr>
              <a:xfrm flipH="1" flipV="1">
                <a:off x="2617425" y="3554901"/>
                <a:ext cx="585662" cy="291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1600" b="1" dirty="0">
                    <a:solidFill>
                      <a:srgbClr val="FF0066"/>
                    </a:solidFill>
                  </a:rPr>
                  <a:t>{</a:t>
                </a:r>
                <a:endParaRPr lang="ar-SA" sz="1600" b="1" dirty="0">
                  <a:solidFill>
                    <a:srgbClr val="FF0066"/>
                  </a:solidFill>
                </a:endParaRPr>
              </a:p>
            </p:txBody>
          </p:sp>
          <p:sp>
            <p:nvSpPr>
              <p:cNvPr id="216" name="مربع نص 215">
                <a:extLst>
                  <a:ext uri="{FF2B5EF4-FFF2-40B4-BE49-F238E27FC236}">
                    <a16:creationId xmlns:a16="http://schemas.microsoft.com/office/drawing/2014/main" id="{17FEB4DC-D7E3-4D11-B339-89CC7F75AD2B}"/>
                  </a:ext>
                </a:extLst>
              </p:cNvPr>
              <p:cNvSpPr txBox="1"/>
              <p:nvPr/>
            </p:nvSpPr>
            <p:spPr>
              <a:xfrm>
                <a:off x="3655275" y="3584591"/>
                <a:ext cx="1358828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1100" b="1" dirty="0">
                    <a:solidFill>
                      <a:srgbClr val="FFFF00"/>
                    </a:solidFill>
                  </a:rPr>
                  <a:t>STATEMENT</a:t>
                </a:r>
                <a:endParaRPr lang="ar-SA" sz="1100" b="1" dirty="0">
                  <a:solidFill>
                    <a:srgbClr val="FFFF00"/>
                  </a:solidFill>
                </a:endParaRPr>
              </a:p>
            </p:txBody>
          </p:sp>
          <p:sp>
            <p:nvSpPr>
              <p:cNvPr id="218" name="مربع نص 217">
                <a:extLst>
                  <a:ext uri="{FF2B5EF4-FFF2-40B4-BE49-F238E27FC236}">
                    <a16:creationId xmlns:a16="http://schemas.microsoft.com/office/drawing/2014/main" id="{7EA5D8D6-BE5C-4E8C-8978-DC926EC36957}"/>
                  </a:ext>
                </a:extLst>
              </p:cNvPr>
              <p:cNvSpPr txBox="1"/>
              <p:nvPr/>
            </p:nvSpPr>
            <p:spPr>
              <a:xfrm>
                <a:off x="3280505" y="3636822"/>
                <a:ext cx="501334" cy="44689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b="1" dirty="0">
                    <a:solidFill>
                      <a:schemeClr val="accent6">
                        <a:lumMod val="75000"/>
                      </a:schemeClr>
                    </a:solidFill>
                  </a:rPr>
                  <a:t>q3</a:t>
                </a:r>
                <a:endParaRPr lang="ar-SA" b="1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19" name="مربع نص 218">
                <a:extLst>
                  <a:ext uri="{FF2B5EF4-FFF2-40B4-BE49-F238E27FC236}">
                    <a16:creationId xmlns:a16="http://schemas.microsoft.com/office/drawing/2014/main" id="{5B62C83A-EC7E-4BAA-8AC3-7B9F3E60D3AE}"/>
                  </a:ext>
                </a:extLst>
              </p:cNvPr>
              <p:cNvSpPr txBox="1"/>
              <p:nvPr/>
            </p:nvSpPr>
            <p:spPr>
              <a:xfrm>
                <a:off x="5063679" y="3580200"/>
                <a:ext cx="501335" cy="397228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sz="2000" b="1" dirty="0">
                    <a:solidFill>
                      <a:schemeClr val="accent6">
                        <a:lumMod val="75000"/>
                      </a:schemeClr>
                    </a:solidFill>
                  </a:rPr>
                  <a:t>q4</a:t>
                </a:r>
                <a:endParaRPr lang="ar-SA" sz="2000" b="1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p:grpSp>
      </p:grpSp>
      <p:sp>
        <p:nvSpPr>
          <p:cNvPr id="227" name="مربع نص 226">
            <a:extLst>
              <a:ext uri="{FF2B5EF4-FFF2-40B4-BE49-F238E27FC236}">
                <a16:creationId xmlns:a16="http://schemas.microsoft.com/office/drawing/2014/main" id="{1E4789C1-6669-4F5A-A28C-2F3F4D3F1ADD}"/>
              </a:ext>
            </a:extLst>
          </p:cNvPr>
          <p:cNvSpPr txBox="1"/>
          <p:nvPr/>
        </p:nvSpPr>
        <p:spPr>
          <a:xfrm flipH="1">
            <a:off x="2305313" y="3059668"/>
            <a:ext cx="45575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q5</a:t>
            </a:r>
            <a:endParaRPr lang="ar-SA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234" name="موصل: منحني 233">
            <a:extLst>
              <a:ext uri="{FF2B5EF4-FFF2-40B4-BE49-F238E27FC236}">
                <a16:creationId xmlns:a16="http://schemas.microsoft.com/office/drawing/2014/main" id="{02474AF1-FE37-49C8-B2AF-8B4B91CE0354}"/>
              </a:ext>
            </a:extLst>
          </p:cNvPr>
          <p:cNvCxnSpPr>
            <a:cxnSpLocks/>
            <a:stCxn id="227" idx="3"/>
            <a:endCxn id="44" idx="2"/>
          </p:cNvCxnSpPr>
          <p:nvPr/>
        </p:nvCxnSpPr>
        <p:spPr>
          <a:xfrm rot="10800000" flipV="1">
            <a:off x="834093" y="3244333"/>
            <a:ext cx="1471221" cy="2062467"/>
          </a:xfrm>
          <a:prstGeom prst="curvedConnector3">
            <a:avLst>
              <a:gd name="adj1" fmla="val 11035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8" name="مربع نص 397">
            <a:extLst>
              <a:ext uri="{FF2B5EF4-FFF2-40B4-BE49-F238E27FC236}">
                <a16:creationId xmlns:a16="http://schemas.microsoft.com/office/drawing/2014/main" id="{6D790D2A-2C8C-4BD3-A6FA-607C6B3B38F6}"/>
              </a:ext>
            </a:extLst>
          </p:cNvPr>
          <p:cNvSpPr txBox="1"/>
          <p:nvPr/>
        </p:nvSpPr>
        <p:spPr>
          <a:xfrm>
            <a:off x="5373870" y="4846108"/>
            <a:ext cx="752008" cy="215444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800" b="1" dirty="0">
                <a:solidFill>
                  <a:srgbClr val="FFFF00"/>
                </a:solidFill>
              </a:rPr>
              <a:t>id</a:t>
            </a:r>
            <a:endParaRPr lang="ar-SA" sz="800" b="1" dirty="0">
              <a:solidFill>
                <a:srgbClr val="FFFF00"/>
              </a:solidFill>
            </a:endParaRPr>
          </a:p>
        </p:txBody>
      </p:sp>
      <p:sp>
        <p:nvSpPr>
          <p:cNvPr id="399" name="مربع نص 398">
            <a:extLst>
              <a:ext uri="{FF2B5EF4-FFF2-40B4-BE49-F238E27FC236}">
                <a16:creationId xmlns:a16="http://schemas.microsoft.com/office/drawing/2014/main" id="{83700E15-F485-4795-80E3-8366697BA887}"/>
              </a:ext>
            </a:extLst>
          </p:cNvPr>
          <p:cNvSpPr txBox="1"/>
          <p:nvPr/>
        </p:nvSpPr>
        <p:spPr>
          <a:xfrm>
            <a:off x="5384862" y="5023554"/>
            <a:ext cx="752008" cy="214193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800" b="1" dirty="0">
                <a:solidFill>
                  <a:srgbClr val="FFFF00"/>
                </a:solidFill>
              </a:rPr>
              <a:t>digit</a:t>
            </a:r>
            <a:endParaRPr lang="ar-SA" sz="800" b="1" dirty="0">
              <a:solidFill>
                <a:srgbClr val="FFFF00"/>
              </a:solidFill>
            </a:endParaRPr>
          </a:p>
        </p:txBody>
      </p:sp>
      <p:sp>
        <p:nvSpPr>
          <p:cNvPr id="400" name="مربع نص 399">
            <a:extLst>
              <a:ext uri="{FF2B5EF4-FFF2-40B4-BE49-F238E27FC236}">
                <a16:creationId xmlns:a16="http://schemas.microsoft.com/office/drawing/2014/main" id="{FADADBE8-4E43-4AAB-BBA0-2E164EB4748C}"/>
              </a:ext>
            </a:extLst>
          </p:cNvPr>
          <p:cNvSpPr txBox="1"/>
          <p:nvPr/>
        </p:nvSpPr>
        <p:spPr>
          <a:xfrm>
            <a:off x="5379280" y="5154201"/>
            <a:ext cx="752008" cy="215444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800" b="1" dirty="0">
                <a:solidFill>
                  <a:srgbClr val="FFFF00"/>
                </a:solidFill>
              </a:rPr>
              <a:t>True</a:t>
            </a:r>
            <a:endParaRPr lang="ar-SA" sz="800" b="1" dirty="0">
              <a:solidFill>
                <a:srgbClr val="FFFF00"/>
              </a:solidFill>
            </a:endParaRPr>
          </a:p>
        </p:txBody>
      </p:sp>
      <p:sp>
        <p:nvSpPr>
          <p:cNvPr id="402" name="مربع نص 401">
            <a:extLst>
              <a:ext uri="{FF2B5EF4-FFF2-40B4-BE49-F238E27FC236}">
                <a16:creationId xmlns:a16="http://schemas.microsoft.com/office/drawing/2014/main" id="{1C32B022-65C7-4CAE-A127-1F78AC8E704A}"/>
              </a:ext>
            </a:extLst>
          </p:cNvPr>
          <p:cNvSpPr txBox="1"/>
          <p:nvPr/>
        </p:nvSpPr>
        <p:spPr>
          <a:xfrm>
            <a:off x="5562459" y="5297947"/>
            <a:ext cx="455510" cy="215444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800" b="1" dirty="0">
                <a:solidFill>
                  <a:srgbClr val="FFFF00"/>
                </a:solidFill>
              </a:rPr>
              <a:t>false</a:t>
            </a:r>
            <a:endParaRPr lang="ar-SA" sz="800" b="1" dirty="0">
              <a:solidFill>
                <a:srgbClr val="FFFF00"/>
              </a:solidFill>
            </a:endParaRPr>
          </a:p>
        </p:txBody>
      </p:sp>
      <p:sp>
        <p:nvSpPr>
          <p:cNvPr id="403" name="مربع نص 402">
            <a:extLst>
              <a:ext uri="{FF2B5EF4-FFF2-40B4-BE49-F238E27FC236}">
                <a16:creationId xmlns:a16="http://schemas.microsoft.com/office/drawing/2014/main" id="{95B36324-5842-4DBD-8E25-8DAB7092D196}"/>
              </a:ext>
            </a:extLst>
          </p:cNvPr>
          <p:cNvSpPr txBox="1"/>
          <p:nvPr/>
        </p:nvSpPr>
        <p:spPr>
          <a:xfrm>
            <a:off x="5374902" y="5562806"/>
            <a:ext cx="752008" cy="215444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800" b="1" dirty="0">
                <a:solidFill>
                  <a:srgbClr val="FFFF00"/>
                </a:solidFill>
              </a:rPr>
              <a:t>string</a:t>
            </a:r>
            <a:endParaRPr lang="ar-SA" sz="800" b="1" dirty="0">
              <a:solidFill>
                <a:srgbClr val="FFFF00"/>
              </a:solidFill>
            </a:endParaRPr>
          </a:p>
        </p:txBody>
      </p:sp>
      <p:cxnSp>
        <p:nvCxnSpPr>
          <p:cNvPr id="422" name="موصل: منحني 421">
            <a:extLst>
              <a:ext uri="{FF2B5EF4-FFF2-40B4-BE49-F238E27FC236}">
                <a16:creationId xmlns:a16="http://schemas.microsoft.com/office/drawing/2014/main" id="{7607CB53-0B8E-4DBD-BED0-2AA333E47897}"/>
              </a:ext>
            </a:extLst>
          </p:cNvPr>
          <p:cNvCxnSpPr>
            <a:cxnSpLocks/>
            <a:stCxn id="182" idx="0"/>
            <a:endCxn id="221" idx="4"/>
          </p:cNvCxnSpPr>
          <p:nvPr/>
        </p:nvCxnSpPr>
        <p:spPr>
          <a:xfrm rot="16200000" flipV="1">
            <a:off x="6929861" y="4110348"/>
            <a:ext cx="1656605" cy="45167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موصل: منحني 424">
            <a:extLst>
              <a:ext uri="{FF2B5EF4-FFF2-40B4-BE49-F238E27FC236}">
                <a16:creationId xmlns:a16="http://schemas.microsoft.com/office/drawing/2014/main" id="{2E7D935F-D9B9-4349-906E-7A4F614743E8}"/>
              </a:ext>
            </a:extLst>
          </p:cNvPr>
          <p:cNvCxnSpPr>
            <a:stCxn id="84" idx="3"/>
            <a:endCxn id="182" idx="5"/>
          </p:cNvCxnSpPr>
          <p:nvPr/>
        </p:nvCxnSpPr>
        <p:spPr>
          <a:xfrm rot="16200000" flipH="1">
            <a:off x="4827396" y="2388289"/>
            <a:ext cx="117519" cy="6195693"/>
          </a:xfrm>
          <a:prstGeom prst="curvedConnector3">
            <a:avLst>
              <a:gd name="adj1" fmla="val 110502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8" name="مربع نص 427">
            <a:extLst>
              <a:ext uri="{FF2B5EF4-FFF2-40B4-BE49-F238E27FC236}">
                <a16:creationId xmlns:a16="http://schemas.microsoft.com/office/drawing/2014/main" id="{51A27E08-3D3C-49E2-803F-A489B2B73AFB}"/>
              </a:ext>
            </a:extLst>
          </p:cNvPr>
          <p:cNvSpPr txBox="1"/>
          <p:nvPr/>
        </p:nvSpPr>
        <p:spPr>
          <a:xfrm rot="10800000">
            <a:off x="4268443" y="4056664"/>
            <a:ext cx="1420834" cy="523219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ᴈ</a:t>
            </a:r>
            <a:endParaRPr lang="ar-SA" sz="2800" dirty="0">
              <a:solidFill>
                <a:srgbClr val="FFFFFF"/>
              </a:solidFill>
            </a:endParaRPr>
          </a:p>
        </p:txBody>
      </p:sp>
      <p:sp>
        <p:nvSpPr>
          <p:cNvPr id="429" name="مربع نص 428">
            <a:extLst>
              <a:ext uri="{FF2B5EF4-FFF2-40B4-BE49-F238E27FC236}">
                <a16:creationId xmlns:a16="http://schemas.microsoft.com/office/drawing/2014/main" id="{93B282D0-CE36-46D7-94C6-4B820E1CD0BE}"/>
              </a:ext>
            </a:extLst>
          </p:cNvPr>
          <p:cNvSpPr txBox="1"/>
          <p:nvPr/>
        </p:nvSpPr>
        <p:spPr>
          <a:xfrm rot="10800000">
            <a:off x="6012802" y="6054002"/>
            <a:ext cx="1420834" cy="523219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ᴈ</a:t>
            </a:r>
            <a:endParaRPr lang="ar-SA" sz="2800" dirty="0">
              <a:solidFill>
                <a:srgbClr val="FFFFFF"/>
              </a:solidFill>
            </a:endParaRPr>
          </a:p>
        </p:txBody>
      </p:sp>
      <p:sp>
        <p:nvSpPr>
          <p:cNvPr id="430" name="مربع نص 429">
            <a:extLst>
              <a:ext uri="{FF2B5EF4-FFF2-40B4-BE49-F238E27FC236}">
                <a16:creationId xmlns:a16="http://schemas.microsoft.com/office/drawing/2014/main" id="{DCF927B9-F5D1-4523-B592-4BF4097911E7}"/>
              </a:ext>
            </a:extLst>
          </p:cNvPr>
          <p:cNvSpPr txBox="1"/>
          <p:nvPr/>
        </p:nvSpPr>
        <p:spPr>
          <a:xfrm rot="10800000" flipV="1">
            <a:off x="3985299" y="5795971"/>
            <a:ext cx="802024" cy="369332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algn="ctr"/>
            <a:r>
              <a:rPr lang="en-US" dirty="0">
                <a:solidFill>
                  <a:srgbClr val="92D050"/>
                </a:solidFill>
              </a:rPr>
              <a:t>&amp;&amp;</a:t>
            </a:r>
            <a:endParaRPr lang="ar-SA" dirty="0">
              <a:solidFill>
                <a:srgbClr val="92D050"/>
              </a:solidFill>
            </a:endParaRPr>
          </a:p>
        </p:txBody>
      </p:sp>
      <p:sp>
        <p:nvSpPr>
          <p:cNvPr id="431" name="مربع نص 430">
            <a:extLst>
              <a:ext uri="{FF2B5EF4-FFF2-40B4-BE49-F238E27FC236}">
                <a16:creationId xmlns:a16="http://schemas.microsoft.com/office/drawing/2014/main" id="{6BFCDA15-E837-4E22-B321-7D8146BCED16}"/>
              </a:ext>
            </a:extLst>
          </p:cNvPr>
          <p:cNvSpPr txBox="1"/>
          <p:nvPr/>
        </p:nvSpPr>
        <p:spPr>
          <a:xfrm rot="10800000" flipV="1">
            <a:off x="3985298" y="6173766"/>
            <a:ext cx="802024" cy="369332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algn="ctr"/>
            <a:r>
              <a:rPr lang="en-US" dirty="0">
                <a:solidFill>
                  <a:srgbClr val="92D050"/>
                </a:solidFill>
              </a:rPr>
              <a:t>||</a:t>
            </a:r>
            <a:endParaRPr lang="ar-SA" dirty="0">
              <a:solidFill>
                <a:srgbClr val="92D050"/>
              </a:solidFill>
            </a:endParaRPr>
          </a:p>
        </p:txBody>
      </p:sp>
      <p:cxnSp>
        <p:nvCxnSpPr>
          <p:cNvPr id="435" name="موصل: منحني 434">
            <a:extLst>
              <a:ext uri="{FF2B5EF4-FFF2-40B4-BE49-F238E27FC236}">
                <a16:creationId xmlns:a16="http://schemas.microsoft.com/office/drawing/2014/main" id="{33F4007B-6CFE-41D5-AF70-BF69C7C42345}"/>
              </a:ext>
            </a:extLst>
          </p:cNvPr>
          <p:cNvCxnSpPr>
            <a:cxnSpLocks/>
            <a:stCxn id="212" idx="2"/>
            <a:endCxn id="212" idx="7"/>
          </p:cNvCxnSpPr>
          <p:nvPr/>
        </p:nvCxnSpPr>
        <p:spPr>
          <a:xfrm flipH="1" flipV="1">
            <a:off x="3249577" y="3041968"/>
            <a:ext cx="444330" cy="197148"/>
          </a:xfrm>
          <a:prstGeom prst="curvedConnector4">
            <a:avLst>
              <a:gd name="adj1" fmla="val -51448"/>
              <a:gd name="adj2" fmla="val 30568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0" name="مربع نص 439">
            <a:extLst>
              <a:ext uri="{FF2B5EF4-FFF2-40B4-BE49-F238E27FC236}">
                <a16:creationId xmlns:a16="http://schemas.microsoft.com/office/drawing/2014/main" id="{9726511B-4E19-4CF7-BE63-0DC67D055A36}"/>
              </a:ext>
            </a:extLst>
          </p:cNvPr>
          <p:cNvSpPr txBox="1"/>
          <p:nvPr/>
        </p:nvSpPr>
        <p:spPr>
          <a:xfrm>
            <a:off x="2622948" y="2482042"/>
            <a:ext cx="109450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50" b="1" dirty="0">
                <a:solidFill>
                  <a:srgbClr val="FFFF00"/>
                </a:solidFill>
              </a:rPr>
              <a:t>STATEMENT</a:t>
            </a:r>
            <a:endParaRPr lang="ar-SA" sz="1050" b="1" dirty="0">
              <a:solidFill>
                <a:srgbClr val="FFFF00"/>
              </a:solidFill>
            </a:endParaRPr>
          </a:p>
        </p:txBody>
      </p:sp>
      <p:sp>
        <p:nvSpPr>
          <p:cNvPr id="114" name="مربع نص 113">
            <a:extLst>
              <a:ext uri="{FF2B5EF4-FFF2-40B4-BE49-F238E27FC236}">
                <a16:creationId xmlns:a16="http://schemas.microsoft.com/office/drawing/2014/main" id="{2FDC1CD3-9D7A-470B-90B6-983ED4DF4241}"/>
              </a:ext>
            </a:extLst>
          </p:cNvPr>
          <p:cNvSpPr txBox="1"/>
          <p:nvPr/>
        </p:nvSpPr>
        <p:spPr>
          <a:xfrm>
            <a:off x="7524828" y="3962765"/>
            <a:ext cx="1271730" cy="338554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>
                <a:solidFill>
                  <a:srgbClr val="FFFF00"/>
                </a:solidFill>
              </a:rPr>
              <a:t>loop</a:t>
            </a:r>
            <a:endParaRPr lang="ar-SA" sz="1600" b="1" dirty="0">
              <a:solidFill>
                <a:srgbClr val="FFFF00"/>
              </a:solidFill>
            </a:endParaRPr>
          </a:p>
        </p:txBody>
      </p:sp>
      <p:sp>
        <p:nvSpPr>
          <p:cNvPr id="117" name="مربع نص 116">
            <a:extLst>
              <a:ext uri="{FF2B5EF4-FFF2-40B4-BE49-F238E27FC236}">
                <a16:creationId xmlns:a16="http://schemas.microsoft.com/office/drawing/2014/main" id="{ABB5C485-1F84-44FD-92CB-E27223239449}"/>
              </a:ext>
            </a:extLst>
          </p:cNvPr>
          <p:cNvSpPr txBox="1"/>
          <p:nvPr/>
        </p:nvSpPr>
        <p:spPr>
          <a:xfrm>
            <a:off x="1132183" y="5030819"/>
            <a:ext cx="782088" cy="261610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1100" b="1" dirty="0">
                <a:solidFill>
                  <a:srgbClr val="FF0066"/>
                </a:solidFill>
              </a:rPr>
              <a:t>(</a:t>
            </a:r>
            <a:endParaRPr lang="ar-SA" sz="1100" b="1" dirty="0">
              <a:solidFill>
                <a:srgbClr val="FF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3447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l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37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مستطيل: زوايا قطرية مقصوصة 18">
            <a:extLst>
              <a:ext uri="{FF2B5EF4-FFF2-40B4-BE49-F238E27FC236}">
                <a16:creationId xmlns:a16="http://schemas.microsoft.com/office/drawing/2014/main" id="{77E3E061-E237-4041-828F-BD41D05CE453}"/>
              </a:ext>
            </a:extLst>
          </p:cNvPr>
          <p:cNvSpPr/>
          <p:nvPr/>
        </p:nvSpPr>
        <p:spPr>
          <a:xfrm flipH="1">
            <a:off x="899592" y="1196752"/>
            <a:ext cx="7344816" cy="4464496"/>
          </a:xfrm>
          <a:prstGeom prst="snip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مجموعة 45">
            <a:extLst>
              <a:ext uri="{FF2B5EF4-FFF2-40B4-BE49-F238E27FC236}">
                <a16:creationId xmlns:a16="http://schemas.microsoft.com/office/drawing/2014/main" id="{8081D0E5-3B76-4EED-BB59-031198A45EBB}"/>
              </a:ext>
            </a:extLst>
          </p:cNvPr>
          <p:cNvGrpSpPr/>
          <p:nvPr/>
        </p:nvGrpSpPr>
        <p:grpSpPr>
          <a:xfrm rot="21158284">
            <a:off x="834466" y="2498233"/>
            <a:ext cx="7380955" cy="1706180"/>
            <a:chOff x="1486666" y="2827757"/>
            <a:chExt cx="6514184" cy="1669959"/>
          </a:xfrm>
          <a:solidFill>
            <a:schemeClr val="tx1">
              <a:lumMod val="75000"/>
              <a:lumOff val="25000"/>
            </a:schemeClr>
          </a:solidFill>
        </p:grpSpPr>
        <p:grpSp>
          <p:nvGrpSpPr>
            <p:cNvPr id="47" name="مجموعة 46">
              <a:extLst>
                <a:ext uri="{FF2B5EF4-FFF2-40B4-BE49-F238E27FC236}">
                  <a16:creationId xmlns:a16="http://schemas.microsoft.com/office/drawing/2014/main" id="{4C6C917B-7D49-4E60-9821-107B7139EEA7}"/>
                </a:ext>
              </a:extLst>
            </p:cNvPr>
            <p:cNvGrpSpPr/>
            <p:nvPr/>
          </p:nvGrpSpPr>
          <p:grpSpPr>
            <a:xfrm>
              <a:off x="1619672" y="2827757"/>
              <a:ext cx="5904656" cy="1202486"/>
              <a:chOff x="1665442" y="1484784"/>
              <a:chExt cx="5904656" cy="3373550"/>
            </a:xfrm>
            <a:grpFill/>
          </p:grpSpPr>
          <p:sp>
            <p:nvSpPr>
              <p:cNvPr id="54" name="مستطيل: زوايا قطرية مقصوصة 53">
                <a:extLst>
                  <a:ext uri="{FF2B5EF4-FFF2-40B4-BE49-F238E27FC236}">
                    <a16:creationId xmlns:a16="http://schemas.microsoft.com/office/drawing/2014/main" id="{61BC459F-04B7-4D68-82FB-FDCCA62FD471}"/>
                  </a:ext>
                </a:extLst>
              </p:cNvPr>
              <p:cNvSpPr/>
              <p:nvPr/>
            </p:nvSpPr>
            <p:spPr>
              <a:xfrm>
                <a:off x="1665442" y="1484784"/>
                <a:ext cx="5904656" cy="3240360"/>
              </a:xfrm>
              <a:prstGeom prst="snip2DiagRect">
                <a:avLst/>
              </a:prstGeom>
              <a:grpFill/>
              <a:ln>
                <a:solidFill>
                  <a:srgbClr val="F3F3F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مستطيل: زوايا قطرية مقصوصة 54">
                <a:extLst>
                  <a:ext uri="{FF2B5EF4-FFF2-40B4-BE49-F238E27FC236}">
                    <a16:creationId xmlns:a16="http://schemas.microsoft.com/office/drawing/2014/main" id="{45DFB36C-F078-4382-94BA-5BF53FFAFAF7}"/>
                  </a:ext>
                </a:extLst>
              </p:cNvPr>
              <p:cNvSpPr/>
              <p:nvPr/>
            </p:nvSpPr>
            <p:spPr>
              <a:xfrm>
                <a:off x="1665442" y="1617974"/>
                <a:ext cx="5904656" cy="3240360"/>
              </a:xfrm>
              <a:prstGeom prst="snip2DiagRect">
                <a:avLst/>
              </a:prstGeom>
              <a:grpFill/>
              <a:ln>
                <a:solidFill>
                  <a:srgbClr val="F3F3F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8" name="مجموعة 47">
              <a:extLst>
                <a:ext uri="{FF2B5EF4-FFF2-40B4-BE49-F238E27FC236}">
                  <a16:creationId xmlns:a16="http://schemas.microsoft.com/office/drawing/2014/main" id="{7A77FD7F-5DA2-4954-B4A3-E0C39D98CE12}"/>
                </a:ext>
              </a:extLst>
            </p:cNvPr>
            <p:cNvGrpSpPr/>
            <p:nvPr/>
          </p:nvGrpSpPr>
          <p:grpSpPr>
            <a:xfrm rot="281922">
              <a:off x="1582672" y="3077628"/>
              <a:ext cx="6147280" cy="1135651"/>
              <a:chOff x="1665442" y="1484784"/>
              <a:chExt cx="5904656" cy="3373550"/>
            </a:xfrm>
            <a:grpFill/>
          </p:grpSpPr>
          <p:sp>
            <p:nvSpPr>
              <p:cNvPr id="52" name="مستطيل: زوايا قطرية مقصوصة 51">
                <a:extLst>
                  <a:ext uri="{FF2B5EF4-FFF2-40B4-BE49-F238E27FC236}">
                    <a16:creationId xmlns:a16="http://schemas.microsoft.com/office/drawing/2014/main" id="{40C640B1-6888-4FEE-AC04-BE4C87F266E5}"/>
                  </a:ext>
                </a:extLst>
              </p:cNvPr>
              <p:cNvSpPr/>
              <p:nvPr/>
            </p:nvSpPr>
            <p:spPr>
              <a:xfrm>
                <a:off x="1665442" y="1484784"/>
                <a:ext cx="5904656" cy="3240360"/>
              </a:xfrm>
              <a:prstGeom prst="snip2DiagRect">
                <a:avLst/>
              </a:prstGeom>
              <a:grpFill/>
              <a:ln>
                <a:solidFill>
                  <a:srgbClr val="F3F3F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مستطيل: زوايا قطرية مقصوصة 52">
                <a:extLst>
                  <a:ext uri="{FF2B5EF4-FFF2-40B4-BE49-F238E27FC236}">
                    <a16:creationId xmlns:a16="http://schemas.microsoft.com/office/drawing/2014/main" id="{85A00A11-0518-4714-8885-C58C0F3D28C3}"/>
                  </a:ext>
                </a:extLst>
              </p:cNvPr>
              <p:cNvSpPr/>
              <p:nvPr/>
            </p:nvSpPr>
            <p:spPr>
              <a:xfrm>
                <a:off x="1665442" y="1617974"/>
                <a:ext cx="5904656" cy="3240360"/>
              </a:xfrm>
              <a:prstGeom prst="snip2DiagRect">
                <a:avLst/>
              </a:prstGeom>
              <a:grpFill/>
              <a:ln>
                <a:solidFill>
                  <a:srgbClr val="F3F3F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9" name="مجموعة 48">
              <a:extLst>
                <a:ext uri="{FF2B5EF4-FFF2-40B4-BE49-F238E27FC236}">
                  <a16:creationId xmlns:a16="http://schemas.microsoft.com/office/drawing/2014/main" id="{29F04500-FBE7-478B-B4D3-8D62AF939E15}"/>
                </a:ext>
              </a:extLst>
            </p:cNvPr>
            <p:cNvGrpSpPr/>
            <p:nvPr/>
          </p:nvGrpSpPr>
          <p:grpSpPr>
            <a:xfrm rot="501936">
              <a:off x="1486666" y="3295230"/>
              <a:ext cx="6514184" cy="1202486"/>
              <a:chOff x="1665442" y="1484784"/>
              <a:chExt cx="5904656" cy="3373550"/>
            </a:xfrm>
            <a:grpFill/>
          </p:grpSpPr>
          <p:sp>
            <p:nvSpPr>
              <p:cNvPr id="50" name="مستطيل: زوايا قطرية مقصوصة 49">
                <a:extLst>
                  <a:ext uri="{FF2B5EF4-FFF2-40B4-BE49-F238E27FC236}">
                    <a16:creationId xmlns:a16="http://schemas.microsoft.com/office/drawing/2014/main" id="{A0C62E0C-7D50-4B09-97B7-10116BF2F3B6}"/>
                  </a:ext>
                </a:extLst>
              </p:cNvPr>
              <p:cNvSpPr/>
              <p:nvPr/>
            </p:nvSpPr>
            <p:spPr>
              <a:xfrm>
                <a:off x="1665442" y="1484784"/>
                <a:ext cx="5904656" cy="3240360"/>
              </a:xfrm>
              <a:prstGeom prst="snip2DiagRect">
                <a:avLst/>
              </a:prstGeom>
              <a:grpFill/>
              <a:ln>
                <a:solidFill>
                  <a:srgbClr val="F3F3F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مستطيل: زوايا قطرية مقصوصة 50">
                <a:extLst>
                  <a:ext uri="{FF2B5EF4-FFF2-40B4-BE49-F238E27FC236}">
                    <a16:creationId xmlns:a16="http://schemas.microsoft.com/office/drawing/2014/main" id="{F305DBAA-9763-43BE-A151-C121DBCFE06D}"/>
                  </a:ext>
                </a:extLst>
              </p:cNvPr>
              <p:cNvSpPr/>
              <p:nvPr/>
            </p:nvSpPr>
            <p:spPr>
              <a:xfrm>
                <a:off x="1665442" y="1617974"/>
                <a:ext cx="5904656" cy="3240360"/>
              </a:xfrm>
              <a:prstGeom prst="snip2DiagRect">
                <a:avLst/>
              </a:prstGeom>
              <a:grpFill/>
              <a:ln>
                <a:solidFill>
                  <a:srgbClr val="F3F3F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56" name="عنوان 1">
            <a:extLst>
              <a:ext uri="{FF2B5EF4-FFF2-40B4-BE49-F238E27FC236}">
                <a16:creationId xmlns:a16="http://schemas.microsoft.com/office/drawing/2014/main" id="{0287F3B0-9D25-4E4E-AB15-0CFEF33DD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64788">
            <a:off x="1931366" y="3000730"/>
            <a:ext cx="5247504" cy="1274831"/>
          </a:xfrm>
        </p:spPr>
        <p:txBody>
          <a:bodyPr>
            <a:normAutofit/>
          </a:bodyPr>
          <a:lstStyle/>
          <a:p>
            <a:pPr algn="ctr"/>
            <a:r>
              <a:rPr lang="ar-SA" sz="3600" b="1" dirty="0">
                <a:solidFill>
                  <a:schemeClr val="bg1"/>
                </a:solidFill>
                <a:cs typeface="Basha-11a" panose="02010000000000000000" pitchFamily="2" charset="-78"/>
              </a:rPr>
              <a:t>البرنامج بلغة </a:t>
            </a:r>
            <a:r>
              <a:rPr lang="en-US" sz="3600" b="1" dirty="0">
                <a:solidFill>
                  <a:schemeClr val="bg1"/>
                </a:solidFill>
                <a:cs typeface="Basha-11a" panose="02010000000000000000" pitchFamily="2" charset="-78"/>
              </a:rPr>
              <a:t>C#</a:t>
            </a:r>
            <a:endParaRPr lang="ar-SA" dirty="0">
              <a:solidFill>
                <a:schemeClr val="bg1"/>
              </a:solidFill>
              <a:cs typeface="Basha-11a" panose="020100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973981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dir="r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37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صورة 4">
            <a:extLst>
              <a:ext uri="{FF2B5EF4-FFF2-40B4-BE49-F238E27FC236}">
                <a16:creationId xmlns:a16="http://schemas.microsoft.com/office/drawing/2014/main" id="{8624A510-093E-49A3-947E-243319B5E1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526" t="13601" r="29525" b="19200"/>
          <a:stretch/>
        </p:blipFill>
        <p:spPr>
          <a:xfrm>
            <a:off x="179512" y="1280265"/>
            <a:ext cx="4212468" cy="3888432"/>
          </a:xfrm>
          <a:prstGeom prst="rect">
            <a:avLst/>
          </a:prstGeom>
        </p:spPr>
      </p:pic>
      <p:pic>
        <p:nvPicPr>
          <p:cNvPr id="7" name="صورة 6">
            <a:extLst>
              <a:ext uri="{FF2B5EF4-FFF2-40B4-BE49-F238E27FC236}">
                <a16:creationId xmlns:a16="http://schemas.microsoft.com/office/drawing/2014/main" id="{4F11D65A-CBE8-48F8-9280-F1CE2690736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526" t="13601" r="29525" b="19201"/>
          <a:stretch/>
        </p:blipFill>
        <p:spPr>
          <a:xfrm>
            <a:off x="4571999" y="1280265"/>
            <a:ext cx="4212468" cy="388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524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dir="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37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مستطيل: زوايا قطرية مقصوصة 18">
            <a:extLst>
              <a:ext uri="{FF2B5EF4-FFF2-40B4-BE49-F238E27FC236}">
                <a16:creationId xmlns:a16="http://schemas.microsoft.com/office/drawing/2014/main" id="{77E3E061-E237-4041-828F-BD41D05CE453}"/>
              </a:ext>
            </a:extLst>
          </p:cNvPr>
          <p:cNvSpPr/>
          <p:nvPr/>
        </p:nvSpPr>
        <p:spPr>
          <a:xfrm flipH="1">
            <a:off x="899592" y="1178091"/>
            <a:ext cx="7344816" cy="4464496"/>
          </a:xfrm>
          <a:prstGeom prst="snip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مجموعة 45">
            <a:extLst>
              <a:ext uri="{FF2B5EF4-FFF2-40B4-BE49-F238E27FC236}">
                <a16:creationId xmlns:a16="http://schemas.microsoft.com/office/drawing/2014/main" id="{8081D0E5-3B76-4EED-BB59-031198A45EBB}"/>
              </a:ext>
            </a:extLst>
          </p:cNvPr>
          <p:cNvGrpSpPr/>
          <p:nvPr/>
        </p:nvGrpSpPr>
        <p:grpSpPr>
          <a:xfrm rot="21158284">
            <a:off x="834466" y="2498233"/>
            <a:ext cx="7380955" cy="1706180"/>
            <a:chOff x="1486666" y="2827757"/>
            <a:chExt cx="6514184" cy="1669959"/>
          </a:xfrm>
          <a:solidFill>
            <a:schemeClr val="tx1">
              <a:lumMod val="75000"/>
              <a:lumOff val="25000"/>
            </a:schemeClr>
          </a:solidFill>
        </p:grpSpPr>
        <p:grpSp>
          <p:nvGrpSpPr>
            <p:cNvPr id="47" name="مجموعة 46">
              <a:extLst>
                <a:ext uri="{FF2B5EF4-FFF2-40B4-BE49-F238E27FC236}">
                  <a16:creationId xmlns:a16="http://schemas.microsoft.com/office/drawing/2014/main" id="{4C6C917B-7D49-4E60-9821-107B7139EEA7}"/>
                </a:ext>
              </a:extLst>
            </p:cNvPr>
            <p:cNvGrpSpPr/>
            <p:nvPr/>
          </p:nvGrpSpPr>
          <p:grpSpPr>
            <a:xfrm>
              <a:off x="1619672" y="2827757"/>
              <a:ext cx="5904656" cy="1202486"/>
              <a:chOff x="1665442" y="1484784"/>
              <a:chExt cx="5904656" cy="3373550"/>
            </a:xfrm>
            <a:grpFill/>
          </p:grpSpPr>
          <p:sp>
            <p:nvSpPr>
              <p:cNvPr id="54" name="مستطيل: زوايا قطرية مقصوصة 53">
                <a:extLst>
                  <a:ext uri="{FF2B5EF4-FFF2-40B4-BE49-F238E27FC236}">
                    <a16:creationId xmlns:a16="http://schemas.microsoft.com/office/drawing/2014/main" id="{61BC459F-04B7-4D68-82FB-FDCCA62FD471}"/>
                  </a:ext>
                </a:extLst>
              </p:cNvPr>
              <p:cNvSpPr/>
              <p:nvPr/>
            </p:nvSpPr>
            <p:spPr>
              <a:xfrm>
                <a:off x="1665442" y="1484784"/>
                <a:ext cx="5904656" cy="3240360"/>
              </a:xfrm>
              <a:prstGeom prst="snip2DiagRect">
                <a:avLst/>
              </a:prstGeom>
              <a:grpFill/>
              <a:ln>
                <a:solidFill>
                  <a:srgbClr val="F3F3F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مستطيل: زوايا قطرية مقصوصة 54">
                <a:extLst>
                  <a:ext uri="{FF2B5EF4-FFF2-40B4-BE49-F238E27FC236}">
                    <a16:creationId xmlns:a16="http://schemas.microsoft.com/office/drawing/2014/main" id="{45DFB36C-F078-4382-94BA-5BF53FFAFAF7}"/>
                  </a:ext>
                </a:extLst>
              </p:cNvPr>
              <p:cNvSpPr/>
              <p:nvPr/>
            </p:nvSpPr>
            <p:spPr>
              <a:xfrm>
                <a:off x="1665442" y="1617974"/>
                <a:ext cx="5904656" cy="3240360"/>
              </a:xfrm>
              <a:prstGeom prst="snip2DiagRect">
                <a:avLst/>
              </a:prstGeom>
              <a:grpFill/>
              <a:ln>
                <a:solidFill>
                  <a:srgbClr val="F3F3F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8" name="مجموعة 47">
              <a:extLst>
                <a:ext uri="{FF2B5EF4-FFF2-40B4-BE49-F238E27FC236}">
                  <a16:creationId xmlns:a16="http://schemas.microsoft.com/office/drawing/2014/main" id="{7A77FD7F-5DA2-4954-B4A3-E0C39D98CE12}"/>
                </a:ext>
              </a:extLst>
            </p:cNvPr>
            <p:cNvGrpSpPr/>
            <p:nvPr/>
          </p:nvGrpSpPr>
          <p:grpSpPr>
            <a:xfrm rot="281922">
              <a:off x="1582672" y="3077628"/>
              <a:ext cx="6147280" cy="1135651"/>
              <a:chOff x="1665442" y="1484784"/>
              <a:chExt cx="5904656" cy="3373550"/>
            </a:xfrm>
            <a:grpFill/>
          </p:grpSpPr>
          <p:sp>
            <p:nvSpPr>
              <p:cNvPr id="52" name="مستطيل: زوايا قطرية مقصوصة 51">
                <a:extLst>
                  <a:ext uri="{FF2B5EF4-FFF2-40B4-BE49-F238E27FC236}">
                    <a16:creationId xmlns:a16="http://schemas.microsoft.com/office/drawing/2014/main" id="{40C640B1-6888-4FEE-AC04-BE4C87F266E5}"/>
                  </a:ext>
                </a:extLst>
              </p:cNvPr>
              <p:cNvSpPr/>
              <p:nvPr/>
            </p:nvSpPr>
            <p:spPr>
              <a:xfrm>
                <a:off x="1665442" y="1484784"/>
                <a:ext cx="5904656" cy="3240360"/>
              </a:xfrm>
              <a:prstGeom prst="snip2DiagRect">
                <a:avLst/>
              </a:prstGeom>
              <a:grpFill/>
              <a:ln>
                <a:solidFill>
                  <a:srgbClr val="F3F3F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مستطيل: زوايا قطرية مقصوصة 52">
                <a:extLst>
                  <a:ext uri="{FF2B5EF4-FFF2-40B4-BE49-F238E27FC236}">
                    <a16:creationId xmlns:a16="http://schemas.microsoft.com/office/drawing/2014/main" id="{85A00A11-0518-4714-8885-C58C0F3D28C3}"/>
                  </a:ext>
                </a:extLst>
              </p:cNvPr>
              <p:cNvSpPr/>
              <p:nvPr/>
            </p:nvSpPr>
            <p:spPr>
              <a:xfrm>
                <a:off x="1665442" y="1617974"/>
                <a:ext cx="5904656" cy="3240360"/>
              </a:xfrm>
              <a:prstGeom prst="snip2DiagRect">
                <a:avLst/>
              </a:prstGeom>
              <a:grpFill/>
              <a:ln>
                <a:solidFill>
                  <a:srgbClr val="F3F3F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9" name="مجموعة 48">
              <a:extLst>
                <a:ext uri="{FF2B5EF4-FFF2-40B4-BE49-F238E27FC236}">
                  <a16:creationId xmlns:a16="http://schemas.microsoft.com/office/drawing/2014/main" id="{29F04500-FBE7-478B-B4D3-8D62AF939E15}"/>
                </a:ext>
              </a:extLst>
            </p:cNvPr>
            <p:cNvGrpSpPr/>
            <p:nvPr/>
          </p:nvGrpSpPr>
          <p:grpSpPr>
            <a:xfrm rot="501936">
              <a:off x="1486666" y="3295230"/>
              <a:ext cx="6514184" cy="1202486"/>
              <a:chOff x="1665442" y="1484784"/>
              <a:chExt cx="5904656" cy="3373550"/>
            </a:xfrm>
            <a:grpFill/>
          </p:grpSpPr>
          <p:sp>
            <p:nvSpPr>
              <p:cNvPr id="50" name="مستطيل: زوايا قطرية مقصوصة 49">
                <a:extLst>
                  <a:ext uri="{FF2B5EF4-FFF2-40B4-BE49-F238E27FC236}">
                    <a16:creationId xmlns:a16="http://schemas.microsoft.com/office/drawing/2014/main" id="{A0C62E0C-7D50-4B09-97B7-10116BF2F3B6}"/>
                  </a:ext>
                </a:extLst>
              </p:cNvPr>
              <p:cNvSpPr/>
              <p:nvPr/>
            </p:nvSpPr>
            <p:spPr>
              <a:xfrm>
                <a:off x="1665442" y="1484784"/>
                <a:ext cx="5904656" cy="3240360"/>
              </a:xfrm>
              <a:prstGeom prst="snip2DiagRect">
                <a:avLst/>
              </a:prstGeom>
              <a:grpFill/>
              <a:ln>
                <a:solidFill>
                  <a:srgbClr val="F3F3F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مستطيل: زوايا قطرية مقصوصة 50">
                <a:extLst>
                  <a:ext uri="{FF2B5EF4-FFF2-40B4-BE49-F238E27FC236}">
                    <a16:creationId xmlns:a16="http://schemas.microsoft.com/office/drawing/2014/main" id="{F305DBAA-9763-43BE-A151-C121DBCFE06D}"/>
                  </a:ext>
                </a:extLst>
              </p:cNvPr>
              <p:cNvSpPr/>
              <p:nvPr/>
            </p:nvSpPr>
            <p:spPr>
              <a:xfrm>
                <a:off x="1665442" y="1617974"/>
                <a:ext cx="5904656" cy="3240360"/>
              </a:xfrm>
              <a:prstGeom prst="snip2DiagRect">
                <a:avLst/>
              </a:prstGeom>
              <a:grpFill/>
              <a:ln>
                <a:solidFill>
                  <a:srgbClr val="F3F3F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56" name="عنوان 1">
            <a:extLst>
              <a:ext uri="{FF2B5EF4-FFF2-40B4-BE49-F238E27FC236}">
                <a16:creationId xmlns:a16="http://schemas.microsoft.com/office/drawing/2014/main" id="{0287F3B0-9D25-4E4E-AB15-0CFEF33DD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64788">
            <a:off x="1931366" y="2982774"/>
            <a:ext cx="5247504" cy="1274831"/>
          </a:xfrm>
        </p:spPr>
        <p:txBody>
          <a:bodyPr>
            <a:normAutofit/>
          </a:bodyPr>
          <a:lstStyle/>
          <a:p>
            <a:pPr algn="ctr"/>
            <a:r>
              <a:rPr lang="ar-SA" b="1" dirty="0">
                <a:solidFill>
                  <a:schemeClr val="bg1"/>
                </a:solidFill>
                <a:cs typeface="Basha-11a" panose="02010000000000000000" pitchFamily="2" charset="-78"/>
              </a:rPr>
              <a:t>مترجم </a:t>
            </a:r>
            <a:r>
              <a:rPr lang="en-US" b="1" dirty="0">
                <a:solidFill>
                  <a:schemeClr val="bg1"/>
                </a:solidFill>
                <a:cs typeface="Basha-11a" panose="02010000000000000000" pitchFamily="2" charset="-78"/>
              </a:rPr>
              <a:t>Do While</a:t>
            </a:r>
            <a:endParaRPr lang="ar-SA" dirty="0">
              <a:solidFill>
                <a:schemeClr val="bg1"/>
              </a:solidFill>
              <a:cs typeface="Basha-11a" panose="02010000000000000000" pitchFamily="2" charset="-78"/>
            </a:endParaRPr>
          </a:p>
        </p:txBody>
      </p:sp>
      <p:sp>
        <p:nvSpPr>
          <p:cNvPr id="60" name="عنوان فرعي 2">
            <a:extLst>
              <a:ext uri="{FF2B5EF4-FFF2-40B4-BE49-F238E27FC236}">
                <a16:creationId xmlns:a16="http://schemas.microsoft.com/office/drawing/2014/main" id="{05B0EE19-32EB-4E78-91A6-2E5FAD1AA03C}"/>
              </a:ext>
            </a:extLst>
          </p:cNvPr>
          <p:cNvSpPr txBox="1">
            <a:spLocks/>
          </p:cNvSpPr>
          <p:nvPr/>
        </p:nvSpPr>
        <p:spPr>
          <a:xfrm>
            <a:off x="1715910" y="5832873"/>
            <a:ext cx="5712179" cy="50119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1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ar-YE" sz="2000" dirty="0">
                <a:solidFill>
                  <a:schemeClr val="bg2"/>
                </a:solidFill>
                <a:latin typeface=" Abdoullah Ashgar EL-kharef" panose="02000000000000000000" pitchFamily="2" charset="-78"/>
                <a:cs typeface=" Abdoullah Ashgar EL-kharef" panose="02000000000000000000" pitchFamily="2" charset="-78"/>
              </a:rPr>
              <a:t>الطالب/ عبد الله الهادي</a:t>
            </a:r>
            <a:endParaRPr lang="ar-SA" sz="2000" dirty="0">
              <a:solidFill>
                <a:schemeClr val="bg2"/>
              </a:solidFill>
              <a:latin typeface=" Abdoullah Ashgar EL-kharef" panose="02000000000000000000" pitchFamily="2" charset="-78"/>
              <a:cs typeface=" Abdoullah Ashgar EL-kharef" panose="020000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992272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dir="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37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2718711" y="4874493"/>
            <a:ext cx="3403616" cy="1268400"/>
          </a:xfrm>
        </p:spPr>
        <p:txBody>
          <a:bodyPr>
            <a:normAutofit/>
          </a:bodyPr>
          <a:lstStyle/>
          <a:p>
            <a:r>
              <a:rPr lang="en-US" sz="3200" b="1" dirty="0">
                <a:ln w="0"/>
                <a:solidFill>
                  <a:srgbClr val="9FB3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izar Cocon Kurdish" panose="020A0503020102020204" pitchFamily="18" charset="-78"/>
                <a:cs typeface="Nizar Cocon Kurdish" panose="020A0503020102020204" pitchFamily="18" charset="-78"/>
              </a:rPr>
              <a:t>Finite Machine</a:t>
            </a:r>
            <a:endParaRPr lang="ar-SA" sz="3200" b="1" dirty="0">
              <a:ln w="0"/>
              <a:solidFill>
                <a:srgbClr val="9FB3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izar Cocon Kurdish" panose="020A0503020102020204" pitchFamily="18" charset="-78"/>
              <a:cs typeface="Nizar Cocon Kurdish" panose="020A0503020102020204" pitchFamily="18" charset="-78"/>
            </a:endParaRPr>
          </a:p>
        </p:txBody>
      </p:sp>
      <p:grpSp>
        <p:nvGrpSpPr>
          <p:cNvPr id="6" name="مجموعة 5">
            <a:extLst>
              <a:ext uri="{FF2B5EF4-FFF2-40B4-BE49-F238E27FC236}">
                <a16:creationId xmlns:a16="http://schemas.microsoft.com/office/drawing/2014/main" id="{6967A962-06D5-4CCC-A6A1-B76C02FFB147}"/>
              </a:ext>
            </a:extLst>
          </p:cNvPr>
          <p:cNvGrpSpPr/>
          <p:nvPr/>
        </p:nvGrpSpPr>
        <p:grpSpPr>
          <a:xfrm>
            <a:off x="2372933" y="568040"/>
            <a:ext cx="4398134" cy="4176464"/>
            <a:chOff x="2372933" y="568040"/>
            <a:chExt cx="4398134" cy="4176464"/>
          </a:xfrm>
        </p:grpSpPr>
        <p:grpSp>
          <p:nvGrpSpPr>
            <p:cNvPr id="5" name="مجموعة 4">
              <a:extLst>
                <a:ext uri="{FF2B5EF4-FFF2-40B4-BE49-F238E27FC236}">
                  <a16:creationId xmlns:a16="http://schemas.microsoft.com/office/drawing/2014/main" id="{2EEEFE85-8748-493D-8738-EB642B7FFA80}"/>
                </a:ext>
              </a:extLst>
            </p:cNvPr>
            <p:cNvGrpSpPr/>
            <p:nvPr/>
          </p:nvGrpSpPr>
          <p:grpSpPr>
            <a:xfrm>
              <a:off x="2372933" y="568040"/>
              <a:ext cx="4398134" cy="4176464"/>
              <a:chOff x="2843808" y="908720"/>
              <a:chExt cx="3456384" cy="3199183"/>
            </a:xfrm>
          </p:grpSpPr>
          <p:sp>
            <p:nvSpPr>
              <p:cNvPr id="3" name="معين 2">
                <a:extLst>
                  <a:ext uri="{FF2B5EF4-FFF2-40B4-BE49-F238E27FC236}">
                    <a16:creationId xmlns:a16="http://schemas.microsoft.com/office/drawing/2014/main" id="{7D1D0A6E-6830-4ABB-8CC5-5FA371508093}"/>
                  </a:ext>
                </a:extLst>
              </p:cNvPr>
              <p:cNvSpPr/>
              <p:nvPr/>
            </p:nvSpPr>
            <p:spPr>
              <a:xfrm>
                <a:off x="2843808" y="908720"/>
                <a:ext cx="3456384" cy="3168352"/>
              </a:xfrm>
              <a:prstGeom prst="diamond">
                <a:avLst/>
              </a:prstGeom>
              <a:solidFill>
                <a:srgbClr val="9FB3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معين 3">
                <a:extLst>
                  <a:ext uri="{FF2B5EF4-FFF2-40B4-BE49-F238E27FC236}">
                    <a16:creationId xmlns:a16="http://schemas.microsoft.com/office/drawing/2014/main" id="{FE8E1422-BB11-4B6C-8D28-1EEC9920EB6D}"/>
                  </a:ext>
                </a:extLst>
              </p:cNvPr>
              <p:cNvSpPr/>
              <p:nvPr/>
            </p:nvSpPr>
            <p:spPr>
              <a:xfrm rot="613563">
                <a:off x="2843808" y="939551"/>
                <a:ext cx="3456384" cy="3168352"/>
              </a:xfrm>
              <a:prstGeom prst="diamond">
                <a:avLst/>
              </a:prstGeom>
              <a:solidFill>
                <a:srgbClr val="9FB3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" name="مربع نص 6">
              <a:extLst>
                <a:ext uri="{FF2B5EF4-FFF2-40B4-BE49-F238E27FC236}">
                  <a16:creationId xmlns:a16="http://schemas.microsoft.com/office/drawing/2014/main" id="{2E4BCD0B-0063-435D-8165-F412A84C2BE5}"/>
                </a:ext>
              </a:extLst>
            </p:cNvPr>
            <p:cNvSpPr txBox="1"/>
            <p:nvPr/>
          </p:nvSpPr>
          <p:spPr>
            <a:xfrm>
              <a:off x="3067297" y="2214731"/>
              <a:ext cx="3009406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ar-YE" sz="5400" dirty="0">
                  <a:solidFill>
                    <a:schemeClr val="bg1"/>
                  </a:solidFill>
                  <a:cs typeface="Basha-11a" panose="02010000000000000000" pitchFamily="2" charset="-78"/>
                </a:rPr>
                <a:t>مخطط الآلة</a:t>
              </a:r>
              <a:endParaRPr lang="en-US" sz="5400" dirty="0">
                <a:solidFill>
                  <a:schemeClr val="bg1"/>
                </a:solidFill>
                <a:cs typeface="Basha-11a" panose="02010000000000000000" pitchFamily="2" charset="-7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90499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dir="r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37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467544" y="457818"/>
            <a:ext cx="8229600" cy="1143000"/>
          </a:xfrm>
        </p:spPr>
        <p:txBody>
          <a:bodyPr/>
          <a:lstStyle/>
          <a:p>
            <a:r>
              <a:rPr lang="ar-SA" sz="3600" dirty="0">
                <a:cs typeface="Basha-11a" panose="02010000000000000000" pitchFamily="2" charset="-78"/>
              </a:rPr>
              <a:t>مخطط الآلة</a:t>
            </a:r>
            <a:br>
              <a:rPr lang="en-US" sz="3600" dirty="0">
                <a:cs typeface="Basha-11a" panose="02010000000000000000" pitchFamily="2" charset="-78"/>
              </a:rPr>
            </a:br>
            <a:r>
              <a:rPr lang="ar-SA" sz="3600" b="1" dirty="0">
                <a:solidFill>
                  <a:srgbClr val="5968B0"/>
                </a:solidFill>
                <a:cs typeface="Basha-11a" panose="02010000000000000000" pitchFamily="2" charset="-78"/>
              </a:rPr>
              <a:t> </a:t>
            </a:r>
            <a:r>
              <a:rPr lang="en-US" sz="3600" b="1" dirty="0">
                <a:solidFill>
                  <a:srgbClr val="5968B0"/>
                </a:solidFill>
                <a:cs typeface="Basha-11a" panose="02010000000000000000" pitchFamily="2" charset="-78"/>
              </a:rPr>
              <a:t>Do while</a:t>
            </a:r>
            <a:r>
              <a:rPr lang="ar-SA" sz="3600" dirty="0">
                <a:cs typeface="Basha-11a" panose="02010000000000000000" pitchFamily="2" charset="-78"/>
              </a:rPr>
              <a:t>؟</a:t>
            </a:r>
          </a:p>
        </p:txBody>
      </p:sp>
      <p:grpSp>
        <p:nvGrpSpPr>
          <p:cNvPr id="23" name="مجموعة 22">
            <a:extLst>
              <a:ext uri="{FF2B5EF4-FFF2-40B4-BE49-F238E27FC236}">
                <a16:creationId xmlns:a16="http://schemas.microsoft.com/office/drawing/2014/main" id="{0725C5A7-DB1E-4D00-950E-BFA2334336E9}"/>
              </a:ext>
            </a:extLst>
          </p:cNvPr>
          <p:cNvGrpSpPr/>
          <p:nvPr/>
        </p:nvGrpSpPr>
        <p:grpSpPr>
          <a:xfrm>
            <a:off x="899592" y="2234726"/>
            <a:ext cx="7233340" cy="3319261"/>
            <a:chOff x="1171852" y="1965161"/>
            <a:chExt cx="5468645" cy="2001214"/>
          </a:xfrm>
        </p:grpSpPr>
        <p:sp>
          <p:nvSpPr>
            <p:cNvPr id="24" name="مربع نص 23">
              <a:extLst>
                <a:ext uri="{FF2B5EF4-FFF2-40B4-BE49-F238E27FC236}">
                  <a16:creationId xmlns:a16="http://schemas.microsoft.com/office/drawing/2014/main" id="{7E9FCEB5-385F-446F-A6BB-8D0D0A0E3161}"/>
                </a:ext>
              </a:extLst>
            </p:cNvPr>
            <p:cNvSpPr txBox="1"/>
            <p:nvPr/>
          </p:nvSpPr>
          <p:spPr>
            <a:xfrm>
              <a:off x="3466730" y="1965161"/>
              <a:ext cx="1074198" cy="46390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4400" dirty="0">
                  <a:latin typeface="Broadway" panose="04040905080B02020502" pitchFamily="82" charset="0"/>
                </a:rPr>
                <a:t>DO</a:t>
              </a:r>
              <a:endParaRPr lang="ar-SA" sz="4400" dirty="0">
                <a:latin typeface="Broadway" panose="04040905080B02020502" pitchFamily="82" charset="0"/>
              </a:endParaRPr>
            </a:p>
          </p:txBody>
        </p:sp>
        <p:cxnSp>
          <p:nvCxnSpPr>
            <p:cNvPr id="25" name="رابط كسهم مستقيم 24">
              <a:extLst>
                <a:ext uri="{FF2B5EF4-FFF2-40B4-BE49-F238E27FC236}">
                  <a16:creationId xmlns:a16="http://schemas.microsoft.com/office/drawing/2014/main" id="{8E8B4133-73C0-45FB-A720-603EEF43FD6B}"/>
                </a:ext>
              </a:extLst>
            </p:cNvPr>
            <p:cNvCxnSpPr/>
            <p:nvPr/>
          </p:nvCxnSpPr>
          <p:spPr>
            <a:xfrm>
              <a:off x="1171852" y="3116062"/>
              <a:ext cx="994299" cy="0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شكل بيضاوي 25">
              <a:extLst>
                <a:ext uri="{FF2B5EF4-FFF2-40B4-BE49-F238E27FC236}">
                  <a16:creationId xmlns:a16="http://schemas.microsoft.com/office/drawing/2014/main" id="{167FA5F2-FF65-41C2-8F82-C2ADBBF827C6}"/>
                </a:ext>
              </a:extLst>
            </p:cNvPr>
            <p:cNvSpPr/>
            <p:nvPr/>
          </p:nvSpPr>
          <p:spPr>
            <a:xfrm>
              <a:off x="2166151" y="2673846"/>
              <a:ext cx="843379" cy="884429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cxnSp>
          <p:nvCxnSpPr>
            <p:cNvPr id="27" name="رابط كسهم مستقيم 26">
              <a:extLst>
                <a:ext uri="{FF2B5EF4-FFF2-40B4-BE49-F238E27FC236}">
                  <a16:creationId xmlns:a16="http://schemas.microsoft.com/office/drawing/2014/main" id="{EA603564-A696-4811-94C5-E00A41EB1050}"/>
                </a:ext>
              </a:extLst>
            </p:cNvPr>
            <p:cNvCxnSpPr/>
            <p:nvPr/>
          </p:nvCxnSpPr>
          <p:spPr>
            <a:xfrm>
              <a:off x="3009530" y="3135296"/>
              <a:ext cx="994299" cy="0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شكل بيضاوي 27">
              <a:extLst>
                <a:ext uri="{FF2B5EF4-FFF2-40B4-BE49-F238E27FC236}">
                  <a16:creationId xmlns:a16="http://schemas.microsoft.com/office/drawing/2014/main" id="{7ED4320D-6E0B-4000-8F39-FCC8BFE32ED3}"/>
                </a:ext>
              </a:extLst>
            </p:cNvPr>
            <p:cNvSpPr/>
            <p:nvPr/>
          </p:nvSpPr>
          <p:spPr>
            <a:xfrm>
              <a:off x="4017145" y="2673846"/>
              <a:ext cx="843379" cy="884429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cxnSp>
          <p:nvCxnSpPr>
            <p:cNvPr id="29" name="رابط كسهم مستقيم 28">
              <a:extLst>
                <a:ext uri="{FF2B5EF4-FFF2-40B4-BE49-F238E27FC236}">
                  <a16:creationId xmlns:a16="http://schemas.microsoft.com/office/drawing/2014/main" id="{96B90D40-4D56-4DBD-A0EA-7DFB9183C32E}"/>
                </a:ext>
              </a:extLst>
            </p:cNvPr>
            <p:cNvCxnSpPr/>
            <p:nvPr/>
          </p:nvCxnSpPr>
          <p:spPr>
            <a:xfrm>
              <a:off x="4829452" y="3157488"/>
              <a:ext cx="994299" cy="0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" name="مجموعة 29">
              <a:extLst>
                <a:ext uri="{FF2B5EF4-FFF2-40B4-BE49-F238E27FC236}">
                  <a16:creationId xmlns:a16="http://schemas.microsoft.com/office/drawing/2014/main" id="{BF1BD911-8230-4CBF-B432-BECF99ACDF63}"/>
                </a:ext>
              </a:extLst>
            </p:cNvPr>
            <p:cNvGrpSpPr/>
            <p:nvPr/>
          </p:nvGrpSpPr>
          <p:grpSpPr>
            <a:xfrm>
              <a:off x="5823751" y="2737660"/>
              <a:ext cx="816746" cy="884429"/>
              <a:chOff x="5823751" y="2737660"/>
              <a:chExt cx="816746" cy="884429"/>
            </a:xfrm>
          </p:grpSpPr>
          <p:sp>
            <p:nvSpPr>
              <p:cNvPr id="35" name="شكل بيضاوي 34">
                <a:extLst>
                  <a:ext uri="{FF2B5EF4-FFF2-40B4-BE49-F238E27FC236}">
                    <a16:creationId xmlns:a16="http://schemas.microsoft.com/office/drawing/2014/main" id="{2DA6AC43-67A9-4309-A1EA-59947C0E5BB9}"/>
                  </a:ext>
                </a:extLst>
              </p:cNvPr>
              <p:cNvSpPr/>
              <p:nvPr/>
            </p:nvSpPr>
            <p:spPr>
              <a:xfrm>
                <a:off x="5823751" y="2737660"/>
                <a:ext cx="816746" cy="884429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ar-SA"/>
              </a:p>
            </p:txBody>
          </p:sp>
          <p:sp>
            <p:nvSpPr>
              <p:cNvPr id="36" name="شكل بيضاوي 35">
                <a:extLst>
                  <a:ext uri="{FF2B5EF4-FFF2-40B4-BE49-F238E27FC236}">
                    <a16:creationId xmlns:a16="http://schemas.microsoft.com/office/drawing/2014/main" id="{187DF1FA-255D-4E19-9E2B-CE4D89377A6A}"/>
                  </a:ext>
                </a:extLst>
              </p:cNvPr>
              <p:cNvSpPr/>
              <p:nvPr/>
            </p:nvSpPr>
            <p:spPr>
              <a:xfrm>
                <a:off x="5865181" y="2805344"/>
                <a:ext cx="733887" cy="752931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ar-SA"/>
              </a:p>
            </p:txBody>
          </p:sp>
        </p:grpSp>
        <p:sp>
          <p:nvSpPr>
            <p:cNvPr id="31" name="مربع نص 30">
              <a:extLst>
                <a:ext uri="{FF2B5EF4-FFF2-40B4-BE49-F238E27FC236}">
                  <a16:creationId xmlns:a16="http://schemas.microsoft.com/office/drawing/2014/main" id="{69BCF45C-D1CE-4B4A-9682-8EF1F411AD22}"/>
                </a:ext>
              </a:extLst>
            </p:cNvPr>
            <p:cNvSpPr txBox="1"/>
            <p:nvPr/>
          </p:nvSpPr>
          <p:spPr>
            <a:xfrm>
              <a:off x="2923712" y="2626263"/>
              <a:ext cx="1074198" cy="20411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FFFF00"/>
                  </a:solidFill>
                </a:rPr>
                <a:t>BIGENDO</a:t>
              </a:r>
              <a:endParaRPr lang="ar-SA" sz="1600" b="1" dirty="0">
                <a:solidFill>
                  <a:srgbClr val="FFFF00"/>
                </a:solidFill>
              </a:endParaRPr>
            </a:p>
          </p:txBody>
        </p:sp>
        <p:sp>
          <p:nvSpPr>
            <p:cNvPr id="32" name="مربع نص 31">
              <a:extLst>
                <a:ext uri="{FF2B5EF4-FFF2-40B4-BE49-F238E27FC236}">
                  <a16:creationId xmlns:a16="http://schemas.microsoft.com/office/drawing/2014/main" id="{A830B7AB-3928-422F-B2C5-8B39D4A6F48A}"/>
                </a:ext>
              </a:extLst>
            </p:cNvPr>
            <p:cNvSpPr txBox="1"/>
            <p:nvPr/>
          </p:nvSpPr>
          <p:spPr>
            <a:xfrm rot="10800000">
              <a:off x="4790982" y="2696725"/>
              <a:ext cx="1074198" cy="3154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800" dirty="0">
                  <a:solidFill>
                    <a:srgbClr val="FFFF00"/>
                  </a:solidFill>
                </a:rPr>
                <a:t>ᴈ</a:t>
              </a:r>
              <a:endParaRPr lang="ar-SA" sz="2800" dirty="0">
                <a:solidFill>
                  <a:srgbClr val="FFFF00"/>
                </a:solidFill>
              </a:endParaRPr>
            </a:p>
          </p:txBody>
        </p:sp>
        <p:cxnSp>
          <p:nvCxnSpPr>
            <p:cNvPr id="33" name="موصل: منحني 32">
              <a:extLst>
                <a:ext uri="{FF2B5EF4-FFF2-40B4-BE49-F238E27FC236}">
                  <a16:creationId xmlns:a16="http://schemas.microsoft.com/office/drawing/2014/main" id="{390672C8-CDD0-406A-AAEB-90B1BE90C564}"/>
                </a:ext>
              </a:extLst>
            </p:cNvPr>
            <p:cNvCxnSpPr>
              <a:stCxn id="28" idx="4"/>
              <a:endCxn id="26" idx="4"/>
            </p:cNvCxnSpPr>
            <p:nvPr/>
          </p:nvCxnSpPr>
          <p:spPr>
            <a:xfrm rot="5400000">
              <a:off x="3513338" y="2632778"/>
              <a:ext cx="12700" cy="1850994"/>
            </a:xfrm>
            <a:prstGeom prst="curvedConnector3">
              <a:avLst>
                <a:gd name="adj1" fmla="val 5225244"/>
              </a:avLst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مربع نص 33">
              <a:extLst>
                <a:ext uri="{FF2B5EF4-FFF2-40B4-BE49-F238E27FC236}">
                  <a16:creationId xmlns:a16="http://schemas.microsoft.com/office/drawing/2014/main" id="{D2738AB6-4D19-4102-BCC7-6E3A8B9E8E38}"/>
                </a:ext>
              </a:extLst>
            </p:cNvPr>
            <p:cNvSpPr txBox="1"/>
            <p:nvPr/>
          </p:nvSpPr>
          <p:spPr>
            <a:xfrm>
              <a:off x="2971060" y="3762258"/>
              <a:ext cx="1074198" cy="20411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FFFF00"/>
                  </a:solidFill>
                </a:rPr>
                <a:t>WHILE</a:t>
              </a:r>
              <a:endParaRPr lang="ar-SA" sz="1600" b="1" dirty="0">
                <a:solidFill>
                  <a:srgbClr val="FFFF00"/>
                </a:solidFill>
              </a:endParaRPr>
            </a:p>
          </p:txBody>
        </p:sp>
      </p:grpSp>
      <p:sp>
        <p:nvSpPr>
          <p:cNvPr id="37" name="مربع نص 36">
            <a:extLst>
              <a:ext uri="{FF2B5EF4-FFF2-40B4-BE49-F238E27FC236}">
                <a16:creationId xmlns:a16="http://schemas.microsoft.com/office/drawing/2014/main" id="{34A86E3B-716E-4034-A9DE-D3406914E825}"/>
              </a:ext>
            </a:extLst>
          </p:cNvPr>
          <p:cNvSpPr txBox="1"/>
          <p:nvPr/>
        </p:nvSpPr>
        <p:spPr>
          <a:xfrm>
            <a:off x="2411760" y="3913211"/>
            <a:ext cx="686545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q1</a:t>
            </a:r>
            <a:endParaRPr lang="ar-SA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8" name="مربع نص 37">
            <a:extLst>
              <a:ext uri="{FF2B5EF4-FFF2-40B4-BE49-F238E27FC236}">
                <a16:creationId xmlns:a16="http://schemas.microsoft.com/office/drawing/2014/main" id="{CB5A2395-9643-43DC-959C-6254051C4FC4}"/>
              </a:ext>
            </a:extLst>
          </p:cNvPr>
          <p:cNvSpPr txBox="1"/>
          <p:nvPr/>
        </p:nvSpPr>
        <p:spPr>
          <a:xfrm>
            <a:off x="4804371" y="3894357"/>
            <a:ext cx="686545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q2</a:t>
            </a:r>
            <a:endParaRPr lang="ar-SA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9" name="مربع نص 38">
            <a:extLst>
              <a:ext uri="{FF2B5EF4-FFF2-40B4-BE49-F238E27FC236}">
                <a16:creationId xmlns:a16="http://schemas.microsoft.com/office/drawing/2014/main" id="{F3A7EBE2-332C-4065-B1AC-51E8340D2168}"/>
              </a:ext>
            </a:extLst>
          </p:cNvPr>
          <p:cNvSpPr txBox="1"/>
          <p:nvPr/>
        </p:nvSpPr>
        <p:spPr>
          <a:xfrm>
            <a:off x="7119645" y="3986853"/>
            <a:ext cx="686545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q3</a:t>
            </a:r>
            <a:endParaRPr lang="ar-SA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3248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l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37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467544" y="457818"/>
            <a:ext cx="8229600" cy="1143000"/>
          </a:xfrm>
        </p:spPr>
        <p:txBody>
          <a:bodyPr/>
          <a:lstStyle/>
          <a:p>
            <a:r>
              <a:rPr lang="ar-SA" sz="3600" dirty="0">
                <a:cs typeface="Basha-11a" panose="02010000000000000000" pitchFamily="2" charset="-78"/>
              </a:rPr>
              <a:t>مخطط الآلة</a:t>
            </a:r>
            <a:br>
              <a:rPr lang="en-US" sz="3600" dirty="0">
                <a:cs typeface="Basha-11a" panose="02010000000000000000" pitchFamily="2" charset="-78"/>
              </a:rPr>
            </a:br>
            <a:r>
              <a:rPr lang="ar-SA" sz="3600" b="1" dirty="0">
                <a:solidFill>
                  <a:srgbClr val="5968B0"/>
                </a:solidFill>
                <a:cs typeface="Basha-11a" panose="02010000000000000000" pitchFamily="2" charset="-78"/>
              </a:rPr>
              <a:t> </a:t>
            </a:r>
            <a:r>
              <a:rPr lang="en-US" sz="3600" b="1" dirty="0">
                <a:solidFill>
                  <a:srgbClr val="5968B0"/>
                </a:solidFill>
                <a:cs typeface="Basha-11a" panose="02010000000000000000" pitchFamily="2" charset="-78"/>
              </a:rPr>
              <a:t>Do while</a:t>
            </a:r>
            <a:r>
              <a:rPr lang="ar-SA" sz="3600" dirty="0">
                <a:cs typeface="Basha-11a" panose="02010000000000000000" pitchFamily="2" charset="-78"/>
              </a:rPr>
              <a:t>؟</a:t>
            </a:r>
          </a:p>
        </p:txBody>
      </p:sp>
      <p:grpSp>
        <p:nvGrpSpPr>
          <p:cNvPr id="23" name="مجموعة 22">
            <a:extLst>
              <a:ext uri="{FF2B5EF4-FFF2-40B4-BE49-F238E27FC236}">
                <a16:creationId xmlns:a16="http://schemas.microsoft.com/office/drawing/2014/main" id="{0725C5A7-DB1E-4D00-950E-BFA2334336E9}"/>
              </a:ext>
            </a:extLst>
          </p:cNvPr>
          <p:cNvGrpSpPr/>
          <p:nvPr/>
        </p:nvGrpSpPr>
        <p:grpSpPr>
          <a:xfrm>
            <a:off x="683568" y="2648190"/>
            <a:ext cx="7410654" cy="2094122"/>
            <a:chOff x="1171852" y="1863910"/>
            <a:chExt cx="5468645" cy="1758179"/>
          </a:xfrm>
        </p:grpSpPr>
        <p:sp>
          <p:nvSpPr>
            <p:cNvPr id="24" name="مربع نص 23">
              <a:extLst>
                <a:ext uri="{FF2B5EF4-FFF2-40B4-BE49-F238E27FC236}">
                  <a16:creationId xmlns:a16="http://schemas.microsoft.com/office/drawing/2014/main" id="{7E9FCEB5-385F-446F-A6BB-8D0D0A0E3161}"/>
                </a:ext>
              </a:extLst>
            </p:cNvPr>
            <p:cNvSpPr txBox="1"/>
            <p:nvPr/>
          </p:nvSpPr>
          <p:spPr>
            <a:xfrm>
              <a:off x="3070676" y="1863910"/>
              <a:ext cx="2263747" cy="46390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4400" dirty="0">
                  <a:latin typeface="Broadway" panose="04040905080B02020502" pitchFamily="82" charset="0"/>
                </a:rPr>
                <a:t>BIGENDO</a:t>
              </a:r>
              <a:endParaRPr lang="ar-SA" sz="4400" dirty="0">
                <a:latin typeface="Broadway" panose="04040905080B02020502" pitchFamily="82" charset="0"/>
              </a:endParaRPr>
            </a:p>
          </p:txBody>
        </p:sp>
        <p:cxnSp>
          <p:nvCxnSpPr>
            <p:cNvPr id="25" name="رابط كسهم مستقيم 24">
              <a:extLst>
                <a:ext uri="{FF2B5EF4-FFF2-40B4-BE49-F238E27FC236}">
                  <a16:creationId xmlns:a16="http://schemas.microsoft.com/office/drawing/2014/main" id="{8E8B4133-73C0-45FB-A720-603EEF43FD6B}"/>
                </a:ext>
              </a:extLst>
            </p:cNvPr>
            <p:cNvCxnSpPr/>
            <p:nvPr/>
          </p:nvCxnSpPr>
          <p:spPr>
            <a:xfrm>
              <a:off x="1171852" y="3116062"/>
              <a:ext cx="994299" cy="0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شكل بيضاوي 25">
              <a:extLst>
                <a:ext uri="{FF2B5EF4-FFF2-40B4-BE49-F238E27FC236}">
                  <a16:creationId xmlns:a16="http://schemas.microsoft.com/office/drawing/2014/main" id="{167FA5F2-FF65-41C2-8F82-C2ADBBF827C6}"/>
                </a:ext>
              </a:extLst>
            </p:cNvPr>
            <p:cNvSpPr/>
            <p:nvPr/>
          </p:nvSpPr>
          <p:spPr>
            <a:xfrm>
              <a:off x="2166151" y="2673846"/>
              <a:ext cx="843379" cy="884429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cxnSp>
          <p:nvCxnSpPr>
            <p:cNvPr id="27" name="رابط كسهم مستقيم 26">
              <a:extLst>
                <a:ext uri="{FF2B5EF4-FFF2-40B4-BE49-F238E27FC236}">
                  <a16:creationId xmlns:a16="http://schemas.microsoft.com/office/drawing/2014/main" id="{EA603564-A696-4811-94C5-E00A41EB1050}"/>
                </a:ext>
              </a:extLst>
            </p:cNvPr>
            <p:cNvCxnSpPr/>
            <p:nvPr/>
          </p:nvCxnSpPr>
          <p:spPr>
            <a:xfrm>
              <a:off x="3009530" y="3135296"/>
              <a:ext cx="994299" cy="0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شكل بيضاوي 27">
              <a:extLst>
                <a:ext uri="{FF2B5EF4-FFF2-40B4-BE49-F238E27FC236}">
                  <a16:creationId xmlns:a16="http://schemas.microsoft.com/office/drawing/2014/main" id="{7ED4320D-6E0B-4000-8F39-FCC8BFE32ED3}"/>
                </a:ext>
              </a:extLst>
            </p:cNvPr>
            <p:cNvSpPr/>
            <p:nvPr/>
          </p:nvSpPr>
          <p:spPr>
            <a:xfrm>
              <a:off x="4017145" y="2673846"/>
              <a:ext cx="843379" cy="884429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cxnSp>
          <p:nvCxnSpPr>
            <p:cNvPr id="29" name="رابط كسهم مستقيم 28">
              <a:extLst>
                <a:ext uri="{FF2B5EF4-FFF2-40B4-BE49-F238E27FC236}">
                  <a16:creationId xmlns:a16="http://schemas.microsoft.com/office/drawing/2014/main" id="{96B90D40-4D56-4DBD-A0EA-7DFB9183C32E}"/>
                </a:ext>
              </a:extLst>
            </p:cNvPr>
            <p:cNvCxnSpPr/>
            <p:nvPr/>
          </p:nvCxnSpPr>
          <p:spPr>
            <a:xfrm>
              <a:off x="4829452" y="3157488"/>
              <a:ext cx="994299" cy="0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" name="مجموعة 29">
              <a:extLst>
                <a:ext uri="{FF2B5EF4-FFF2-40B4-BE49-F238E27FC236}">
                  <a16:creationId xmlns:a16="http://schemas.microsoft.com/office/drawing/2014/main" id="{BF1BD911-8230-4CBF-B432-BECF99ACDF63}"/>
                </a:ext>
              </a:extLst>
            </p:cNvPr>
            <p:cNvGrpSpPr/>
            <p:nvPr/>
          </p:nvGrpSpPr>
          <p:grpSpPr>
            <a:xfrm>
              <a:off x="5823751" y="2737660"/>
              <a:ext cx="816746" cy="884429"/>
              <a:chOff x="5823751" y="2737660"/>
              <a:chExt cx="816746" cy="884429"/>
            </a:xfrm>
          </p:grpSpPr>
          <p:sp>
            <p:nvSpPr>
              <p:cNvPr id="35" name="شكل بيضاوي 34">
                <a:extLst>
                  <a:ext uri="{FF2B5EF4-FFF2-40B4-BE49-F238E27FC236}">
                    <a16:creationId xmlns:a16="http://schemas.microsoft.com/office/drawing/2014/main" id="{2DA6AC43-67A9-4309-A1EA-59947C0E5BB9}"/>
                  </a:ext>
                </a:extLst>
              </p:cNvPr>
              <p:cNvSpPr/>
              <p:nvPr/>
            </p:nvSpPr>
            <p:spPr>
              <a:xfrm>
                <a:off x="5823751" y="2737660"/>
                <a:ext cx="816746" cy="884429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ar-SA"/>
              </a:p>
            </p:txBody>
          </p:sp>
          <p:sp>
            <p:nvSpPr>
              <p:cNvPr id="36" name="شكل بيضاوي 35">
                <a:extLst>
                  <a:ext uri="{FF2B5EF4-FFF2-40B4-BE49-F238E27FC236}">
                    <a16:creationId xmlns:a16="http://schemas.microsoft.com/office/drawing/2014/main" id="{187DF1FA-255D-4E19-9E2B-CE4D89377A6A}"/>
                  </a:ext>
                </a:extLst>
              </p:cNvPr>
              <p:cNvSpPr/>
              <p:nvPr/>
            </p:nvSpPr>
            <p:spPr>
              <a:xfrm>
                <a:off x="5865181" y="2805344"/>
                <a:ext cx="733887" cy="752931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ar-SA"/>
              </a:p>
            </p:txBody>
          </p:sp>
        </p:grpSp>
        <p:sp>
          <p:nvSpPr>
            <p:cNvPr id="31" name="مربع نص 30">
              <a:extLst>
                <a:ext uri="{FF2B5EF4-FFF2-40B4-BE49-F238E27FC236}">
                  <a16:creationId xmlns:a16="http://schemas.microsoft.com/office/drawing/2014/main" id="{69BCF45C-D1CE-4B4A-9682-8EF1F411AD22}"/>
                </a:ext>
              </a:extLst>
            </p:cNvPr>
            <p:cNvSpPr txBox="1"/>
            <p:nvPr/>
          </p:nvSpPr>
          <p:spPr>
            <a:xfrm>
              <a:off x="2957766" y="2810616"/>
              <a:ext cx="1074198" cy="28424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FFFF00"/>
                  </a:solidFill>
                </a:rPr>
                <a:t>do</a:t>
              </a:r>
              <a:endParaRPr lang="ar-SA" sz="1600" b="1" dirty="0">
                <a:solidFill>
                  <a:srgbClr val="FFFF00"/>
                </a:solidFill>
              </a:endParaRPr>
            </a:p>
          </p:txBody>
        </p:sp>
        <p:sp>
          <p:nvSpPr>
            <p:cNvPr id="32" name="مربع نص 31">
              <a:extLst>
                <a:ext uri="{FF2B5EF4-FFF2-40B4-BE49-F238E27FC236}">
                  <a16:creationId xmlns:a16="http://schemas.microsoft.com/office/drawing/2014/main" id="{A830B7AB-3928-422F-B2C5-8B39D4A6F48A}"/>
                </a:ext>
              </a:extLst>
            </p:cNvPr>
            <p:cNvSpPr txBox="1"/>
            <p:nvPr/>
          </p:nvSpPr>
          <p:spPr>
            <a:xfrm rot="10800000" flipV="1">
              <a:off x="4818020" y="2815296"/>
              <a:ext cx="1074198" cy="20411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FFFF00"/>
                  </a:solidFill>
                </a:rPr>
                <a:t>STATMENT</a:t>
              </a:r>
              <a:endParaRPr lang="ar-SA" sz="1600" b="1" dirty="0">
                <a:solidFill>
                  <a:srgbClr val="FFFF00"/>
                </a:solidFill>
              </a:endParaRPr>
            </a:p>
          </p:txBody>
        </p:sp>
      </p:grpSp>
      <p:sp>
        <p:nvSpPr>
          <p:cNvPr id="37" name="مربع نص 36">
            <a:extLst>
              <a:ext uri="{FF2B5EF4-FFF2-40B4-BE49-F238E27FC236}">
                <a16:creationId xmlns:a16="http://schemas.microsoft.com/office/drawing/2014/main" id="{34A86E3B-716E-4034-A9DE-D3406914E825}"/>
              </a:ext>
            </a:extLst>
          </p:cNvPr>
          <p:cNvSpPr txBox="1"/>
          <p:nvPr/>
        </p:nvSpPr>
        <p:spPr>
          <a:xfrm>
            <a:off x="2194623" y="3884643"/>
            <a:ext cx="686545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q1</a:t>
            </a:r>
            <a:endParaRPr lang="ar-SA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8" name="مربع نص 37">
            <a:extLst>
              <a:ext uri="{FF2B5EF4-FFF2-40B4-BE49-F238E27FC236}">
                <a16:creationId xmlns:a16="http://schemas.microsoft.com/office/drawing/2014/main" id="{CB5A2395-9643-43DC-959C-6254051C4FC4}"/>
              </a:ext>
            </a:extLst>
          </p:cNvPr>
          <p:cNvSpPr txBox="1"/>
          <p:nvPr/>
        </p:nvSpPr>
        <p:spPr>
          <a:xfrm>
            <a:off x="4579436" y="3884643"/>
            <a:ext cx="686545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q2</a:t>
            </a:r>
            <a:endParaRPr lang="ar-SA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9" name="مربع نص 38">
            <a:extLst>
              <a:ext uri="{FF2B5EF4-FFF2-40B4-BE49-F238E27FC236}">
                <a16:creationId xmlns:a16="http://schemas.microsoft.com/office/drawing/2014/main" id="{F3A7EBE2-332C-4065-B1AC-51E8340D2168}"/>
              </a:ext>
            </a:extLst>
          </p:cNvPr>
          <p:cNvSpPr txBox="1"/>
          <p:nvPr/>
        </p:nvSpPr>
        <p:spPr>
          <a:xfrm>
            <a:off x="7113040" y="3940931"/>
            <a:ext cx="686545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q3</a:t>
            </a:r>
            <a:endParaRPr lang="ar-SA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1003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l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37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467544" y="457818"/>
            <a:ext cx="8229600" cy="1143000"/>
          </a:xfrm>
        </p:spPr>
        <p:txBody>
          <a:bodyPr/>
          <a:lstStyle/>
          <a:p>
            <a:r>
              <a:rPr lang="ar-SA" sz="3600" dirty="0">
                <a:cs typeface="Basha-11a" panose="02010000000000000000" pitchFamily="2" charset="-78"/>
              </a:rPr>
              <a:t>مخطط الآلة</a:t>
            </a:r>
            <a:br>
              <a:rPr lang="en-US" sz="3600" dirty="0">
                <a:cs typeface="Basha-11a" panose="02010000000000000000" pitchFamily="2" charset="-78"/>
              </a:rPr>
            </a:br>
            <a:r>
              <a:rPr lang="ar-SA" sz="3600" b="1" dirty="0">
                <a:solidFill>
                  <a:srgbClr val="5968B0"/>
                </a:solidFill>
                <a:cs typeface="Basha-11a" panose="02010000000000000000" pitchFamily="2" charset="-78"/>
              </a:rPr>
              <a:t> </a:t>
            </a:r>
            <a:r>
              <a:rPr lang="en-US" sz="3600" b="1" dirty="0">
                <a:solidFill>
                  <a:srgbClr val="5968B0"/>
                </a:solidFill>
                <a:cs typeface="Basha-11a" panose="02010000000000000000" pitchFamily="2" charset="-78"/>
              </a:rPr>
              <a:t>Do while</a:t>
            </a:r>
            <a:r>
              <a:rPr lang="ar-SA" sz="3600" dirty="0">
                <a:cs typeface="Basha-11a" panose="02010000000000000000" pitchFamily="2" charset="-78"/>
              </a:rPr>
              <a:t>؟</a:t>
            </a:r>
          </a:p>
        </p:txBody>
      </p:sp>
      <p:sp>
        <p:nvSpPr>
          <p:cNvPr id="52" name="مربع نص 51">
            <a:extLst>
              <a:ext uri="{FF2B5EF4-FFF2-40B4-BE49-F238E27FC236}">
                <a16:creationId xmlns:a16="http://schemas.microsoft.com/office/drawing/2014/main" id="{0A893B85-C73F-47A9-8AD4-3D8FE66B1D74}"/>
              </a:ext>
            </a:extLst>
          </p:cNvPr>
          <p:cNvSpPr txBox="1"/>
          <p:nvPr/>
        </p:nvSpPr>
        <p:spPr>
          <a:xfrm>
            <a:off x="3347864" y="2554632"/>
            <a:ext cx="26460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latin typeface="Broadway" panose="04040905080B02020502" pitchFamily="82" charset="0"/>
              </a:rPr>
              <a:t>WHILE</a:t>
            </a:r>
            <a:endParaRPr lang="ar-SA" sz="2800" b="1" dirty="0">
              <a:latin typeface="Broadway" panose="04040905080B02020502" pitchFamily="82" charset="0"/>
            </a:endParaRPr>
          </a:p>
        </p:txBody>
      </p:sp>
      <p:grpSp>
        <p:nvGrpSpPr>
          <p:cNvPr id="3" name="مجموعة 2">
            <a:extLst>
              <a:ext uri="{FF2B5EF4-FFF2-40B4-BE49-F238E27FC236}">
                <a16:creationId xmlns:a16="http://schemas.microsoft.com/office/drawing/2014/main" id="{F7C4CD35-A5A0-40CD-B7BE-CE1EE599A9F1}"/>
              </a:ext>
            </a:extLst>
          </p:cNvPr>
          <p:cNvGrpSpPr/>
          <p:nvPr/>
        </p:nvGrpSpPr>
        <p:grpSpPr>
          <a:xfrm>
            <a:off x="446508" y="3626260"/>
            <a:ext cx="8352928" cy="693147"/>
            <a:chOff x="446508" y="3626260"/>
            <a:chExt cx="8352928" cy="693147"/>
          </a:xfrm>
        </p:grpSpPr>
        <p:cxnSp>
          <p:nvCxnSpPr>
            <p:cNvPr id="20" name="رابط كسهم مستقيم 19">
              <a:extLst>
                <a:ext uri="{FF2B5EF4-FFF2-40B4-BE49-F238E27FC236}">
                  <a16:creationId xmlns:a16="http://schemas.microsoft.com/office/drawing/2014/main" id="{92789221-A372-4669-A632-C01E81079020}"/>
                </a:ext>
              </a:extLst>
            </p:cNvPr>
            <p:cNvCxnSpPr>
              <a:cxnSpLocks/>
            </p:cNvCxnSpPr>
            <p:nvPr/>
          </p:nvCxnSpPr>
          <p:spPr>
            <a:xfrm>
              <a:off x="446508" y="4017041"/>
              <a:ext cx="648072" cy="0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شكل بيضاوي 3">
              <a:extLst>
                <a:ext uri="{FF2B5EF4-FFF2-40B4-BE49-F238E27FC236}">
                  <a16:creationId xmlns:a16="http://schemas.microsoft.com/office/drawing/2014/main" id="{0C491C70-6A67-4ABD-9727-3D232861C6FC}"/>
                </a:ext>
              </a:extLst>
            </p:cNvPr>
            <p:cNvSpPr/>
            <p:nvPr/>
          </p:nvSpPr>
          <p:spPr>
            <a:xfrm>
              <a:off x="1094580" y="3662443"/>
              <a:ext cx="648072" cy="648072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40" name="شكل بيضاوي 39">
              <a:extLst>
                <a:ext uri="{FF2B5EF4-FFF2-40B4-BE49-F238E27FC236}">
                  <a16:creationId xmlns:a16="http://schemas.microsoft.com/office/drawing/2014/main" id="{EE461294-84ED-4235-941D-00262BEFC0BC}"/>
                </a:ext>
              </a:extLst>
            </p:cNvPr>
            <p:cNvSpPr/>
            <p:nvPr/>
          </p:nvSpPr>
          <p:spPr>
            <a:xfrm>
              <a:off x="2606748" y="3671335"/>
              <a:ext cx="648072" cy="648072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cxnSp>
          <p:nvCxnSpPr>
            <p:cNvPr id="41" name="رابط كسهم مستقيم 40">
              <a:extLst>
                <a:ext uri="{FF2B5EF4-FFF2-40B4-BE49-F238E27FC236}">
                  <a16:creationId xmlns:a16="http://schemas.microsoft.com/office/drawing/2014/main" id="{502DF3C8-14E0-468B-A005-CE63F23700C7}"/>
                </a:ext>
              </a:extLst>
            </p:cNvPr>
            <p:cNvCxnSpPr>
              <a:cxnSpLocks/>
              <a:stCxn id="4" idx="6"/>
              <a:endCxn id="40" idx="2"/>
            </p:cNvCxnSpPr>
            <p:nvPr/>
          </p:nvCxnSpPr>
          <p:spPr>
            <a:xfrm>
              <a:off x="1742652" y="3986479"/>
              <a:ext cx="864096" cy="8892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شكل بيضاوي 41">
              <a:extLst>
                <a:ext uri="{FF2B5EF4-FFF2-40B4-BE49-F238E27FC236}">
                  <a16:creationId xmlns:a16="http://schemas.microsoft.com/office/drawing/2014/main" id="{7DBFA636-21D9-42F1-854D-C57E649F422C}"/>
                </a:ext>
              </a:extLst>
            </p:cNvPr>
            <p:cNvSpPr/>
            <p:nvPr/>
          </p:nvSpPr>
          <p:spPr>
            <a:xfrm>
              <a:off x="3758876" y="3662443"/>
              <a:ext cx="648072" cy="648072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cxnSp>
          <p:nvCxnSpPr>
            <p:cNvPr id="43" name="رابط كسهم مستقيم 42">
              <a:extLst>
                <a:ext uri="{FF2B5EF4-FFF2-40B4-BE49-F238E27FC236}">
                  <a16:creationId xmlns:a16="http://schemas.microsoft.com/office/drawing/2014/main" id="{0955B894-675A-4434-B82A-8A11E6E78321}"/>
                </a:ext>
              </a:extLst>
            </p:cNvPr>
            <p:cNvCxnSpPr>
              <a:cxnSpLocks/>
              <a:stCxn id="40" idx="6"/>
              <a:endCxn id="42" idx="2"/>
            </p:cNvCxnSpPr>
            <p:nvPr/>
          </p:nvCxnSpPr>
          <p:spPr>
            <a:xfrm flipV="1">
              <a:off x="3254820" y="3986479"/>
              <a:ext cx="504056" cy="8892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رابط كسهم مستقيم 43">
              <a:extLst>
                <a:ext uri="{FF2B5EF4-FFF2-40B4-BE49-F238E27FC236}">
                  <a16:creationId xmlns:a16="http://schemas.microsoft.com/office/drawing/2014/main" id="{5BCBF991-3A04-40DC-87F7-20355A5D2C5C}"/>
                </a:ext>
              </a:extLst>
            </p:cNvPr>
            <p:cNvCxnSpPr>
              <a:cxnSpLocks/>
              <a:stCxn id="42" idx="6"/>
              <a:endCxn id="45" idx="2"/>
            </p:cNvCxnSpPr>
            <p:nvPr/>
          </p:nvCxnSpPr>
          <p:spPr>
            <a:xfrm flipV="1">
              <a:off x="4406948" y="3977587"/>
              <a:ext cx="1224136" cy="8892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شكل بيضاوي 44">
              <a:extLst>
                <a:ext uri="{FF2B5EF4-FFF2-40B4-BE49-F238E27FC236}">
                  <a16:creationId xmlns:a16="http://schemas.microsoft.com/office/drawing/2014/main" id="{656D4845-2E93-42E8-A24E-DC0093B0E4FF}"/>
                </a:ext>
              </a:extLst>
            </p:cNvPr>
            <p:cNvSpPr/>
            <p:nvPr/>
          </p:nvSpPr>
          <p:spPr>
            <a:xfrm>
              <a:off x="5631084" y="3653551"/>
              <a:ext cx="648072" cy="648072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46" name="شكل بيضاوي 45">
              <a:extLst>
                <a:ext uri="{FF2B5EF4-FFF2-40B4-BE49-F238E27FC236}">
                  <a16:creationId xmlns:a16="http://schemas.microsoft.com/office/drawing/2014/main" id="{7B2EC939-659B-4AD5-8EAB-48D9E4D03FCE}"/>
                </a:ext>
              </a:extLst>
            </p:cNvPr>
            <p:cNvSpPr/>
            <p:nvPr/>
          </p:nvSpPr>
          <p:spPr>
            <a:xfrm>
              <a:off x="6711204" y="3662443"/>
              <a:ext cx="648072" cy="648072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cxnSp>
          <p:nvCxnSpPr>
            <p:cNvPr id="47" name="رابط كسهم مستقيم 46">
              <a:extLst>
                <a:ext uri="{FF2B5EF4-FFF2-40B4-BE49-F238E27FC236}">
                  <a16:creationId xmlns:a16="http://schemas.microsoft.com/office/drawing/2014/main" id="{DFCE2AAB-A07D-4244-B50B-85A8A0E13106}"/>
                </a:ext>
              </a:extLst>
            </p:cNvPr>
            <p:cNvCxnSpPr>
              <a:cxnSpLocks/>
              <a:stCxn id="45" idx="6"/>
              <a:endCxn id="46" idx="2"/>
            </p:cNvCxnSpPr>
            <p:nvPr/>
          </p:nvCxnSpPr>
          <p:spPr>
            <a:xfrm>
              <a:off x="6279156" y="3977587"/>
              <a:ext cx="432048" cy="8892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رابط كسهم مستقيم 48">
              <a:extLst>
                <a:ext uri="{FF2B5EF4-FFF2-40B4-BE49-F238E27FC236}">
                  <a16:creationId xmlns:a16="http://schemas.microsoft.com/office/drawing/2014/main" id="{A55BF8D5-DB7B-4956-ABC1-10276C7024A9}"/>
                </a:ext>
              </a:extLst>
            </p:cNvPr>
            <p:cNvCxnSpPr>
              <a:cxnSpLocks/>
              <a:stCxn id="46" idx="6"/>
              <a:endCxn id="48" idx="2"/>
            </p:cNvCxnSpPr>
            <p:nvPr/>
          </p:nvCxnSpPr>
          <p:spPr>
            <a:xfrm flipV="1">
              <a:off x="7359276" y="3976517"/>
              <a:ext cx="792088" cy="9962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" name="مجموعة 20">
              <a:extLst>
                <a:ext uri="{FF2B5EF4-FFF2-40B4-BE49-F238E27FC236}">
                  <a16:creationId xmlns:a16="http://schemas.microsoft.com/office/drawing/2014/main" id="{84AEA654-CFAD-40DB-92A9-0789CCD1190D}"/>
                </a:ext>
              </a:extLst>
            </p:cNvPr>
            <p:cNvGrpSpPr/>
            <p:nvPr/>
          </p:nvGrpSpPr>
          <p:grpSpPr>
            <a:xfrm>
              <a:off x="8151364" y="3652481"/>
              <a:ext cx="648072" cy="648072"/>
              <a:chOff x="7932684" y="3779078"/>
              <a:chExt cx="648072" cy="648072"/>
            </a:xfrm>
          </p:grpSpPr>
          <p:sp>
            <p:nvSpPr>
              <p:cNvPr id="48" name="شكل بيضاوي 47">
                <a:extLst>
                  <a:ext uri="{FF2B5EF4-FFF2-40B4-BE49-F238E27FC236}">
                    <a16:creationId xmlns:a16="http://schemas.microsoft.com/office/drawing/2014/main" id="{909F292D-AAFC-4721-B04E-C1A72576197B}"/>
                  </a:ext>
                </a:extLst>
              </p:cNvPr>
              <p:cNvSpPr/>
              <p:nvPr/>
            </p:nvSpPr>
            <p:spPr>
              <a:xfrm>
                <a:off x="7932684" y="3779078"/>
                <a:ext cx="648072" cy="648072"/>
              </a:xfrm>
              <a:prstGeom prst="ellipse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ar-SA"/>
              </a:p>
            </p:txBody>
          </p:sp>
          <p:sp>
            <p:nvSpPr>
              <p:cNvPr id="50" name="شكل بيضاوي 49">
                <a:extLst>
                  <a:ext uri="{FF2B5EF4-FFF2-40B4-BE49-F238E27FC236}">
                    <a16:creationId xmlns:a16="http://schemas.microsoft.com/office/drawing/2014/main" id="{1803F9D6-77D7-4818-AD1A-A87877FD47D1}"/>
                  </a:ext>
                </a:extLst>
              </p:cNvPr>
              <p:cNvSpPr/>
              <p:nvPr/>
            </p:nvSpPr>
            <p:spPr>
              <a:xfrm>
                <a:off x="8004692" y="3838315"/>
                <a:ext cx="504056" cy="529598"/>
              </a:xfrm>
              <a:prstGeom prst="ellipse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ar-SA"/>
              </a:p>
            </p:txBody>
          </p:sp>
        </p:grpSp>
        <p:sp>
          <p:nvSpPr>
            <p:cNvPr id="51" name="مربع نص 50">
              <a:extLst>
                <a:ext uri="{FF2B5EF4-FFF2-40B4-BE49-F238E27FC236}">
                  <a16:creationId xmlns:a16="http://schemas.microsoft.com/office/drawing/2014/main" id="{789AD7DD-831C-4F23-9C7C-C4F0B361511A}"/>
                </a:ext>
              </a:extLst>
            </p:cNvPr>
            <p:cNvSpPr txBox="1"/>
            <p:nvPr/>
          </p:nvSpPr>
          <p:spPr>
            <a:xfrm>
              <a:off x="1459451" y="3637964"/>
              <a:ext cx="1420834" cy="33855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FFFF00"/>
                  </a:solidFill>
                </a:rPr>
                <a:t>while</a:t>
              </a:r>
              <a:endParaRPr lang="ar-SA" sz="1600" b="1" dirty="0">
                <a:solidFill>
                  <a:srgbClr val="FFFF00"/>
                </a:solidFill>
              </a:endParaRPr>
            </a:p>
          </p:txBody>
        </p:sp>
        <p:sp>
          <p:nvSpPr>
            <p:cNvPr id="53" name="مربع نص 52">
              <a:extLst>
                <a:ext uri="{FF2B5EF4-FFF2-40B4-BE49-F238E27FC236}">
                  <a16:creationId xmlns:a16="http://schemas.microsoft.com/office/drawing/2014/main" id="{B70BFFB5-D74E-420A-A29B-8378FBE6AE92}"/>
                </a:ext>
              </a:extLst>
            </p:cNvPr>
            <p:cNvSpPr txBox="1"/>
            <p:nvPr/>
          </p:nvSpPr>
          <p:spPr>
            <a:xfrm>
              <a:off x="2745932" y="3626260"/>
              <a:ext cx="1420834" cy="33855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FF0066"/>
                  </a:solidFill>
                </a:rPr>
                <a:t>(</a:t>
              </a:r>
              <a:endParaRPr lang="ar-SA" sz="1600" b="1" dirty="0">
                <a:solidFill>
                  <a:srgbClr val="FF0066"/>
                </a:solidFill>
              </a:endParaRPr>
            </a:p>
          </p:txBody>
        </p:sp>
        <p:sp>
          <p:nvSpPr>
            <p:cNvPr id="54" name="مربع نص 53">
              <a:extLst>
                <a:ext uri="{FF2B5EF4-FFF2-40B4-BE49-F238E27FC236}">
                  <a16:creationId xmlns:a16="http://schemas.microsoft.com/office/drawing/2014/main" id="{5510B177-A31C-4148-B380-5491522F6D55}"/>
                </a:ext>
              </a:extLst>
            </p:cNvPr>
            <p:cNvSpPr txBox="1"/>
            <p:nvPr/>
          </p:nvSpPr>
          <p:spPr>
            <a:xfrm>
              <a:off x="4283968" y="3626260"/>
              <a:ext cx="1420834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FFFF00"/>
                  </a:solidFill>
                </a:rPr>
                <a:t>CONDITION</a:t>
              </a:r>
              <a:endParaRPr lang="ar-SA" sz="1400" b="1" dirty="0">
                <a:solidFill>
                  <a:srgbClr val="FFFF00"/>
                </a:solidFill>
              </a:endParaRPr>
            </a:p>
          </p:txBody>
        </p:sp>
        <p:sp>
          <p:nvSpPr>
            <p:cNvPr id="63" name="مربع نص 62">
              <a:extLst>
                <a:ext uri="{FF2B5EF4-FFF2-40B4-BE49-F238E27FC236}">
                  <a16:creationId xmlns:a16="http://schemas.microsoft.com/office/drawing/2014/main" id="{F23B78CC-CF14-4914-90C5-4161ED2DFC22}"/>
                </a:ext>
              </a:extLst>
            </p:cNvPr>
            <p:cNvSpPr txBox="1"/>
            <p:nvPr/>
          </p:nvSpPr>
          <p:spPr>
            <a:xfrm>
              <a:off x="6125737" y="3627269"/>
              <a:ext cx="602573" cy="33855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FF0066"/>
                  </a:solidFill>
                </a:rPr>
                <a:t>)</a:t>
              </a:r>
              <a:endParaRPr lang="ar-SA" sz="1600" b="1" dirty="0">
                <a:solidFill>
                  <a:srgbClr val="FF0066"/>
                </a:solidFill>
              </a:endParaRPr>
            </a:p>
          </p:txBody>
        </p:sp>
        <p:sp>
          <p:nvSpPr>
            <p:cNvPr id="64" name="مربع نص 63">
              <a:extLst>
                <a:ext uri="{FF2B5EF4-FFF2-40B4-BE49-F238E27FC236}">
                  <a16:creationId xmlns:a16="http://schemas.microsoft.com/office/drawing/2014/main" id="{394F2FC8-5BA2-4937-BE3B-24F572D576B6}"/>
                </a:ext>
              </a:extLst>
            </p:cNvPr>
            <p:cNvSpPr txBox="1"/>
            <p:nvPr/>
          </p:nvSpPr>
          <p:spPr>
            <a:xfrm>
              <a:off x="7071244" y="3662443"/>
              <a:ext cx="1420834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FFFF00"/>
                  </a:solidFill>
                </a:rPr>
                <a:t>ENDDO</a:t>
              </a:r>
              <a:endParaRPr lang="ar-SA" sz="1400" b="1" dirty="0">
                <a:solidFill>
                  <a:srgbClr val="FFFF00"/>
                </a:solidFill>
              </a:endParaRPr>
            </a:p>
          </p:txBody>
        </p:sp>
        <p:sp>
          <p:nvSpPr>
            <p:cNvPr id="84" name="مربع نص 83">
              <a:extLst>
                <a:ext uri="{FF2B5EF4-FFF2-40B4-BE49-F238E27FC236}">
                  <a16:creationId xmlns:a16="http://schemas.microsoft.com/office/drawing/2014/main" id="{894435CE-1164-42C5-9017-25C3C941E223}"/>
                </a:ext>
              </a:extLst>
            </p:cNvPr>
            <p:cNvSpPr txBox="1"/>
            <p:nvPr/>
          </p:nvSpPr>
          <p:spPr>
            <a:xfrm>
              <a:off x="1022572" y="3733980"/>
              <a:ext cx="686545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2400" b="1" dirty="0">
                  <a:solidFill>
                    <a:schemeClr val="accent6">
                      <a:lumMod val="75000"/>
                    </a:schemeClr>
                  </a:solidFill>
                </a:rPr>
                <a:t>q1</a:t>
              </a:r>
              <a:endParaRPr lang="ar-SA" sz="240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85" name="مربع نص 84">
              <a:extLst>
                <a:ext uri="{FF2B5EF4-FFF2-40B4-BE49-F238E27FC236}">
                  <a16:creationId xmlns:a16="http://schemas.microsoft.com/office/drawing/2014/main" id="{E41F4C70-D460-4A0D-AD65-B9AB0D2B9618}"/>
                </a:ext>
              </a:extLst>
            </p:cNvPr>
            <p:cNvSpPr txBox="1"/>
            <p:nvPr/>
          </p:nvSpPr>
          <p:spPr>
            <a:xfrm>
              <a:off x="2503338" y="3755646"/>
              <a:ext cx="686545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2400" b="1" dirty="0">
                  <a:solidFill>
                    <a:schemeClr val="accent6">
                      <a:lumMod val="75000"/>
                    </a:schemeClr>
                  </a:solidFill>
                </a:rPr>
                <a:t>q2</a:t>
              </a:r>
              <a:endParaRPr lang="ar-SA" sz="240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86" name="مربع نص 85">
              <a:extLst>
                <a:ext uri="{FF2B5EF4-FFF2-40B4-BE49-F238E27FC236}">
                  <a16:creationId xmlns:a16="http://schemas.microsoft.com/office/drawing/2014/main" id="{5A640AAF-5F46-45BD-B476-505E455D129E}"/>
                </a:ext>
              </a:extLst>
            </p:cNvPr>
            <p:cNvSpPr txBox="1"/>
            <p:nvPr/>
          </p:nvSpPr>
          <p:spPr>
            <a:xfrm>
              <a:off x="3667632" y="3740528"/>
              <a:ext cx="686545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2400" b="1" dirty="0">
                  <a:solidFill>
                    <a:schemeClr val="accent6">
                      <a:lumMod val="75000"/>
                    </a:schemeClr>
                  </a:solidFill>
                </a:rPr>
                <a:t>q3</a:t>
              </a:r>
              <a:endParaRPr lang="ar-SA" sz="240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87" name="مربع نص 86">
              <a:extLst>
                <a:ext uri="{FF2B5EF4-FFF2-40B4-BE49-F238E27FC236}">
                  <a16:creationId xmlns:a16="http://schemas.microsoft.com/office/drawing/2014/main" id="{66F6B746-AD0B-4DF5-8A04-A0EF41AA7DF1}"/>
                </a:ext>
              </a:extLst>
            </p:cNvPr>
            <p:cNvSpPr txBox="1"/>
            <p:nvPr/>
          </p:nvSpPr>
          <p:spPr>
            <a:xfrm>
              <a:off x="5556607" y="3722671"/>
              <a:ext cx="686545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2400" b="1" dirty="0">
                  <a:solidFill>
                    <a:schemeClr val="accent6">
                      <a:lumMod val="75000"/>
                    </a:schemeClr>
                  </a:solidFill>
                </a:rPr>
                <a:t>q4</a:t>
              </a:r>
              <a:endParaRPr lang="ar-SA" sz="240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88" name="مربع نص 87">
              <a:extLst>
                <a:ext uri="{FF2B5EF4-FFF2-40B4-BE49-F238E27FC236}">
                  <a16:creationId xmlns:a16="http://schemas.microsoft.com/office/drawing/2014/main" id="{7D36270E-56D2-461F-8B49-BE41734CCD79}"/>
                </a:ext>
              </a:extLst>
            </p:cNvPr>
            <p:cNvSpPr txBox="1"/>
            <p:nvPr/>
          </p:nvSpPr>
          <p:spPr>
            <a:xfrm>
              <a:off x="6634927" y="3740528"/>
              <a:ext cx="686545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2400" b="1" dirty="0">
                  <a:solidFill>
                    <a:schemeClr val="accent6">
                      <a:lumMod val="75000"/>
                    </a:schemeClr>
                  </a:solidFill>
                </a:rPr>
                <a:t>q5</a:t>
              </a:r>
              <a:endParaRPr lang="ar-SA" sz="240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89" name="مربع نص 88">
              <a:extLst>
                <a:ext uri="{FF2B5EF4-FFF2-40B4-BE49-F238E27FC236}">
                  <a16:creationId xmlns:a16="http://schemas.microsoft.com/office/drawing/2014/main" id="{9DF745DF-EBFF-4DBA-994D-D7822D39E91B}"/>
                </a:ext>
              </a:extLst>
            </p:cNvPr>
            <p:cNvSpPr txBox="1"/>
            <p:nvPr/>
          </p:nvSpPr>
          <p:spPr>
            <a:xfrm>
              <a:off x="8058319" y="3711718"/>
              <a:ext cx="686545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2400" b="1" dirty="0">
                  <a:solidFill>
                    <a:schemeClr val="accent6">
                      <a:lumMod val="75000"/>
                    </a:schemeClr>
                  </a:solidFill>
                </a:rPr>
                <a:t>q6</a:t>
              </a:r>
              <a:endParaRPr lang="ar-SA" sz="240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47970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l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37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467544" y="457818"/>
            <a:ext cx="8229600" cy="1143000"/>
          </a:xfrm>
        </p:spPr>
        <p:txBody>
          <a:bodyPr/>
          <a:lstStyle/>
          <a:p>
            <a:r>
              <a:rPr lang="ar-SA" sz="3600" dirty="0">
                <a:cs typeface="Basha-11a" panose="02010000000000000000" pitchFamily="2" charset="-78"/>
              </a:rPr>
              <a:t>مخطط الآلة</a:t>
            </a:r>
            <a:br>
              <a:rPr lang="en-US" sz="3600" dirty="0">
                <a:cs typeface="Basha-11a" panose="02010000000000000000" pitchFamily="2" charset="-78"/>
              </a:rPr>
            </a:br>
            <a:r>
              <a:rPr lang="ar-SA" sz="3600" b="1" dirty="0">
                <a:solidFill>
                  <a:srgbClr val="5968B0"/>
                </a:solidFill>
                <a:cs typeface="Basha-11a" panose="02010000000000000000" pitchFamily="2" charset="-78"/>
              </a:rPr>
              <a:t> </a:t>
            </a:r>
            <a:r>
              <a:rPr lang="en-US" sz="3600" b="1" dirty="0">
                <a:solidFill>
                  <a:srgbClr val="5968B0"/>
                </a:solidFill>
                <a:cs typeface="Basha-11a" panose="02010000000000000000" pitchFamily="2" charset="-78"/>
              </a:rPr>
              <a:t>Do while</a:t>
            </a:r>
            <a:r>
              <a:rPr lang="ar-SA" sz="3600" dirty="0">
                <a:cs typeface="Basha-11a" panose="02010000000000000000" pitchFamily="2" charset="-78"/>
              </a:rPr>
              <a:t>؟</a:t>
            </a:r>
          </a:p>
        </p:txBody>
      </p:sp>
      <p:sp>
        <p:nvSpPr>
          <p:cNvPr id="52" name="مربع نص 51">
            <a:extLst>
              <a:ext uri="{FF2B5EF4-FFF2-40B4-BE49-F238E27FC236}">
                <a16:creationId xmlns:a16="http://schemas.microsoft.com/office/drawing/2014/main" id="{0A893B85-C73F-47A9-8AD4-3D8FE66B1D74}"/>
              </a:ext>
            </a:extLst>
          </p:cNvPr>
          <p:cNvSpPr txBox="1"/>
          <p:nvPr/>
        </p:nvSpPr>
        <p:spPr>
          <a:xfrm>
            <a:off x="3347864" y="2554632"/>
            <a:ext cx="26460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latin typeface="Broadway" panose="04040905080B02020502" pitchFamily="82" charset="0"/>
              </a:rPr>
              <a:t>CONDITION</a:t>
            </a:r>
            <a:endParaRPr lang="ar-SA" sz="2800" b="1" dirty="0">
              <a:latin typeface="Broadway" panose="04040905080B02020502" pitchFamily="82" charset="0"/>
            </a:endParaRPr>
          </a:p>
        </p:txBody>
      </p:sp>
      <p:grpSp>
        <p:nvGrpSpPr>
          <p:cNvPr id="3" name="مجموعة 2">
            <a:extLst>
              <a:ext uri="{FF2B5EF4-FFF2-40B4-BE49-F238E27FC236}">
                <a16:creationId xmlns:a16="http://schemas.microsoft.com/office/drawing/2014/main" id="{C990CDD9-E5B3-4D03-AE44-EE2E9F0E2A68}"/>
              </a:ext>
            </a:extLst>
          </p:cNvPr>
          <p:cNvGrpSpPr/>
          <p:nvPr/>
        </p:nvGrpSpPr>
        <p:grpSpPr>
          <a:xfrm>
            <a:off x="1979712" y="3429000"/>
            <a:ext cx="4250992" cy="1083334"/>
            <a:chOff x="446508" y="3662443"/>
            <a:chExt cx="2808312" cy="656964"/>
          </a:xfrm>
        </p:grpSpPr>
        <p:cxnSp>
          <p:nvCxnSpPr>
            <p:cNvPr id="20" name="رابط كسهم مستقيم 19">
              <a:extLst>
                <a:ext uri="{FF2B5EF4-FFF2-40B4-BE49-F238E27FC236}">
                  <a16:creationId xmlns:a16="http://schemas.microsoft.com/office/drawing/2014/main" id="{92789221-A372-4669-A632-C01E81079020}"/>
                </a:ext>
              </a:extLst>
            </p:cNvPr>
            <p:cNvCxnSpPr>
              <a:cxnSpLocks/>
            </p:cNvCxnSpPr>
            <p:nvPr/>
          </p:nvCxnSpPr>
          <p:spPr>
            <a:xfrm>
              <a:off x="446508" y="4017041"/>
              <a:ext cx="648072" cy="0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شكل بيضاوي 3">
              <a:extLst>
                <a:ext uri="{FF2B5EF4-FFF2-40B4-BE49-F238E27FC236}">
                  <a16:creationId xmlns:a16="http://schemas.microsoft.com/office/drawing/2014/main" id="{0C491C70-6A67-4ABD-9727-3D232861C6FC}"/>
                </a:ext>
              </a:extLst>
            </p:cNvPr>
            <p:cNvSpPr/>
            <p:nvPr/>
          </p:nvSpPr>
          <p:spPr>
            <a:xfrm>
              <a:off x="1094580" y="3662443"/>
              <a:ext cx="648072" cy="648072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40" name="شكل بيضاوي 39">
              <a:extLst>
                <a:ext uri="{FF2B5EF4-FFF2-40B4-BE49-F238E27FC236}">
                  <a16:creationId xmlns:a16="http://schemas.microsoft.com/office/drawing/2014/main" id="{EE461294-84ED-4235-941D-00262BEFC0BC}"/>
                </a:ext>
              </a:extLst>
            </p:cNvPr>
            <p:cNvSpPr/>
            <p:nvPr/>
          </p:nvSpPr>
          <p:spPr>
            <a:xfrm>
              <a:off x="2606748" y="3671335"/>
              <a:ext cx="648072" cy="648072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cxnSp>
          <p:nvCxnSpPr>
            <p:cNvPr id="41" name="رابط كسهم مستقيم 40">
              <a:extLst>
                <a:ext uri="{FF2B5EF4-FFF2-40B4-BE49-F238E27FC236}">
                  <a16:creationId xmlns:a16="http://schemas.microsoft.com/office/drawing/2014/main" id="{502DF3C8-14E0-468B-A005-CE63F23700C7}"/>
                </a:ext>
              </a:extLst>
            </p:cNvPr>
            <p:cNvCxnSpPr>
              <a:cxnSpLocks/>
              <a:stCxn id="4" idx="6"/>
              <a:endCxn id="40" idx="2"/>
            </p:cNvCxnSpPr>
            <p:nvPr/>
          </p:nvCxnSpPr>
          <p:spPr>
            <a:xfrm>
              <a:off x="1742652" y="3986479"/>
              <a:ext cx="864096" cy="8892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مربع نص 50">
              <a:extLst>
                <a:ext uri="{FF2B5EF4-FFF2-40B4-BE49-F238E27FC236}">
                  <a16:creationId xmlns:a16="http://schemas.microsoft.com/office/drawing/2014/main" id="{789AD7DD-831C-4F23-9C7C-C4F0B361511A}"/>
                </a:ext>
              </a:extLst>
            </p:cNvPr>
            <p:cNvSpPr txBox="1"/>
            <p:nvPr/>
          </p:nvSpPr>
          <p:spPr>
            <a:xfrm>
              <a:off x="1455455" y="3705985"/>
              <a:ext cx="1420834" cy="20530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FFFF00"/>
                  </a:solidFill>
                </a:rPr>
                <a:t>TEMP</a:t>
              </a:r>
              <a:endParaRPr lang="ar-SA" sz="1600" b="1" dirty="0">
                <a:solidFill>
                  <a:srgbClr val="FFFF00"/>
                </a:solidFill>
              </a:endParaRPr>
            </a:p>
          </p:txBody>
        </p:sp>
        <p:sp>
          <p:nvSpPr>
            <p:cNvPr id="84" name="مربع نص 83">
              <a:extLst>
                <a:ext uri="{FF2B5EF4-FFF2-40B4-BE49-F238E27FC236}">
                  <a16:creationId xmlns:a16="http://schemas.microsoft.com/office/drawing/2014/main" id="{894435CE-1164-42C5-9017-25C3C941E223}"/>
                </a:ext>
              </a:extLst>
            </p:cNvPr>
            <p:cNvSpPr txBox="1"/>
            <p:nvPr/>
          </p:nvSpPr>
          <p:spPr>
            <a:xfrm>
              <a:off x="904847" y="3817469"/>
              <a:ext cx="686545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2400" b="1" dirty="0">
                  <a:solidFill>
                    <a:schemeClr val="accent6">
                      <a:lumMod val="75000"/>
                    </a:schemeClr>
                  </a:solidFill>
                </a:rPr>
                <a:t>q1</a:t>
              </a:r>
              <a:endParaRPr lang="ar-SA" sz="240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85" name="مربع نص 84">
              <a:extLst>
                <a:ext uri="{FF2B5EF4-FFF2-40B4-BE49-F238E27FC236}">
                  <a16:creationId xmlns:a16="http://schemas.microsoft.com/office/drawing/2014/main" id="{E41F4C70-D460-4A0D-AD65-B9AB0D2B9618}"/>
                </a:ext>
              </a:extLst>
            </p:cNvPr>
            <p:cNvSpPr txBox="1"/>
            <p:nvPr/>
          </p:nvSpPr>
          <p:spPr>
            <a:xfrm>
              <a:off x="2414735" y="3814199"/>
              <a:ext cx="686545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2400" b="1" dirty="0">
                  <a:solidFill>
                    <a:schemeClr val="accent6">
                      <a:lumMod val="75000"/>
                    </a:schemeClr>
                  </a:solidFill>
                </a:rPr>
                <a:t>q2</a:t>
              </a:r>
              <a:endParaRPr lang="ar-SA" sz="240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cxnSp>
        <p:nvCxnSpPr>
          <p:cNvPr id="6" name="موصل: منحني 5">
            <a:extLst>
              <a:ext uri="{FF2B5EF4-FFF2-40B4-BE49-F238E27FC236}">
                <a16:creationId xmlns:a16="http://schemas.microsoft.com/office/drawing/2014/main" id="{B3AF9BCB-C813-4002-B5F1-B81F25E8BD13}"/>
              </a:ext>
            </a:extLst>
          </p:cNvPr>
          <p:cNvCxnSpPr>
            <a:stCxn id="40" idx="4"/>
            <a:endCxn id="4" idx="4"/>
          </p:cNvCxnSpPr>
          <p:nvPr/>
        </p:nvCxnSpPr>
        <p:spPr>
          <a:xfrm rot="5400000" flipH="1">
            <a:off x="4588375" y="3360505"/>
            <a:ext cx="14663" cy="2288996"/>
          </a:xfrm>
          <a:prstGeom prst="curvedConnector3">
            <a:avLst>
              <a:gd name="adj1" fmla="val -4966398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مربع نص 32">
            <a:extLst>
              <a:ext uri="{FF2B5EF4-FFF2-40B4-BE49-F238E27FC236}">
                <a16:creationId xmlns:a16="http://schemas.microsoft.com/office/drawing/2014/main" id="{FA56C517-FDA5-4D29-B548-00809BB50DA6}"/>
              </a:ext>
            </a:extLst>
          </p:cNvPr>
          <p:cNvSpPr txBox="1"/>
          <p:nvPr/>
        </p:nvSpPr>
        <p:spPr>
          <a:xfrm>
            <a:off x="3528687" y="4790926"/>
            <a:ext cx="2150742" cy="338555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>
                <a:solidFill>
                  <a:srgbClr val="FFFF00"/>
                </a:solidFill>
              </a:rPr>
              <a:t>op</a:t>
            </a:r>
            <a:endParaRPr lang="ar-SA" sz="1600" b="1" dirty="0">
              <a:solidFill>
                <a:srgbClr val="FFFF00"/>
              </a:solidFill>
            </a:endParaRPr>
          </a:p>
        </p:txBody>
      </p:sp>
      <p:sp>
        <p:nvSpPr>
          <p:cNvPr id="34" name="شكل بيضاوي 33">
            <a:extLst>
              <a:ext uri="{FF2B5EF4-FFF2-40B4-BE49-F238E27FC236}">
                <a16:creationId xmlns:a16="http://schemas.microsoft.com/office/drawing/2014/main" id="{782483EF-3411-4362-8CD2-62A64498C5AC}"/>
              </a:ext>
            </a:extLst>
          </p:cNvPr>
          <p:cNvSpPr/>
          <p:nvPr/>
        </p:nvSpPr>
        <p:spPr>
          <a:xfrm>
            <a:off x="5299621" y="3484064"/>
            <a:ext cx="881168" cy="994936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734129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l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37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467544" y="457818"/>
            <a:ext cx="8229600" cy="1143000"/>
          </a:xfrm>
        </p:spPr>
        <p:txBody>
          <a:bodyPr/>
          <a:lstStyle/>
          <a:p>
            <a:r>
              <a:rPr lang="ar-SA" sz="3600" dirty="0">
                <a:cs typeface="Basha-11a" panose="02010000000000000000" pitchFamily="2" charset="-78"/>
              </a:rPr>
              <a:t>مخطط الآلة</a:t>
            </a:r>
            <a:br>
              <a:rPr lang="en-US" sz="3600" dirty="0">
                <a:cs typeface="Basha-11a" panose="02010000000000000000" pitchFamily="2" charset="-78"/>
              </a:rPr>
            </a:br>
            <a:r>
              <a:rPr lang="ar-SA" sz="3600" b="1" dirty="0">
                <a:solidFill>
                  <a:srgbClr val="5968B0"/>
                </a:solidFill>
                <a:cs typeface="Basha-11a" panose="02010000000000000000" pitchFamily="2" charset="-78"/>
              </a:rPr>
              <a:t> </a:t>
            </a:r>
            <a:r>
              <a:rPr lang="en-US" sz="3600" b="1" dirty="0">
                <a:solidFill>
                  <a:srgbClr val="5968B0"/>
                </a:solidFill>
                <a:cs typeface="Basha-11a" panose="02010000000000000000" pitchFamily="2" charset="-78"/>
              </a:rPr>
              <a:t>Do while</a:t>
            </a:r>
            <a:r>
              <a:rPr lang="ar-SA" sz="3600" dirty="0">
                <a:cs typeface="Basha-11a" panose="02010000000000000000" pitchFamily="2" charset="-78"/>
              </a:rPr>
              <a:t>؟</a:t>
            </a:r>
          </a:p>
        </p:txBody>
      </p:sp>
      <p:sp>
        <p:nvSpPr>
          <p:cNvPr id="52" name="مربع نص 51">
            <a:extLst>
              <a:ext uri="{FF2B5EF4-FFF2-40B4-BE49-F238E27FC236}">
                <a16:creationId xmlns:a16="http://schemas.microsoft.com/office/drawing/2014/main" id="{0A893B85-C73F-47A9-8AD4-3D8FE66B1D74}"/>
              </a:ext>
            </a:extLst>
          </p:cNvPr>
          <p:cNvSpPr txBox="1"/>
          <p:nvPr/>
        </p:nvSpPr>
        <p:spPr>
          <a:xfrm>
            <a:off x="3347864" y="2554632"/>
            <a:ext cx="26460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latin typeface="Broadway" panose="04040905080B02020502" pitchFamily="82" charset="0"/>
              </a:rPr>
              <a:t>STATEMENT</a:t>
            </a:r>
          </a:p>
        </p:txBody>
      </p:sp>
      <p:grpSp>
        <p:nvGrpSpPr>
          <p:cNvPr id="12" name="مجموعة 11">
            <a:extLst>
              <a:ext uri="{FF2B5EF4-FFF2-40B4-BE49-F238E27FC236}">
                <a16:creationId xmlns:a16="http://schemas.microsoft.com/office/drawing/2014/main" id="{1AA07289-7649-454B-9B02-A407356AA0C5}"/>
              </a:ext>
            </a:extLst>
          </p:cNvPr>
          <p:cNvGrpSpPr/>
          <p:nvPr/>
        </p:nvGrpSpPr>
        <p:grpSpPr>
          <a:xfrm>
            <a:off x="751145" y="3780149"/>
            <a:ext cx="7641710" cy="935311"/>
            <a:chOff x="539552" y="3626239"/>
            <a:chExt cx="6786476" cy="810853"/>
          </a:xfrm>
        </p:grpSpPr>
        <p:cxnSp>
          <p:nvCxnSpPr>
            <p:cNvPr id="20" name="رابط كسهم مستقيم 19">
              <a:extLst>
                <a:ext uri="{FF2B5EF4-FFF2-40B4-BE49-F238E27FC236}">
                  <a16:creationId xmlns:a16="http://schemas.microsoft.com/office/drawing/2014/main" id="{92789221-A372-4669-A632-C01E81079020}"/>
                </a:ext>
              </a:extLst>
            </p:cNvPr>
            <p:cNvCxnSpPr>
              <a:cxnSpLocks/>
            </p:cNvCxnSpPr>
            <p:nvPr/>
          </p:nvCxnSpPr>
          <p:spPr>
            <a:xfrm>
              <a:off x="539552" y="4084101"/>
              <a:ext cx="737804" cy="0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شكل بيضاوي 3">
              <a:extLst>
                <a:ext uri="{FF2B5EF4-FFF2-40B4-BE49-F238E27FC236}">
                  <a16:creationId xmlns:a16="http://schemas.microsoft.com/office/drawing/2014/main" id="{0C491C70-6A67-4ABD-9727-3D232861C6FC}"/>
                </a:ext>
              </a:extLst>
            </p:cNvPr>
            <p:cNvSpPr/>
            <p:nvPr/>
          </p:nvSpPr>
          <p:spPr>
            <a:xfrm>
              <a:off x="1277356" y="3668634"/>
              <a:ext cx="737804" cy="759318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42" name="شكل بيضاوي 41">
              <a:extLst>
                <a:ext uri="{FF2B5EF4-FFF2-40B4-BE49-F238E27FC236}">
                  <a16:creationId xmlns:a16="http://schemas.microsoft.com/office/drawing/2014/main" id="{7DBFA636-21D9-42F1-854D-C57E649F422C}"/>
                </a:ext>
              </a:extLst>
            </p:cNvPr>
            <p:cNvSpPr/>
            <p:nvPr/>
          </p:nvSpPr>
          <p:spPr>
            <a:xfrm>
              <a:off x="2858890" y="3668634"/>
              <a:ext cx="737804" cy="759318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cxnSp>
          <p:nvCxnSpPr>
            <p:cNvPr id="43" name="رابط كسهم مستقيم 42">
              <a:extLst>
                <a:ext uri="{FF2B5EF4-FFF2-40B4-BE49-F238E27FC236}">
                  <a16:creationId xmlns:a16="http://schemas.microsoft.com/office/drawing/2014/main" id="{0955B894-675A-4434-B82A-8A11E6E78321}"/>
                </a:ext>
              </a:extLst>
            </p:cNvPr>
            <p:cNvCxnSpPr>
              <a:cxnSpLocks/>
              <a:stCxn id="4" idx="6"/>
              <a:endCxn id="42" idx="2"/>
            </p:cNvCxnSpPr>
            <p:nvPr/>
          </p:nvCxnSpPr>
          <p:spPr>
            <a:xfrm>
              <a:off x="2015160" y="4048293"/>
              <a:ext cx="843731" cy="0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رابط كسهم مستقيم 43">
              <a:extLst>
                <a:ext uri="{FF2B5EF4-FFF2-40B4-BE49-F238E27FC236}">
                  <a16:creationId xmlns:a16="http://schemas.microsoft.com/office/drawing/2014/main" id="{5BCBF991-3A04-40DC-87F7-20355A5D2C5C}"/>
                </a:ext>
              </a:extLst>
            </p:cNvPr>
            <p:cNvCxnSpPr>
              <a:cxnSpLocks/>
              <a:stCxn id="42" idx="6"/>
              <a:endCxn id="45" idx="2"/>
            </p:cNvCxnSpPr>
            <p:nvPr/>
          </p:nvCxnSpPr>
          <p:spPr>
            <a:xfrm flipV="1">
              <a:off x="3596694" y="4037875"/>
              <a:ext cx="1560397" cy="10418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شكل بيضاوي 44">
              <a:extLst>
                <a:ext uri="{FF2B5EF4-FFF2-40B4-BE49-F238E27FC236}">
                  <a16:creationId xmlns:a16="http://schemas.microsoft.com/office/drawing/2014/main" id="{656D4845-2E93-42E8-A24E-DC0093B0E4FF}"/>
                </a:ext>
              </a:extLst>
            </p:cNvPr>
            <p:cNvSpPr/>
            <p:nvPr/>
          </p:nvSpPr>
          <p:spPr>
            <a:xfrm>
              <a:off x="5157091" y="3658216"/>
              <a:ext cx="737804" cy="759318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cxnSp>
          <p:nvCxnSpPr>
            <p:cNvPr id="47" name="رابط كسهم مستقيم 46">
              <a:extLst>
                <a:ext uri="{FF2B5EF4-FFF2-40B4-BE49-F238E27FC236}">
                  <a16:creationId xmlns:a16="http://schemas.microsoft.com/office/drawing/2014/main" id="{DFCE2AAB-A07D-4244-B50B-85A8A0E13106}"/>
                </a:ext>
              </a:extLst>
            </p:cNvPr>
            <p:cNvCxnSpPr>
              <a:cxnSpLocks/>
              <a:stCxn id="45" idx="6"/>
              <a:endCxn id="48" idx="2"/>
            </p:cNvCxnSpPr>
            <p:nvPr/>
          </p:nvCxnSpPr>
          <p:spPr>
            <a:xfrm>
              <a:off x="5894895" y="4037875"/>
              <a:ext cx="693329" cy="19558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" name="مجموعة 20">
              <a:extLst>
                <a:ext uri="{FF2B5EF4-FFF2-40B4-BE49-F238E27FC236}">
                  <a16:creationId xmlns:a16="http://schemas.microsoft.com/office/drawing/2014/main" id="{84AEA654-CFAD-40DB-92A9-0789CCD1190D}"/>
                </a:ext>
              </a:extLst>
            </p:cNvPr>
            <p:cNvGrpSpPr/>
            <p:nvPr/>
          </p:nvGrpSpPr>
          <p:grpSpPr>
            <a:xfrm>
              <a:off x="6588224" y="3677774"/>
              <a:ext cx="737804" cy="759318"/>
              <a:chOff x="7932684" y="3779078"/>
              <a:chExt cx="648072" cy="648072"/>
            </a:xfrm>
          </p:grpSpPr>
          <p:sp>
            <p:nvSpPr>
              <p:cNvPr id="48" name="شكل بيضاوي 47">
                <a:extLst>
                  <a:ext uri="{FF2B5EF4-FFF2-40B4-BE49-F238E27FC236}">
                    <a16:creationId xmlns:a16="http://schemas.microsoft.com/office/drawing/2014/main" id="{909F292D-AAFC-4721-B04E-C1A72576197B}"/>
                  </a:ext>
                </a:extLst>
              </p:cNvPr>
              <p:cNvSpPr/>
              <p:nvPr/>
            </p:nvSpPr>
            <p:spPr>
              <a:xfrm>
                <a:off x="7932684" y="3779078"/>
                <a:ext cx="648072" cy="648072"/>
              </a:xfrm>
              <a:prstGeom prst="ellipse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ar-SA" dirty="0"/>
              </a:p>
            </p:txBody>
          </p:sp>
          <p:sp>
            <p:nvSpPr>
              <p:cNvPr id="50" name="شكل بيضاوي 49">
                <a:extLst>
                  <a:ext uri="{FF2B5EF4-FFF2-40B4-BE49-F238E27FC236}">
                    <a16:creationId xmlns:a16="http://schemas.microsoft.com/office/drawing/2014/main" id="{1803F9D6-77D7-4818-AD1A-A87877FD47D1}"/>
                  </a:ext>
                </a:extLst>
              </p:cNvPr>
              <p:cNvSpPr/>
              <p:nvPr/>
            </p:nvSpPr>
            <p:spPr>
              <a:xfrm>
                <a:off x="8004692" y="3838315"/>
                <a:ext cx="504056" cy="529598"/>
              </a:xfrm>
              <a:prstGeom prst="ellipse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ar-SA" dirty="0"/>
              </a:p>
            </p:txBody>
          </p:sp>
        </p:grpSp>
        <p:sp>
          <p:nvSpPr>
            <p:cNvPr id="53" name="مربع نص 52">
              <a:extLst>
                <a:ext uri="{FF2B5EF4-FFF2-40B4-BE49-F238E27FC236}">
                  <a16:creationId xmlns:a16="http://schemas.microsoft.com/office/drawing/2014/main" id="{B70BFFB5-D74E-420A-A29B-8378FBE6AE92}"/>
                </a:ext>
              </a:extLst>
            </p:cNvPr>
            <p:cNvSpPr txBox="1"/>
            <p:nvPr/>
          </p:nvSpPr>
          <p:spPr>
            <a:xfrm>
              <a:off x="2080859" y="3648225"/>
              <a:ext cx="830066" cy="39666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FF0066"/>
                  </a:solidFill>
                </a:rPr>
                <a:t>{</a:t>
              </a:r>
              <a:endParaRPr lang="ar-SA" sz="1600" b="1" dirty="0">
                <a:solidFill>
                  <a:srgbClr val="FF0066"/>
                </a:solidFill>
              </a:endParaRPr>
            </a:p>
          </p:txBody>
        </p:sp>
        <p:sp>
          <p:nvSpPr>
            <p:cNvPr id="54" name="مربع نص 53">
              <a:extLst>
                <a:ext uri="{FF2B5EF4-FFF2-40B4-BE49-F238E27FC236}">
                  <a16:creationId xmlns:a16="http://schemas.microsoft.com/office/drawing/2014/main" id="{5510B177-A31C-4148-B380-5491522F6D55}"/>
                </a:ext>
              </a:extLst>
            </p:cNvPr>
            <p:cNvSpPr txBox="1"/>
            <p:nvPr/>
          </p:nvSpPr>
          <p:spPr>
            <a:xfrm>
              <a:off x="3565945" y="3637795"/>
              <a:ext cx="1617562" cy="36060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FFFF00"/>
                  </a:solidFill>
                </a:rPr>
                <a:t>BLOCKST</a:t>
              </a:r>
              <a:endParaRPr lang="ar-SA" sz="1400" b="1" dirty="0">
                <a:solidFill>
                  <a:srgbClr val="FFFF00"/>
                </a:solidFill>
              </a:endParaRPr>
            </a:p>
          </p:txBody>
        </p:sp>
        <p:sp>
          <p:nvSpPr>
            <p:cNvPr id="63" name="مربع نص 62">
              <a:extLst>
                <a:ext uri="{FF2B5EF4-FFF2-40B4-BE49-F238E27FC236}">
                  <a16:creationId xmlns:a16="http://schemas.microsoft.com/office/drawing/2014/main" id="{F23B78CC-CF14-4914-90C5-4161ED2DFC22}"/>
                </a:ext>
              </a:extLst>
            </p:cNvPr>
            <p:cNvSpPr txBox="1"/>
            <p:nvPr/>
          </p:nvSpPr>
          <p:spPr>
            <a:xfrm>
              <a:off x="5894895" y="3626239"/>
              <a:ext cx="686005" cy="39666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FF0066"/>
                  </a:solidFill>
                </a:rPr>
                <a:t>}</a:t>
              </a:r>
              <a:endParaRPr lang="ar-SA" sz="1600" b="1" dirty="0">
                <a:solidFill>
                  <a:srgbClr val="FF0066"/>
                </a:solidFill>
              </a:endParaRPr>
            </a:p>
          </p:txBody>
        </p:sp>
        <p:sp>
          <p:nvSpPr>
            <p:cNvPr id="84" name="مربع نص 83">
              <a:extLst>
                <a:ext uri="{FF2B5EF4-FFF2-40B4-BE49-F238E27FC236}">
                  <a16:creationId xmlns:a16="http://schemas.microsoft.com/office/drawing/2014/main" id="{894435CE-1164-42C5-9017-25C3C941E223}"/>
                </a:ext>
              </a:extLst>
            </p:cNvPr>
            <p:cNvSpPr txBox="1"/>
            <p:nvPr/>
          </p:nvSpPr>
          <p:spPr>
            <a:xfrm>
              <a:off x="1154557" y="3820163"/>
              <a:ext cx="710549" cy="54091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2400" b="1" dirty="0">
                  <a:solidFill>
                    <a:schemeClr val="accent6">
                      <a:lumMod val="75000"/>
                    </a:schemeClr>
                  </a:solidFill>
                </a:rPr>
                <a:t>q1</a:t>
              </a:r>
              <a:endParaRPr lang="ar-SA" sz="240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86" name="مربع نص 85">
              <a:extLst>
                <a:ext uri="{FF2B5EF4-FFF2-40B4-BE49-F238E27FC236}">
                  <a16:creationId xmlns:a16="http://schemas.microsoft.com/office/drawing/2014/main" id="{5A640AAF-5F46-45BD-B476-505E455D129E}"/>
                </a:ext>
              </a:extLst>
            </p:cNvPr>
            <p:cNvSpPr txBox="1"/>
            <p:nvPr/>
          </p:nvSpPr>
          <p:spPr>
            <a:xfrm>
              <a:off x="2766225" y="3842148"/>
              <a:ext cx="710549" cy="54091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2400" b="1" dirty="0">
                  <a:solidFill>
                    <a:schemeClr val="accent6">
                      <a:lumMod val="75000"/>
                    </a:schemeClr>
                  </a:solidFill>
                </a:rPr>
                <a:t>q3</a:t>
              </a:r>
              <a:endParaRPr lang="ar-SA" sz="240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87" name="مربع نص 86">
              <a:extLst>
                <a:ext uri="{FF2B5EF4-FFF2-40B4-BE49-F238E27FC236}">
                  <a16:creationId xmlns:a16="http://schemas.microsoft.com/office/drawing/2014/main" id="{66F6B746-AD0B-4DF5-8A04-A0EF41AA7DF1}"/>
                </a:ext>
              </a:extLst>
            </p:cNvPr>
            <p:cNvSpPr txBox="1"/>
            <p:nvPr/>
          </p:nvSpPr>
          <p:spPr>
            <a:xfrm>
              <a:off x="5026819" y="3817557"/>
              <a:ext cx="710549" cy="54091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2400" b="1" dirty="0">
                  <a:solidFill>
                    <a:schemeClr val="accent6">
                      <a:lumMod val="75000"/>
                    </a:schemeClr>
                  </a:solidFill>
                </a:rPr>
                <a:t>q4</a:t>
              </a:r>
              <a:endParaRPr lang="ar-SA" sz="240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89" name="مربع نص 88">
              <a:extLst>
                <a:ext uri="{FF2B5EF4-FFF2-40B4-BE49-F238E27FC236}">
                  <a16:creationId xmlns:a16="http://schemas.microsoft.com/office/drawing/2014/main" id="{9DF745DF-EBFF-4DBA-994D-D7822D39E91B}"/>
                </a:ext>
              </a:extLst>
            </p:cNvPr>
            <p:cNvSpPr txBox="1"/>
            <p:nvPr/>
          </p:nvSpPr>
          <p:spPr>
            <a:xfrm>
              <a:off x="6670202" y="3826600"/>
              <a:ext cx="521681" cy="461666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2400" b="1" dirty="0">
                  <a:solidFill>
                    <a:schemeClr val="accent6">
                      <a:lumMod val="75000"/>
                    </a:schemeClr>
                  </a:solidFill>
                </a:rPr>
                <a:t>q6</a:t>
              </a:r>
              <a:endParaRPr lang="ar-SA" sz="240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81631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l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37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467544" y="457818"/>
            <a:ext cx="8229600" cy="1143000"/>
          </a:xfrm>
        </p:spPr>
        <p:txBody>
          <a:bodyPr/>
          <a:lstStyle/>
          <a:p>
            <a:r>
              <a:rPr lang="ar-SA" sz="3600" dirty="0">
                <a:cs typeface="Basha-11a" panose="02010000000000000000" pitchFamily="2" charset="-78"/>
              </a:rPr>
              <a:t>مخطط الآلة</a:t>
            </a:r>
            <a:br>
              <a:rPr lang="en-US" sz="3600" dirty="0">
                <a:cs typeface="Basha-11a" panose="02010000000000000000" pitchFamily="2" charset="-78"/>
              </a:rPr>
            </a:br>
            <a:r>
              <a:rPr lang="ar-SA" sz="3600" b="1" dirty="0">
                <a:solidFill>
                  <a:srgbClr val="5968B0"/>
                </a:solidFill>
                <a:cs typeface="Basha-11a" panose="02010000000000000000" pitchFamily="2" charset="-78"/>
              </a:rPr>
              <a:t> </a:t>
            </a:r>
            <a:r>
              <a:rPr lang="en-US" sz="3600" b="1" dirty="0">
                <a:solidFill>
                  <a:srgbClr val="5968B0"/>
                </a:solidFill>
                <a:cs typeface="Basha-11a" panose="02010000000000000000" pitchFamily="2" charset="-78"/>
              </a:rPr>
              <a:t>Do while</a:t>
            </a:r>
            <a:r>
              <a:rPr lang="ar-SA" sz="3600" dirty="0">
                <a:cs typeface="Basha-11a" panose="02010000000000000000" pitchFamily="2" charset="-78"/>
              </a:rPr>
              <a:t>؟</a:t>
            </a:r>
          </a:p>
        </p:txBody>
      </p:sp>
      <p:sp>
        <p:nvSpPr>
          <p:cNvPr id="52" name="مربع نص 51">
            <a:extLst>
              <a:ext uri="{FF2B5EF4-FFF2-40B4-BE49-F238E27FC236}">
                <a16:creationId xmlns:a16="http://schemas.microsoft.com/office/drawing/2014/main" id="{0A893B85-C73F-47A9-8AD4-3D8FE66B1D74}"/>
              </a:ext>
            </a:extLst>
          </p:cNvPr>
          <p:cNvSpPr txBox="1"/>
          <p:nvPr/>
        </p:nvSpPr>
        <p:spPr>
          <a:xfrm>
            <a:off x="3226533" y="2216073"/>
            <a:ext cx="26460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latin typeface="Broadway" panose="04040905080B02020502" pitchFamily="82" charset="0"/>
              </a:rPr>
              <a:t>BLOCKST</a:t>
            </a:r>
            <a:endParaRPr lang="ar-SA" sz="2800" b="1" dirty="0">
              <a:latin typeface="Broadway" panose="04040905080B02020502" pitchFamily="82" charset="0"/>
            </a:endParaRPr>
          </a:p>
        </p:txBody>
      </p:sp>
      <p:grpSp>
        <p:nvGrpSpPr>
          <p:cNvPr id="3" name="مجموعة 2">
            <a:extLst>
              <a:ext uri="{FF2B5EF4-FFF2-40B4-BE49-F238E27FC236}">
                <a16:creationId xmlns:a16="http://schemas.microsoft.com/office/drawing/2014/main" id="{C990CDD9-E5B3-4D03-AE44-EE2E9F0E2A68}"/>
              </a:ext>
            </a:extLst>
          </p:cNvPr>
          <p:cNvGrpSpPr/>
          <p:nvPr/>
        </p:nvGrpSpPr>
        <p:grpSpPr>
          <a:xfrm>
            <a:off x="1256860" y="3396902"/>
            <a:ext cx="5596712" cy="1081916"/>
            <a:chOff x="-31026" y="3642977"/>
            <a:chExt cx="3697328" cy="656104"/>
          </a:xfrm>
        </p:grpSpPr>
        <p:cxnSp>
          <p:nvCxnSpPr>
            <p:cNvPr id="20" name="رابط كسهم مستقيم 19">
              <a:extLst>
                <a:ext uri="{FF2B5EF4-FFF2-40B4-BE49-F238E27FC236}">
                  <a16:creationId xmlns:a16="http://schemas.microsoft.com/office/drawing/2014/main" id="{92789221-A372-4669-A632-C01E81079020}"/>
                </a:ext>
              </a:extLst>
            </p:cNvPr>
            <p:cNvCxnSpPr>
              <a:cxnSpLocks/>
            </p:cNvCxnSpPr>
            <p:nvPr/>
          </p:nvCxnSpPr>
          <p:spPr>
            <a:xfrm>
              <a:off x="-31026" y="4016288"/>
              <a:ext cx="648072" cy="0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شكل بيضاوي 3">
              <a:extLst>
                <a:ext uri="{FF2B5EF4-FFF2-40B4-BE49-F238E27FC236}">
                  <a16:creationId xmlns:a16="http://schemas.microsoft.com/office/drawing/2014/main" id="{0C491C70-6A67-4ABD-9727-3D232861C6FC}"/>
                </a:ext>
              </a:extLst>
            </p:cNvPr>
            <p:cNvSpPr/>
            <p:nvPr/>
          </p:nvSpPr>
          <p:spPr>
            <a:xfrm>
              <a:off x="617046" y="3651009"/>
              <a:ext cx="648072" cy="648072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40" name="شكل بيضاوي 39">
              <a:extLst>
                <a:ext uri="{FF2B5EF4-FFF2-40B4-BE49-F238E27FC236}">
                  <a16:creationId xmlns:a16="http://schemas.microsoft.com/office/drawing/2014/main" id="{EE461294-84ED-4235-941D-00262BEFC0BC}"/>
                </a:ext>
              </a:extLst>
            </p:cNvPr>
            <p:cNvSpPr/>
            <p:nvPr/>
          </p:nvSpPr>
          <p:spPr>
            <a:xfrm>
              <a:off x="3018230" y="3642977"/>
              <a:ext cx="648072" cy="648072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 dirty="0"/>
            </a:p>
          </p:txBody>
        </p:sp>
        <p:sp>
          <p:nvSpPr>
            <p:cNvPr id="84" name="مربع نص 83">
              <a:extLst>
                <a:ext uri="{FF2B5EF4-FFF2-40B4-BE49-F238E27FC236}">
                  <a16:creationId xmlns:a16="http://schemas.microsoft.com/office/drawing/2014/main" id="{894435CE-1164-42C5-9017-25C3C941E223}"/>
                </a:ext>
              </a:extLst>
            </p:cNvPr>
            <p:cNvSpPr txBox="1"/>
            <p:nvPr/>
          </p:nvSpPr>
          <p:spPr>
            <a:xfrm>
              <a:off x="448086" y="3804825"/>
              <a:ext cx="686545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2400" b="1" dirty="0">
                  <a:solidFill>
                    <a:schemeClr val="accent6">
                      <a:lumMod val="75000"/>
                    </a:schemeClr>
                  </a:solidFill>
                </a:rPr>
                <a:t>q1</a:t>
              </a:r>
              <a:endParaRPr lang="ar-SA" sz="240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85" name="مربع نص 84">
              <a:extLst>
                <a:ext uri="{FF2B5EF4-FFF2-40B4-BE49-F238E27FC236}">
                  <a16:creationId xmlns:a16="http://schemas.microsoft.com/office/drawing/2014/main" id="{E41F4C70-D460-4A0D-AD65-B9AB0D2B9618}"/>
                </a:ext>
              </a:extLst>
            </p:cNvPr>
            <p:cNvSpPr txBox="1"/>
            <p:nvPr/>
          </p:nvSpPr>
          <p:spPr>
            <a:xfrm>
              <a:off x="3110444" y="3794247"/>
              <a:ext cx="407692" cy="27996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2400" b="1" dirty="0">
                  <a:solidFill>
                    <a:schemeClr val="accent6">
                      <a:lumMod val="75000"/>
                    </a:schemeClr>
                  </a:solidFill>
                </a:rPr>
                <a:t>q2</a:t>
              </a:r>
              <a:endParaRPr lang="ar-SA" sz="240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cxnSp>
        <p:nvCxnSpPr>
          <p:cNvPr id="106" name="موصل: منحني 105">
            <a:extLst>
              <a:ext uri="{FF2B5EF4-FFF2-40B4-BE49-F238E27FC236}">
                <a16:creationId xmlns:a16="http://schemas.microsoft.com/office/drawing/2014/main" id="{39AD9BD3-2044-4C91-B874-7F246C1DD2FF}"/>
              </a:ext>
            </a:extLst>
          </p:cNvPr>
          <p:cNvCxnSpPr>
            <a:cxnSpLocks/>
            <a:stCxn id="4" idx="6"/>
          </p:cNvCxnSpPr>
          <p:nvPr/>
        </p:nvCxnSpPr>
        <p:spPr>
          <a:xfrm flipV="1">
            <a:off x="3218856" y="3931237"/>
            <a:ext cx="2653717" cy="13246"/>
          </a:xfrm>
          <a:prstGeom prst="curvedConnector3">
            <a:avLst>
              <a:gd name="adj1" fmla="val 50000"/>
            </a:avLst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مربع نص 121">
            <a:extLst>
              <a:ext uri="{FF2B5EF4-FFF2-40B4-BE49-F238E27FC236}">
                <a16:creationId xmlns:a16="http://schemas.microsoft.com/office/drawing/2014/main" id="{E545763F-DF54-4E8F-A455-ED885B7FF8BF}"/>
              </a:ext>
            </a:extLst>
          </p:cNvPr>
          <p:cNvSpPr txBox="1"/>
          <p:nvPr/>
        </p:nvSpPr>
        <p:spPr>
          <a:xfrm>
            <a:off x="6084168" y="2876218"/>
            <a:ext cx="2150742" cy="338555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>
                <a:solidFill>
                  <a:srgbClr val="FFFF00"/>
                </a:solidFill>
              </a:rPr>
              <a:t>statement</a:t>
            </a:r>
            <a:endParaRPr lang="ar-SA" sz="1600" b="1" dirty="0">
              <a:solidFill>
                <a:srgbClr val="FFFF00"/>
              </a:solidFill>
            </a:endParaRPr>
          </a:p>
        </p:txBody>
      </p:sp>
      <p:cxnSp>
        <p:nvCxnSpPr>
          <p:cNvPr id="8" name="موصل: منحني 7">
            <a:extLst>
              <a:ext uri="{FF2B5EF4-FFF2-40B4-BE49-F238E27FC236}">
                <a16:creationId xmlns:a16="http://schemas.microsoft.com/office/drawing/2014/main" id="{4C283288-3CE6-4623-97D3-FDB1A5A32FF4}"/>
              </a:ext>
            </a:extLst>
          </p:cNvPr>
          <p:cNvCxnSpPr>
            <a:cxnSpLocks/>
            <a:stCxn id="40" idx="0"/>
            <a:endCxn id="40" idx="6"/>
          </p:cNvCxnSpPr>
          <p:nvPr/>
        </p:nvCxnSpPr>
        <p:spPr>
          <a:xfrm rot="16200000" flipH="1">
            <a:off x="6341154" y="3418821"/>
            <a:ext cx="534336" cy="490499"/>
          </a:xfrm>
          <a:prstGeom prst="curvedConnector4">
            <a:avLst>
              <a:gd name="adj1" fmla="val -42782"/>
              <a:gd name="adj2" fmla="val 146606"/>
            </a:avLst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مربع نص 33">
            <a:extLst>
              <a:ext uri="{FF2B5EF4-FFF2-40B4-BE49-F238E27FC236}">
                <a16:creationId xmlns:a16="http://schemas.microsoft.com/office/drawing/2014/main" id="{BF8BA2C2-94EA-4B35-AC8D-F32E8DBACDB0}"/>
              </a:ext>
            </a:extLst>
          </p:cNvPr>
          <p:cNvSpPr txBox="1"/>
          <p:nvPr/>
        </p:nvSpPr>
        <p:spPr>
          <a:xfrm>
            <a:off x="3553130" y="3549302"/>
            <a:ext cx="2150742" cy="338555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>
                <a:solidFill>
                  <a:srgbClr val="FFFF00"/>
                </a:solidFill>
              </a:rPr>
              <a:t>statement</a:t>
            </a:r>
            <a:endParaRPr lang="ar-SA" sz="16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8171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l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غلاف فني">
  <a:themeElements>
    <a:clrScheme name="دفق الهواء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غلاف فني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غلاف فني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نسق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1259</TotalTime>
  <Words>232</Words>
  <Application>Microsoft Office PowerPoint</Application>
  <PresentationFormat>عرض على الشاشة (4:3)</PresentationFormat>
  <Paragraphs>142</Paragraphs>
  <Slides>16</Slides>
  <Notes>0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9</vt:i4>
      </vt:variant>
      <vt:variant>
        <vt:lpstr>نسق</vt:lpstr>
      </vt:variant>
      <vt:variant>
        <vt:i4>2</vt:i4>
      </vt:variant>
      <vt:variant>
        <vt:lpstr>عناوين الشرائح</vt:lpstr>
      </vt:variant>
      <vt:variant>
        <vt:i4>16</vt:i4>
      </vt:variant>
    </vt:vector>
  </HeadingPairs>
  <TitlesOfParts>
    <vt:vector size="27" baseType="lpstr">
      <vt:lpstr> Abdoullah Ashgar EL-kharef</vt:lpstr>
      <vt:lpstr>Arial</vt:lpstr>
      <vt:lpstr>Book Antiqua</vt:lpstr>
      <vt:lpstr>Broadway</vt:lpstr>
      <vt:lpstr>Brush Script MT</vt:lpstr>
      <vt:lpstr>Calibri</vt:lpstr>
      <vt:lpstr>Calibri Light</vt:lpstr>
      <vt:lpstr>Nizar Cocon Kurdish</vt:lpstr>
      <vt:lpstr>Wingdings</vt:lpstr>
      <vt:lpstr>غلاف فني</vt:lpstr>
      <vt:lpstr>نسق Office</vt:lpstr>
      <vt:lpstr>مشروع مترجمات</vt:lpstr>
      <vt:lpstr>مترجم Do While</vt:lpstr>
      <vt:lpstr>Finite Machine</vt:lpstr>
      <vt:lpstr>مخطط الآلة  Do while؟</vt:lpstr>
      <vt:lpstr>مخطط الآلة  Do while؟</vt:lpstr>
      <vt:lpstr>مخطط الآلة  Do while؟</vt:lpstr>
      <vt:lpstr>مخطط الآلة  Do while؟</vt:lpstr>
      <vt:lpstr>مخطط الآلة  Do while؟</vt:lpstr>
      <vt:lpstr>مخطط الآلة  Do while؟</vt:lpstr>
      <vt:lpstr>مخطط الآلة  Do while؟</vt:lpstr>
      <vt:lpstr>مخطط الآلة  Do while؟</vt:lpstr>
      <vt:lpstr>مخطط الآلة  Do while؟</vt:lpstr>
      <vt:lpstr>مخطط الآلة  Do while؟</vt:lpstr>
      <vt:lpstr>مخطط الآلة  Do while؟</vt:lpstr>
      <vt:lpstr>البرنامج بلغة C#</vt:lpstr>
      <vt:lpstr>عرض تقديمي في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مشروع تنقيب بيانات</dc:title>
  <dc:creator>valleys</dc:creator>
  <cp:lastModifiedBy>USER</cp:lastModifiedBy>
  <cp:revision>142</cp:revision>
  <dcterms:created xsi:type="dcterms:W3CDTF">2021-12-31T06:19:16Z</dcterms:created>
  <dcterms:modified xsi:type="dcterms:W3CDTF">2023-11-20T00:12:40Z</dcterms:modified>
</cp:coreProperties>
</file>