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>
        <p:scale>
          <a:sx n="90" d="100"/>
          <a:sy n="90" d="100"/>
        </p:scale>
        <p:origin x="17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6E806-0F2E-1144-B82E-5552FCF7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830524-A926-884A-9DEB-0F4710979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24" indent="0" algn="ctr">
              <a:buNone/>
              <a:defRPr sz="2667"/>
            </a:lvl2pPr>
            <a:lvl3pPr marL="1219245" indent="0" algn="ctr">
              <a:buNone/>
              <a:defRPr sz="2400"/>
            </a:lvl3pPr>
            <a:lvl4pPr marL="1828869" indent="0" algn="ctr">
              <a:buNone/>
              <a:defRPr sz="2133"/>
            </a:lvl4pPr>
            <a:lvl5pPr marL="2438491" indent="0" algn="ctr">
              <a:buNone/>
              <a:defRPr sz="2133"/>
            </a:lvl5pPr>
            <a:lvl6pPr marL="3048115" indent="0" algn="ctr">
              <a:buNone/>
              <a:defRPr sz="2133"/>
            </a:lvl6pPr>
            <a:lvl7pPr marL="3657736" indent="0" algn="ctr">
              <a:buNone/>
              <a:defRPr sz="2133"/>
            </a:lvl7pPr>
            <a:lvl8pPr marL="4267360" indent="0" algn="ctr">
              <a:buNone/>
              <a:defRPr sz="2133"/>
            </a:lvl8pPr>
            <a:lvl9pPr marL="4876984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4BDDB-2F27-7547-9465-8166722C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E8B50-637E-3F4E-A4A5-6A5A9672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5E461-7D10-0E4B-9D32-5B047749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A4AA7-B5F0-2743-892C-2DFF5F31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D50BE7-784E-084D-8182-97F1C85B3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93AE4-603D-704F-A547-313B7C98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BB1A4-E755-174D-891E-0B550731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C0D4C-6323-B447-8419-58240ABA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5A689C-FAF4-E143-99FB-9D9414DF1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5DC0A3-AB35-904E-804C-398D2190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97F74-78C6-A24D-9557-93EBEB4C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B513F-F8DA-CA43-9FB3-3F236523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FD67C-BD99-8D4F-B2BF-E49393B3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9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08243-F67B-BD4A-8D73-25103A8A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F089F-A53A-AC46-A8EA-FC921164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5262CA-6208-AB4A-9AF7-9EED92AD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D8C29-263C-AB45-AABE-C07DA01A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947E65-DC41-9440-B5D2-2D121655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67620-44A1-0240-9C72-95C5E5B1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41"/>
            <a:ext cx="5915025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C3008-EEF1-1344-91E6-8985315F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52"/>
            <a:ext cx="5915025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24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6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49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11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73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36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98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5414F-B4F6-1240-917F-6E327450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B7774-04CA-284A-9297-D3300566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D37FA-952E-344D-A496-5280AB16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4FBD4-BECF-5A42-BCA6-76CC7D86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C437E-7707-104D-9C0C-5BA04934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B6C6BA-68A6-504D-BEE4-CD9AF118B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8CF9F9-76F2-F44C-8AEB-BF5AA6CE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7A7F1-8222-C145-AFF4-176EFFA6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9E12C9-35A9-264C-BF54-BA8A8AAF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4D677-FE8F-074A-BD90-D6A03294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8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DB9129-FD39-8C41-9AE2-CA00735E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24" indent="0">
              <a:buNone/>
              <a:defRPr sz="2667" b="1"/>
            </a:lvl2pPr>
            <a:lvl3pPr marL="1219245" indent="0">
              <a:buNone/>
              <a:defRPr sz="2400" b="1"/>
            </a:lvl3pPr>
            <a:lvl4pPr marL="1828869" indent="0">
              <a:buNone/>
              <a:defRPr sz="2133" b="1"/>
            </a:lvl4pPr>
            <a:lvl5pPr marL="2438491" indent="0">
              <a:buNone/>
              <a:defRPr sz="2133" b="1"/>
            </a:lvl5pPr>
            <a:lvl6pPr marL="3048115" indent="0">
              <a:buNone/>
              <a:defRPr sz="2133" b="1"/>
            </a:lvl6pPr>
            <a:lvl7pPr marL="3657736" indent="0">
              <a:buNone/>
              <a:defRPr sz="2133" b="1"/>
            </a:lvl7pPr>
            <a:lvl8pPr marL="4267360" indent="0">
              <a:buNone/>
              <a:defRPr sz="2133" b="1"/>
            </a:lvl8pPr>
            <a:lvl9pPr marL="4876984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2492E6-4AD2-F948-8BF9-28ADD355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264E4C-3878-4E48-A5B0-095DC009A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24" indent="0">
              <a:buNone/>
              <a:defRPr sz="2667" b="1"/>
            </a:lvl2pPr>
            <a:lvl3pPr marL="1219245" indent="0">
              <a:buNone/>
              <a:defRPr sz="2400" b="1"/>
            </a:lvl3pPr>
            <a:lvl4pPr marL="1828869" indent="0">
              <a:buNone/>
              <a:defRPr sz="2133" b="1"/>
            </a:lvl4pPr>
            <a:lvl5pPr marL="2438491" indent="0">
              <a:buNone/>
              <a:defRPr sz="2133" b="1"/>
            </a:lvl5pPr>
            <a:lvl6pPr marL="3048115" indent="0">
              <a:buNone/>
              <a:defRPr sz="2133" b="1"/>
            </a:lvl6pPr>
            <a:lvl7pPr marL="3657736" indent="0">
              <a:buNone/>
              <a:defRPr sz="2133" b="1"/>
            </a:lvl7pPr>
            <a:lvl8pPr marL="4267360" indent="0">
              <a:buNone/>
              <a:defRPr sz="2133" b="1"/>
            </a:lvl8pPr>
            <a:lvl9pPr marL="4876984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8AFE44-18A8-EA4D-8E4E-F94D4ED91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5A7D35-DB58-1F42-AC7B-C43A63A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AD6851-D9DB-A54C-B6A1-B5936BC4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AE1D04-F84F-B749-A6D5-4C636B6F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1E231-D756-A240-A29D-5AE12794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318D45-73DE-8248-B0B1-9CA8DF47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AC154-66A8-4549-B566-37D9E21D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DE55D-4878-574C-A3B1-864689D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32B205-6E1B-1C49-9C0B-72DC911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9E651-17CE-7A42-9AF6-982F48A0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B8D54C-EFEE-7544-8FF2-C9C6DEB0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BD3E2-D001-DF45-BEAC-E591E7AE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2B711-ACE8-E94E-8F6D-04156E66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9"/>
            <a:ext cx="3471863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17505A-81CC-8A42-8B28-9DF46EF82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3657600"/>
            <a:ext cx="2211883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624" indent="0">
              <a:buNone/>
              <a:defRPr sz="1867"/>
            </a:lvl2pPr>
            <a:lvl3pPr marL="1219245" indent="0">
              <a:buNone/>
              <a:defRPr sz="1600"/>
            </a:lvl3pPr>
            <a:lvl4pPr marL="1828869" indent="0">
              <a:buNone/>
              <a:defRPr sz="1333"/>
            </a:lvl4pPr>
            <a:lvl5pPr marL="2438491" indent="0">
              <a:buNone/>
              <a:defRPr sz="1333"/>
            </a:lvl5pPr>
            <a:lvl6pPr marL="3048115" indent="0">
              <a:buNone/>
              <a:defRPr sz="1333"/>
            </a:lvl6pPr>
            <a:lvl7pPr marL="3657736" indent="0">
              <a:buNone/>
              <a:defRPr sz="1333"/>
            </a:lvl7pPr>
            <a:lvl8pPr marL="4267360" indent="0">
              <a:buNone/>
              <a:defRPr sz="1333"/>
            </a:lvl8pPr>
            <a:lvl9pPr marL="4876984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D146-3B0A-F246-8D5C-1BE69038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C3AEC6-4CE3-6B41-B26B-C5C4D418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704CD9-3EFD-4A46-84D7-C251F9A1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6E240-323D-6641-B5A5-74B0D4B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A081E2-5199-634E-A1FA-D44C66593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9"/>
            <a:ext cx="3471863" cy="8664222"/>
          </a:xfrm>
        </p:spPr>
        <p:txBody>
          <a:bodyPr/>
          <a:lstStyle>
            <a:lvl1pPr marL="0" indent="0">
              <a:buNone/>
              <a:defRPr sz="4267"/>
            </a:lvl1pPr>
            <a:lvl2pPr marL="609624" indent="0">
              <a:buNone/>
              <a:defRPr sz="3733"/>
            </a:lvl2pPr>
            <a:lvl3pPr marL="1219245" indent="0">
              <a:buNone/>
              <a:defRPr sz="3200"/>
            </a:lvl3pPr>
            <a:lvl4pPr marL="1828869" indent="0">
              <a:buNone/>
              <a:defRPr sz="2667"/>
            </a:lvl4pPr>
            <a:lvl5pPr marL="2438491" indent="0">
              <a:buNone/>
              <a:defRPr sz="2667"/>
            </a:lvl5pPr>
            <a:lvl6pPr marL="3048115" indent="0">
              <a:buNone/>
              <a:defRPr sz="2667"/>
            </a:lvl6pPr>
            <a:lvl7pPr marL="3657736" indent="0">
              <a:buNone/>
              <a:defRPr sz="2667"/>
            </a:lvl7pPr>
            <a:lvl8pPr marL="4267360" indent="0">
              <a:buNone/>
              <a:defRPr sz="2667"/>
            </a:lvl8pPr>
            <a:lvl9pPr marL="4876984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5EB3AF-02AB-3B4A-B6CD-8B226BEC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3657600"/>
            <a:ext cx="2211883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624" indent="0">
              <a:buNone/>
              <a:defRPr sz="1867"/>
            </a:lvl2pPr>
            <a:lvl3pPr marL="1219245" indent="0">
              <a:buNone/>
              <a:defRPr sz="1600"/>
            </a:lvl3pPr>
            <a:lvl4pPr marL="1828869" indent="0">
              <a:buNone/>
              <a:defRPr sz="1333"/>
            </a:lvl4pPr>
            <a:lvl5pPr marL="2438491" indent="0">
              <a:buNone/>
              <a:defRPr sz="1333"/>
            </a:lvl5pPr>
            <a:lvl6pPr marL="3048115" indent="0">
              <a:buNone/>
              <a:defRPr sz="1333"/>
            </a:lvl6pPr>
            <a:lvl7pPr marL="3657736" indent="0">
              <a:buNone/>
              <a:defRPr sz="1333"/>
            </a:lvl7pPr>
            <a:lvl8pPr marL="4267360" indent="0">
              <a:buNone/>
              <a:defRPr sz="1333"/>
            </a:lvl8pPr>
            <a:lvl9pPr marL="4876984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695EB5-9D0F-9B4C-A1C1-D50FEC69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1CDA5-0A23-4549-A122-40022430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DAC628-F92D-B147-B5DB-B0DBF545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1268FB-7CBC-F241-92AE-4B6CA03D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8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C5483-C069-AC49-9D29-D63B1386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A0F8A-BE9A-6440-9315-02343061C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84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53959-81F1-B44F-9550-A35A4AD701D8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4AA788-164C-7343-B890-928586DF4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84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D85FC-0B50-244B-90CD-63AAF4AD1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84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59C2-EA1D-A04A-814E-9C7623465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4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13" indent="-304813" algn="l" defTabSz="121924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435" indent="-304813" algn="l" defTabSz="12192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58" indent="-304813" algn="l" defTabSz="12192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680" indent="-304813" algn="l" defTabSz="12192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04" indent="-304813" algn="l" defTabSz="12192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927" indent="-304813" algn="l" defTabSz="12192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549" indent="-304813" algn="l" defTabSz="12192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173" indent="-304813" algn="l" defTabSz="12192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795" indent="-304813" algn="l" defTabSz="12192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2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24" algn="l" defTabSz="12192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45" algn="l" defTabSz="12192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69" algn="l" defTabSz="12192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91" algn="l" defTabSz="12192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15" algn="l" defTabSz="12192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36" algn="l" defTabSz="12192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360" algn="l" defTabSz="12192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84" algn="l" defTabSz="12192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F510DB1-A57C-2447-9C85-6C0E9A4E4039}"/>
              </a:ext>
            </a:extLst>
          </p:cNvPr>
          <p:cNvSpPr/>
          <p:nvPr/>
        </p:nvSpPr>
        <p:spPr>
          <a:xfrm>
            <a:off x="-3320" y="-16252"/>
            <a:ext cx="6858000" cy="1219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FDF6B1F-82C7-3D48-A8AB-F73D9415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" y="96890"/>
            <a:ext cx="744842" cy="48999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9D4E4B9-B44C-5B40-874F-736E4E1516DC}"/>
              </a:ext>
            </a:extLst>
          </p:cNvPr>
          <p:cNvSpPr txBox="1"/>
          <p:nvPr/>
        </p:nvSpPr>
        <p:spPr>
          <a:xfrm>
            <a:off x="2765151" y="157223"/>
            <a:ext cx="13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DD1EF"/>
                </a:solidFill>
              </a:rPr>
              <a:t>Havenpoint</a:t>
            </a:r>
            <a:endParaRPr lang="en-US" dirty="0">
              <a:solidFill>
                <a:srgbClr val="0DD1EF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9FF93E7-1716-934B-9E39-D2426FD36124}"/>
              </a:ext>
            </a:extLst>
          </p:cNvPr>
          <p:cNvSpPr/>
          <p:nvPr/>
        </p:nvSpPr>
        <p:spPr>
          <a:xfrm>
            <a:off x="756953" y="157224"/>
            <a:ext cx="429949" cy="1152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Not fixed</a:t>
            </a: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7A3F8A6-2F11-4447-A636-1C85B644920E}"/>
              </a:ext>
            </a:extLst>
          </p:cNvPr>
          <p:cNvCxnSpPr/>
          <p:nvPr/>
        </p:nvCxnSpPr>
        <p:spPr>
          <a:xfrm>
            <a:off x="139279" y="974956"/>
            <a:ext cx="6636970" cy="0"/>
          </a:xfrm>
          <a:prstGeom prst="line">
            <a:avLst/>
          </a:prstGeom>
          <a:ln>
            <a:solidFill>
              <a:srgbClr val="0DD1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EDD8CAE-6042-6342-997B-5A07FC8EAA7F}"/>
              </a:ext>
            </a:extLst>
          </p:cNvPr>
          <p:cNvSpPr txBox="1"/>
          <p:nvPr/>
        </p:nvSpPr>
        <p:spPr>
          <a:xfrm>
            <a:off x="270232" y="647223"/>
            <a:ext cx="121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Immobilien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E9A872-9E37-0643-A6F3-1958079719A2}"/>
              </a:ext>
            </a:extLst>
          </p:cNvPr>
          <p:cNvSpPr txBox="1"/>
          <p:nvPr/>
        </p:nvSpPr>
        <p:spPr>
          <a:xfrm>
            <a:off x="2781930" y="665500"/>
            <a:ext cx="121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Fahrzeuge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AAC58C8-2273-0848-A374-7B094CF3D177}"/>
              </a:ext>
            </a:extLst>
          </p:cNvPr>
          <p:cNvSpPr txBox="1"/>
          <p:nvPr/>
        </p:nvSpPr>
        <p:spPr>
          <a:xfrm>
            <a:off x="5293629" y="683778"/>
            <a:ext cx="121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Kleinanzeigen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2E3237-ED32-E64A-A86D-BFB6E02BC763}"/>
              </a:ext>
            </a:extLst>
          </p:cNvPr>
          <p:cNvSpPr/>
          <p:nvPr/>
        </p:nvSpPr>
        <p:spPr>
          <a:xfrm>
            <a:off x="6101047" y="51222"/>
            <a:ext cx="675202" cy="475334"/>
          </a:xfrm>
          <a:prstGeom prst="ellipse">
            <a:avLst/>
          </a:prstGeom>
          <a:solidFill>
            <a:schemeClr val="tx1"/>
          </a:solidFill>
          <a:ln>
            <a:solidFill>
              <a:srgbClr val="0DD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Konto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79ED72-CCA1-9A45-82D5-DA35C16258DF}"/>
              </a:ext>
            </a:extLst>
          </p:cNvPr>
          <p:cNvSpPr/>
          <p:nvPr/>
        </p:nvSpPr>
        <p:spPr>
          <a:xfrm>
            <a:off x="5363900" y="37755"/>
            <a:ext cx="675202" cy="475334"/>
          </a:xfrm>
          <a:prstGeom prst="ellipse">
            <a:avLst/>
          </a:prstGeom>
          <a:solidFill>
            <a:schemeClr val="tx1"/>
          </a:solidFill>
          <a:ln>
            <a:solidFill>
              <a:srgbClr val="0DD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FAV</a:t>
            </a: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34E2F026-21DD-F947-A44C-7BF5F664FDAD}"/>
              </a:ext>
            </a:extLst>
          </p:cNvPr>
          <p:cNvSpPr/>
          <p:nvPr/>
        </p:nvSpPr>
        <p:spPr>
          <a:xfrm>
            <a:off x="353245" y="1137037"/>
            <a:ext cx="6365476" cy="270344"/>
          </a:xfrm>
          <a:prstGeom prst="roundRect">
            <a:avLst/>
          </a:prstGeom>
          <a:solidFill>
            <a:schemeClr val="tx1"/>
          </a:solidFill>
          <a:ln>
            <a:solidFill>
              <a:srgbClr val="0DD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Wonach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suche</a:t>
            </a:r>
            <a:r>
              <a:rPr lang="en-US" dirty="0">
                <a:solidFill>
                  <a:schemeClr val="bg1"/>
                </a:solidFill>
              </a:rPr>
              <a:t> ich?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CF033C-544D-5343-AD52-B5CE1DB3F347}"/>
              </a:ext>
            </a:extLst>
          </p:cNvPr>
          <p:cNvSpPr/>
          <p:nvPr/>
        </p:nvSpPr>
        <p:spPr>
          <a:xfrm>
            <a:off x="139279" y="1651699"/>
            <a:ext cx="6636970" cy="605726"/>
          </a:xfrm>
          <a:prstGeom prst="rect">
            <a:avLst/>
          </a:prstGeom>
          <a:solidFill>
            <a:srgbClr val="0DD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Empfehlungen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2EC3DB2-61E8-7343-A0D2-2CC15D610BBB}"/>
              </a:ext>
            </a:extLst>
          </p:cNvPr>
          <p:cNvSpPr/>
          <p:nvPr/>
        </p:nvSpPr>
        <p:spPr>
          <a:xfrm>
            <a:off x="123237" y="4471878"/>
            <a:ext cx="6636970" cy="605721"/>
          </a:xfrm>
          <a:prstGeom prst="rect">
            <a:avLst/>
          </a:prstGeom>
          <a:solidFill>
            <a:srgbClr val="0DD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Fahrzeuge</a:t>
            </a:r>
            <a:endParaRPr lang="en-US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1FED523-ED0F-E242-A709-717365E84CD8}"/>
              </a:ext>
            </a:extLst>
          </p:cNvPr>
          <p:cNvSpPr/>
          <p:nvPr/>
        </p:nvSpPr>
        <p:spPr>
          <a:xfrm>
            <a:off x="133176" y="6234495"/>
            <a:ext cx="6636970" cy="605721"/>
          </a:xfrm>
          <a:prstGeom prst="rect">
            <a:avLst/>
          </a:prstGeom>
          <a:solidFill>
            <a:srgbClr val="0DD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Immobilien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4FB9A32-8235-C24A-814A-A9102AE30836}"/>
              </a:ext>
            </a:extLst>
          </p:cNvPr>
          <p:cNvSpPr/>
          <p:nvPr/>
        </p:nvSpPr>
        <p:spPr>
          <a:xfrm>
            <a:off x="140074" y="7997112"/>
            <a:ext cx="6636970" cy="577407"/>
          </a:xfrm>
          <a:prstGeom prst="rect">
            <a:avLst/>
          </a:prstGeom>
          <a:solidFill>
            <a:srgbClr val="0DD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Kleinanzeigen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6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F510DB1-A57C-2447-9C85-6C0E9A4E4039}"/>
              </a:ext>
            </a:extLst>
          </p:cNvPr>
          <p:cNvSpPr/>
          <p:nvPr/>
        </p:nvSpPr>
        <p:spPr>
          <a:xfrm>
            <a:off x="-3320" y="-16252"/>
            <a:ext cx="6858000" cy="1219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FDF6B1F-82C7-3D48-A8AB-F73D9415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" y="96890"/>
            <a:ext cx="744842" cy="48999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9D4E4B9-B44C-5B40-874F-736E4E1516DC}"/>
              </a:ext>
            </a:extLst>
          </p:cNvPr>
          <p:cNvSpPr txBox="1"/>
          <p:nvPr/>
        </p:nvSpPr>
        <p:spPr>
          <a:xfrm>
            <a:off x="2765151" y="157223"/>
            <a:ext cx="13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DD1EF"/>
                </a:solidFill>
              </a:rPr>
              <a:t>Havenpoint</a:t>
            </a:r>
            <a:endParaRPr lang="en-US" dirty="0">
              <a:solidFill>
                <a:srgbClr val="0DD1EF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9FF93E7-1716-934B-9E39-D2426FD36124}"/>
              </a:ext>
            </a:extLst>
          </p:cNvPr>
          <p:cNvSpPr/>
          <p:nvPr/>
        </p:nvSpPr>
        <p:spPr>
          <a:xfrm>
            <a:off x="756953" y="157224"/>
            <a:ext cx="429949" cy="1152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Not fixed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EDD8CAE-6042-6342-997B-5A07FC8EAA7F}"/>
              </a:ext>
            </a:extLst>
          </p:cNvPr>
          <p:cNvSpPr txBox="1"/>
          <p:nvPr/>
        </p:nvSpPr>
        <p:spPr>
          <a:xfrm>
            <a:off x="230113" y="1863973"/>
            <a:ext cx="4502308" cy="923330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Immobilien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E9A872-9E37-0643-A6F3-1958079719A2}"/>
              </a:ext>
            </a:extLst>
          </p:cNvPr>
          <p:cNvSpPr txBox="1"/>
          <p:nvPr/>
        </p:nvSpPr>
        <p:spPr>
          <a:xfrm>
            <a:off x="3461549" y="3292683"/>
            <a:ext cx="3257172" cy="923330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Fahrzeuge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AAC58C8-2273-0848-A374-7B094CF3D177}"/>
              </a:ext>
            </a:extLst>
          </p:cNvPr>
          <p:cNvSpPr txBox="1"/>
          <p:nvPr/>
        </p:nvSpPr>
        <p:spPr>
          <a:xfrm>
            <a:off x="242609" y="4778052"/>
            <a:ext cx="4724081" cy="923330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Kleinanzeigen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2E3237-ED32-E64A-A86D-BFB6E02BC763}"/>
              </a:ext>
            </a:extLst>
          </p:cNvPr>
          <p:cNvSpPr/>
          <p:nvPr/>
        </p:nvSpPr>
        <p:spPr>
          <a:xfrm>
            <a:off x="6101047" y="51222"/>
            <a:ext cx="675202" cy="475334"/>
          </a:xfrm>
          <a:prstGeom prst="ellipse">
            <a:avLst/>
          </a:prstGeom>
          <a:solidFill>
            <a:schemeClr val="tx1"/>
          </a:solidFill>
          <a:ln>
            <a:solidFill>
              <a:srgbClr val="0DD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Konto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79ED72-CCA1-9A45-82D5-DA35C16258DF}"/>
              </a:ext>
            </a:extLst>
          </p:cNvPr>
          <p:cNvSpPr/>
          <p:nvPr/>
        </p:nvSpPr>
        <p:spPr>
          <a:xfrm>
            <a:off x="5363900" y="37755"/>
            <a:ext cx="675202" cy="475334"/>
          </a:xfrm>
          <a:prstGeom prst="ellipse">
            <a:avLst/>
          </a:prstGeom>
          <a:solidFill>
            <a:schemeClr val="tx1"/>
          </a:solidFill>
          <a:ln>
            <a:solidFill>
              <a:srgbClr val="0DD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FAV</a:t>
            </a: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34E2F026-21DD-F947-A44C-7BF5F664FDAD}"/>
              </a:ext>
            </a:extLst>
          </p:cNvPr>
          <p:cNvSpPr/>
          <p:nvPr/>
        </p:nvSpPr>
        <p:spPr>
          <a:xfrm>
            <a:off x="353245" y="1137037"/>
            <a:ext cx="6365476" cy="270344"/>
          </a:xfrm>
          <a:prstGeom prst="roundRect">
            <a:avLst/>
          </a:prstGeom>
          <a:solidFill>
            <a:schemeClr val="tx1"/>
          </a:solidFill>
          <a:ln>
            <a:solidFill>
              <a:srgbClr val="0DD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Wonach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suche</a:t>
            </a:r>
            <a:r>
              <a:rPr lang="en-US" dirty="0">
                <a:solidFill>
                  <a:schemeClr val="bg1"/>
                </a:solidFill>
              </a:rPr>
              <a:t> ich?</a:t>
            </a:r>
          </a:p>
        </p:txBody>
      </p:sp>
    </p:spTree>
    <p:extLst>
      <p:ext uri="{BB962C8B-B14F-4D97-AF65-F5344CB8AC3E}">
        <p14:creationId xmlns:p14="http://schemas.microsoft.com/office/powerpoint/2010/main" val="416920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F510DB1-A57C-2447-9C85-6C0E9A4E4039}"/>
              </a:ext>
            </a:extLst>
          </p:cNvPr>
          <p:cNvSpPr/>
          <p:nvPr/>
        </p:nvSpPr>
        <p:spPr>
          <a:xfrm>
            <a:off x="-3320" y="-16252"/>
            <a:ext cx="6858000" cy="1219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FDF6B1F-82C7-3D48-A8AB-F73D9415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" y="96890"/>
            <a:ext cx="744842" cy="48999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9D4E4B9-B44C-5B40-874F-736E4E1516DC}"/>
              </a:ext>
            </a:extLst>
          </p:cNvPr>
          <p:cNvSpPr txBox="1"/>
          <p:nvPr/>
        </p:nvSpPr>
        <p:spPr>
          <a:xfrm>
            <a:off x="2765151" y="157223"/>
            <a:ext cx="13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DD1EF"/>
                </a:solidFill>
              </a:rPr>
              <a:t>Havenpoint</a:t>
            </a:r>
            <a:endParaRPr lang="en-US" dirty="0">
              <a:solidFill>
                <a:srgbClr val="0DD1EF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9FF93E7-1716-934B-9E39-D2426FD36124}"/>
              </a:ext>
            </a:extLst>
          </p:cNvPr>
          <p:cNvSpPr/>
          <p:nvPr/>
        </p:nvSpPr>
        <p:spPr>
          <a:xfrm>
            <a:off x="756953" y="157224"/>
            <a:ext cx="429949" cy="1152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Not fixed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EDD8CAE-6042-6342-997B-5A07FC8EAA7F}"/>
              </a:ext>
            </a:extLst>
          </p:cNvPr>
          <p:cNvSpPr txBox="1"/>
          <p:nvPr/>
        </p:nvSpPr>
        <p:spPr>
          <a:xfrm>
            <a:off x="230113" y="1863973"/>
            <a:ext cx="954378" cy="230832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Immobilien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E9A872-9E37-0643-A6F3-1958079719A2}"/>
              </a:ext>
            </a:extLst>
          </p:cNvPr>
          <p:cNvSpPr txBox="1"/>
          <p:nvPr/>
        </p:nvSpPr>
        <p:spPr>
          <a:xfrm>
            <a:off x="223771" y="2206614"/>
            <a:ext cx="960720" cy="230832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Fahrzeuge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AAC58C8-2273-0848-A374-7B094CF3D177}"/>
              </a:ext>
            </a:extLst>
          </p:cNvPr>
          <p:cNvSpPr txBox="1"/>
          <p:nvPr/>
        </p:nvSpPr>
        <p:spPr>
          <a:xfrm>
            <a:off x="226182" y="2507676"/>
            <a:ext cx="960720" cy="230832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Kleinanzeigen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2E3237-ED32-E64A-A86D-BFB6E02BC763}"/>
              </a:ext>
            </a:extLst>
          </p:cNvPr>
          <p:cNvSpPr/>
          <p:nvPr/>
        </p:nvSpPr>
        <p:spPr>
          <a:xfrm>
            <a:off x="6101047" y="51222"/>
            <a:ext cx="675202" cy="475334"/>
          </a:xfrm>
          <a:prstGeom prst="ellipse">
            <a:avLst/>
          </a:prstGeom>
          <a:solidFill>
            <a:schemeClr val="tx1"/>
          </a:solidFill>
          <a:ln>
            <a:solidFill>
              <a:srgbClr val="0DD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Konto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79ED72-CCA1-9A45-82D5-DA35C16258DF}"/>
              </a:ext>
            </a:extLst>
          </p:cNvPr>
          <p:cNvSpPr/>
          <p:nvPr/>
        </p:nvSpPr>
        <p:spPr>
          <a:xfrm>
            <a:off x="5363900" y="37755"/>
            <a:ext cx="675202" cy="475334"/>
          </a:xfrm>
          <a:prstGeom prst="ellipse">
            <a:avLst/>
          </a:prstGeom>
          <a:solidFill>
            <a:schemeClr val="tx1"/>
          </a:solidFill>
          <a:ln>
            <a:solidFill>
              <a:srgbClr val="0DD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FAV</a:t>
            </a: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34E2F026-21DD-F947-A44C-7BF5F664FDAD}"/>
              </a:ext>
            </a:extLst>
          </p:cNvPr>
          <p:cNvSpPr/>
          <p:nvPr/>
        </p:nvSpPr>
        <p:spPr>
          <a:xfrm>
            <a:off x="353245" y="1137037"/>
            <a:ext cx="6365476" cy="270344"/>
          </a:xfrm>
          <a:prstGeom prst="roundRect">
            <a:avLst/>
          </a:prstGeom>
          <a:solidFill>
            <a:schemeClr val="tx1"/>
          </a:solidFill>
          <a:ln>
            <a:solidFill>
              <a:srgbClr val="0DD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Wonach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suche</a:t>
            </a:r>
            <a:r>
              <a:rPr lang="en-US" dirty="0">
                <a:solidFill>
                  <a:schemeClr val="bg1"/>
                </a:solidFill>
              </a:rPr>
              <a:t> ich?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24EA56A-AAC1-0F44-98AE-81DA9F388EBA}"/>
              </a:ext>
            </a:extLst>
          </p:cNvPr>
          <p:cNvCxnSpPr>
            <a:cxnSpLocks/>
          </p:cNvCxnSpPr>
          <p:nvPr/>
        </p:nvCxnSpPr>
        <p:spPr>
          <a:xfrm>
            <a:off x="1342437" y="1712893"/>
            <a:ext cx="0" cy="3629128"/>
          </a:xfrm>
          <a:prstGeom prst="line">
            <a:avLst/>
          </a:prstGeom>
          <a:ln>
            <a:solidFill>
              <a:srgbClr val="0DD1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EAE1C18E-AEAE-7647-88E0-354A8509EFD6}"/>
              </a:ext>
            </a:extLst>
          </p:cNvPr>
          <p:cNvSpPr/>
          <p:nvPr/>
        </p:nvSpPr>
        <p:spPr>
          <a:xfrm>
            <a:off x="987975" y="1916049"/>
            <a:ext cx="429949" cy="1152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Drop Downs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6B57B7-117F-EE42-9DE5-E4FA257AE0BB}"/>
              </a:ext>
            </a:extLst>
          </p:cNvPr>
          <p:cNvSpPr txBox="1"/>
          <p:nvPr/>
        </p:nvSpPr>
        <p:spPr>
          <a:xfrm>
            <a:off x="1943034" y="1842112"/>
            <a:ext cx="3926987" cy="230832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Zuletzt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angesehen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B39ED5-4718-DA4C-934E-5FE4428CD4C0}"/>
              </a:ext>
            </a:extLst>
          </p:cNvPr>
          <p:cNvSpPr txBox="1"/>
          <p:nvPr/>
        </p:nvSpPr>
        <p:spPr>
          <a:xfrm>
            <a:off x="1943034" y="3296625"/>
            <a:ext cx="3926987" cy="230832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Empfehlungen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70A3FC9-1F2C-1741-87DA-C25EAA9954D6}"/>
              </a:ext>
            </a:extLst>
          </p:cNvPr>
          <p:cNvSpPr txBox="1"/>
          <p:nvPr/>
        </p:nvSpPr>
        <p:spPr>
          <a:xfrm>
            <a:off x="1943034" y="4619868"/>
            <a:ext cx="3926987" cy="230832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Immobilien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B29A106-D3E2-F345-82C0-298340ADDF1B}"/>
              </a:ext>
            </a:extLst>
          </p:cNvPr>
          <p:cNvSpPr txBox="1"/>
          <p:nvPr/>
        </p:nvSpPr>
        <p:spPr>
          <a:xfrm>
            <a:off x="1943033" y="5964332"/>
            <a:ext cx="3926987" cy="230832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Fahrzeuge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91F8D-DC90-614B-8BE9-F473B469E566}"/>
              </a:ext>
            </a:extLst>
          </p:cNvPr>
          <p:cNvSpPr txBox="1"/>
          <p:nvPr/>
        </p:nvSpPr>
        <p:spPr>
          <a:xfrm>
            <a:off x="1943033" y="7188901"/>
            <a:ext cx="3926987" cy="230832"/>
          </a:xfrm>
          <a:prstGeom prst="rect">
            <a:avLst/>
          </a:prstGeom>
          <a:solidFill>
            <a:srgbClr val="0DD1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Kleinanzeigen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Vasica</dc:creator>
  <cp:lastModifiedBy>Niklas Vasica</cp:lastModifiedBy>
  <cp:revision>5</cp:revision>
  <dcterms:created xsi:type="dcterms:W3CDTF">2022-03-05T11:38:20Z</dcterms:created>
  <dcterms:modified xsi:type="dcterms:W3CDTF">2022-03-05T12:19:42Z</dcterms:modified>
</cp:coreProperties>
</file>