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24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2F2C-4ABD-41C6-A0C6-442D1FEE4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B1A17-9D35-4E56-9321-CCE173655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9E5C0-10FA-48EF-A7F1-166BA660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B3E0-E0B3-4032-B1FA-C919596971A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D6BC3-3D47-4EF4-AA6F-E6823CB4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119B4-7EDB-4244-B4B9-13B49D93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688B-4334-41D6-BB0C-6D9A5A0C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3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E63F-9CA8-4DFB-854E-A73D291D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68A05-5E29-492C-AEEA-5806FB8D6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03961-B4D0-466C-895B-B703F4EF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B3E0-E0B3-4032-B1FA-C919596971A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12613-C39B-4E0F-8E89-25686DE6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DB82A-BFEA-447F-AD76-95158E10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688B-4334-41D6-BB0C-6D9A5A0C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6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E0F30B-2DDF-44F6-A434-E5B2490C9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69EF6-CC78-4D65-BD0E-D7E1DFA42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3326D-9182-47E4-B2C1-738185E6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B3E0-E0B3-4032-B1FA-C919596971A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B29B-3BFA-4BC1-9503-E4056073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0689B-6834-4790-876D-BBA69964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688B-4334-41D6-BB0C-6D9A5A0C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1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921A-048D-4C7F-8C94-C7451630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DFE04-EEEE-48AB-971A-00AECD758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AABB5-28FC-4598-8539-3E59A76B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B3E0-E0B3-4032-B1FA-C919596971A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0262F-B2FC-458C-B146-852803F9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084A7-3F0C-4EC3-BAA1-DE38371D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688B-4334-41D6-BB0C-6D9A5A0C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7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BEFA-C17F-42C7-B515-65FB8AF9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93683-50B1-4295-B644-4334F5507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FCEA9-C662-48DC-AE84-4C289CFB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B3E0-E0B3-4032-B1FA-C919596971A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8AAC-ACA1-4321-AA8E-3D01C73A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1CFFA-06DC-4D1D-A040-DBD06295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688B-4334-41D6-BB0C-6D9A5A0C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5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476E-0758-4924-8E08-9E99E9E7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EE92E-477E-4DBF-A377-245160DDE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990A5-B69F-4F6D-BD84-251D9B004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9486E-DFBC-4679-A4FE-621C8BBDD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B3E0-E0B3-4032-B1FA-C919596971A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ED38A-F824-4D4E-ACEF-54AA6565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050DD-32DB-4F21-A4F4-EFDD6742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688B-4334-41D6-BB0C-6D9A5A0C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2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54F6-AE60-425E-9E86-3931B41AF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4C2AF-9515-4C25-ADDF-1DE2722CE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C954B-57FB-4476-91D4-24673A661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3A459-7E0F-4E4A-A06D-A6E640A79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606F9-9F76-4BDA-9B9B-52187B4B7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DADDB-9F2C-4325-B0E0-198FEA44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B3E0-E0B3-4032-B1FA-C919596971A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7D370-783D-4005-8BF3-E8186F0F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9883B-2592-44B6-8A09-C1DA21E4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688B-4334-41D6-BB0C-6D9A5A0C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9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C9208-1866-4AC9-8633-BDCEAB2E9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17CF5-720E-40CB-9F76-94EC81D9F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B3E0-E0B3-4032-B1FA-C919596971A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0D368-1160-499D-BBBF-991C4319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02607-DB61-43FA-BA55-EBBDCC58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688B-4334-41D6-BB0C-6D9A5A0C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5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0AE9A-DB0F-463C-ACF5-5EE34113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B3E0-E0B3-4032-B1FA-C919596971A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38CC8-8770-4502-A4E3-2A55DA72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002B8-1726-41B6-A0AB-3618A58C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688B-4334-41D6-BB0C-6D9A5A0C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3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721A-E687-4784-A30B-1430088D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66B4-11EF-4D12-80C2-524106515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D4228-EE13-400E-83BD-F51F45B4A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73D3E-B707-4537-8F47-8D3C26FC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B3E0-E0B3-4032-B1FA-C919596971A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AC1F0-7D81-49F9-9667-0E66FA18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58443-77C2-41BB-9273-FC495186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688B-4334-41D6-BB0C-6D9A5A0C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6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EDD5-EEFD-4076-BCAE-AD2D96E2F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D7120-F6EF-4A83-85BF-B2F4F7293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7B325-8835-4DA9-A0A8-0200810C8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5916B-E0FE-4F7A-A3A8-B2157D27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B3E0-E0B3-4032-B1FA-C919596971A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0A72D-1103-4A62-BE2F-0D3DA05D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12BDC-72DE-44BA-8571-03C9055C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688B-4334-41D6-BB0C-6D9A5A0C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2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908F03-3D13-47C4-8503-C1107706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A2D1D-250D-4F4B-87A8-4C2642ADA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C11F4-1401-43C3-97D4-5F9F3FA1D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7B3E0-E0B3-4032-B1FA-C919596971A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0A438-AC86-4421-8537-7FBCE612F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A4F49-174A-4B3C-B97A-8B31395D9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3688B-4334-41D6-BB0C-6D9A5A0C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0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410C-7F04-4348-A743-CE219DFF5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45956-5F46-4F63-884C-347B046F8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7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78E7-3B88-4F5E-8063-FD225D0B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393CBC1-7CCB-4BAF-9D65-B6DB476F3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57281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6089-9923-4B6C-8F85-FCFDFD0E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AE5C71E-2782-46D3-8E33-84AE4C067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02104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068B2-9437-4E64-8D0D-650516E5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034080A-E944-4FA5-ACA4-B2DB3F94D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11109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D04B4-03BD-490C-BC91-75343F25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D80ABE40-B6A3-47E3-91D3-88BF5318C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34592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Task 1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</dc:title>
  <dc:creator>Javier Gonzalez</dc:creator>
  <cp:lastModifiedBy>Javier Gonzalez</cp:lastModifiedBy>
  <cp:revision>1</cp:revision>
  <dcterms:created xsi:type="dcterms:W3CDTF">2022-02-18T00:54:05Z</dcterms:created>
  <dcterms:modified xsi:type="dcterms:W3CDTF">2022-02-18T00:55:50Z</dcterms:modified>
</cp:coreProperties>
</file>