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BA1E9-A484-4965-82B0-DC18C7AA52B1}" v="1" dt="2022-02-18T01:01:1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" userId="f61c30810da85a06" providerId="LiveId" clId="{6AEBA1E9-A484-4965-82B0-DC18C7AA52B1}"/>
    <pc:docChg chg="addSld modSld">
      <pc:chgData name="Javier Gonzalez" userId="f61c30810da85a06" providerId="LiveId" clId="{6AEBA1E9-A484-4965-82B0-DC18C7AA52B1}" dt="2022-02-18T01:01:20.785" v="3" actId="962"/>
      <pc:docMkLst>
        <pc:docMk/>
      </pc:docMkLst>
      <pc:sldChg chg="addSp delSp modSp new mod">
        <pc:chgData name="Javier Gonzalez" userId="f61c30810da85a06" providerId="LiveId" clId="{6AEBA1E9-A484-4965-82B0-DC18C7AA52B1}" dt="2022-02-18T01:01:20.785" v="3" actId="962"/>
        <pc:sldMkLst>
          <pc:docMk/>
          <pc:sldMk cId="296240550" sldId="261"/>
        </pc:sldMkLst>
        <pc:spChg chg="del">
          <ac:chgData name="Javier Gonzalez" userId="f61c30810da85a06" providerId="LiveId" clId="{6AEBA1E9-A484-4965-82B0-DC18C7AA52B1}" dt="2022-02-18T01:01:18.796" v="1"/>
          <ac:spMkLst>
            <pc:docMk/>
            <pc:sldMk cId="296240550" sldId="261"/>
            <ac:spMk id="3" creationId="{01DDC316-85FA-4A43-9A3A-958D7B589701}"/>
          </ac:spMkLst>
        </pc:spChg>
        <pc:picChg chg="add mod">
          <ac:chgData name="Javier Gonzalez" userId="f61c30810da85a06" providerId="LiveId" clId="{6AEBA1E9-A484-4965-82B0-DC18C7AA52B1}" dt="2022-02-18T01:01:20.785" v="3" actId="962"/>
          <ac:picMkLst>
            <pc:docMk/>
            <pc:sldMk cId="296240550" sldId="261"/>
            <ac:picMk id="5" creationId="{43924BDF-A411-4A78-B8FB-5EA973BDA5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2F2C-4ABD-41C6-A0C6-442D1FEE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1A17-9D35-4E56-9321-CCE173655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E5C0-10FA-48EF-A7F1-166BA660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6BC3-3D47-4EF4-AA6F-E6823CB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19B4-7EDB-4244-B4B9-13B49D93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E63F-9CA8-4DFB-854E-A73D291D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8A05-5E29-492C-AEEA-5806FB8D6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03961-B4D0-466C-895B-B703F4EF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2613-C39B-4E0F-8E89-25686DE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B82A-BFEA-447F-AD76-95158E10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0F30B-2DDF-44F6-A434-E5B2490C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9EF6-CC78-4D65-BD0E-D7E1DFA4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326D-9182-47E4-B2C1-738185E6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B29B-3BFA-4BC1-9503-E4056073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689B-6834-4790-876D-BBA6996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921A-048D-4C7F-8C94-C745163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FE04-EEEE-48AB-971A-00AECD75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BB5-28FC-4598-8539-3E59A76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262F-B2FC-458C-B146-852803F9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84A7-3F0C-4EC3-BAA1-DE38371D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BEFA-C17F-42C7-B515-65FB8AF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3683-50B1-4295-B644-4334F550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CEA9-C662-48DC-AE84-4C289CF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8AAC-ACA1-4321-AA8E-3D01C73A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FFA-06DC-4D1D-A040-DBD06295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76E-0758-4924-8E08-9E99E9E7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E92E-477E-4DBF-A377-245160DDE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90A5-B69F-4F6D-BD84-251D9B00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486E-DFBC-4679-A4FE-621C8BBD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ED38A-F824-4D4E-ACEF-54AA6565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50DD-32DB-4F21-A4F4-EFDD6742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4F6-AE60-425E-9E86-3931B41A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C2AF-9515-4C25-ADDF-1DE2722C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C954B-57FB-4476-91D4-24673A66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3A459-7E0F-4E4A-A06D-A6E640A7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06F9-9F76-4BDA-9B9B-52187B4B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ADDB-9F2C-4325-B0E0-198FEA44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D370-783D-4005-8BF3-E8186F0F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9883B-2592-44B6-8A09-C1DA21E4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9208-1866-4AC9-8633-BDCEAB2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17CF5-720E-40CB-9F76-94EC81D9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D368-1160-499D-BBBF-991C4319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2607-DB61-43FA-BA55-EBBDCC5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AE9A-DB0F-463C-ACF5-5EE34113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38CC8-8770-4502-A4E3-2A55DA7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002B8-1726-41B6-A0AB-3618A58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21A-E687-4784-A30B-1430088D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66B4-11EF-4D12-80C2-52410651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D4228-EE13-400E-83BD-F51F45B4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3D3E-B707-4537-8F47-8D3C26FC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C1F0-7D81-49F9-9667-0E66FA18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8443-77C2-41BB-9273-FC49518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EDD5-EEFD-4076-BCAE-AD2D96E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7120-F6EF-4A83-85BF-B2F4F7293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7B325-8835-4DA9-A0A8-0200810C8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5916B-E0FE-4F7A-A3A8-B2157D27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A72D-1103-4A62-BE2F-0D3DA05D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12BDC-72DE-44BA-8571-03C9055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08F03-3D13-47C4-8503-C110770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2D1D-250D-4F4B-87A8-4C2642AD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C11F4-1401-43C3-97D4-5F9F3FA1D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B3E0-E0B3-4032-B1FA-C919596971AD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A438-AC86-4421-8537-7FBCE612F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4F49-174A-4B3C-B97A-8B31395D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688B-4334-41D6-BB0C-6D9A5A0C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410C-7F04-4348-A743-CE219DFF5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45956-5F46-4F63-884C-347B046F8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78E7-3B88-4F5E-8063-FD225D0B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93CBC1-7CCB-4BAF-9D65-B6DB476F3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728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6089-9923-4B6C-8F85-FCFDFD0E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E5C71E-2782-46D3-8E33-84AE4C06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2104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68B2-9437-4E64-8D0D-650516E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34080A-E944-4FA5-ACA4-B2DB3F94D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1109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04B4-03BD-490C-BC91-75343F2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0ABE40-B6A3-47E3-91D3-88BF5318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459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EB6D-990C-4CB2-9C55-B7A1EBD0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924BDF-A411-4A78-B8FB-5EA973BD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24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Javier Gonzalez</dc:creator>
  <cp:lastModifiedBy>Javier Gonzalez</cp:lastModifiedBy>
  <cp:revision>1</cp:revision>
  <dcterms:created xsi:type="dcterms:W3CDTF">2022-02-18T00:54:05Z</dcterms:created>
  <dcterms:modified xsi:type="dcterms:W3CDTF">2022-02-18T01:01:25Z</dcterms:modified>
</cp:coreProperties>
</file>