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8" r:id="rId6"/>
    <p:sldId id="267" r:id="rId7"/>
    <p:sldId id="257" r:id="rId8"/>
    <p:sldId id="261" r:id="rId9"/>
    <p:sldId id="269" r:id="rId10"/>
    <p:sldId id="259" r:id="rId11"/>
    <p:sldId id="270" r:id="rId12"/>
    <p:sldId id="260" r:id="rId13"/>
    <p:sldId id="265" r:id="rId14"/>
    <p:sldId id="268" r:id="rId15"/>
    <p:sldId id="266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E836-433A-49C8-8811-CC68D76ADEBC}" v="270" dt="2021-02-02T01:29:56.567"/>
    <p1510:client id="{079E266D-2C02-4E47-BD85-8C5BEB0CE591}" v="52" dt="2021-01-29T04:35:54.441"/>
    <p1510:client id="{0D43632B-85D0-4379-B938-ECFDDC6190F3}" v="458" dt="2021-02-02T00:06:07.713"/>
    <p1510:client id="{0FEEDCA1-9C58-411A-8F41-9922FA0EA9B8}" v="8" dt="2021-01-31T19:12:35.418"/>
    <p1510:client id="{1514AB61-EF62-4DB6-B97A-CA11AD7E9646}" v="909" dt="2021-01-31T19:20:19.464"/>
    <p1510:client id="{38970225-AFF8-45DB-8BB7-454FC77996B1}" v="26" dt="2021-01-31T19:20:24"/>
    <p1510:client id="{3F32681B-3141-4CCC-8465-20F7EC289A5C}" v="403" dt="2021-01-31T19:49:38.313"/>
    <p1510:client id="{49DDF8E1-B0E9-463F-87EC-1691F43C379C}" v="39" dt="2021-01-28T16:21:03.351"/>
    <p1510:client id="{4E738A8B-4B03-47CA-BE21-24B21C7570BA}" v="292" dt="2021-02-02T00:44:59.623"/>
    <p1510:client id="{64358C7C-F6BD-44FB-8DA8-98D7ED0ED0DA}" v="67" dt="2021-02-02T03:28:30.800"/>
    <p1510:client id="{6DA3C8D2-4E4F-43B8-8DF0-B3AF859AC203}" v="15" dt="2021-02-02T00:55:12.957"/>
    <p1510:client id="{7146E6AD-1D8F-445B-8336-9F6176D33CC7}" v="25" dt="2021-02-02T04:40:40.222"/>
    <p1510:client id="{744BDA90-3A94-45BA-8435-2F9344FAABFF}" v="135" dt="2021-01-29T04:32:54.845"/>
    <p1510:client id="{8715960A-4413-4E51-A8D8-3F02F4212BB8}" v="221" dt="2021-02-02T04:00:33.371"/>
    <p1510:client id="{877B12AD-E6BE-4F0C-9338-C02B4A84F1FB}" v="338" dt="2021-01-31T20:08:09.204"/>
    <p1510:client id="{8C40A8AB-A2F2-441B-8F63-574C70088F53}" v="82" dt="2021-02-02T01:46:15.160"/>
    <p1510:client id="{92AB7908-A1E8-4711-81FB-DB473E613849}" v="158" dt="2021-02-01T17:07:59.923"/>
    <p1510:client id="{946BB274-D0BE-4FD6-91B7-458FC3F96B11}" v="12" dt="2021-02-02T04:00:37.407"/>
    <p1510:client id="{A8D76AD0-CEFE-41A7-BA28-65F89114EBB9}" v="56" dt="2021-01-31T20:01:33.113"/>
    <p1510:client id="{AD4390AD-1A40-49B1-A779-8C38EE644AB0}" v="14" dt="2021-02-02T04:07:10.050"/>
    <p1510:client id="{C8314598-DDA1-4E15-B1E1-B67F6B691B1D}" v="12" dt="2021-01-31T20:07:18.494"/>
    <p1510:client id="{CC362FC2-BC8A-496C-80D6-E53CD4714B58}" v="19" dt="2021-02-02T01:04:47.866"/>
    <p1510:client id="{D84315CE-CB4D-4379-86A9-1D134A0B3551}" v="34" dt="2021-01-31T19:36:00.364"/>
    <p1510:client id="{E0E7AA66-D3BF-44BA-A05B-C6A0B8E77EEA}" v="342" dt="2021-02-02T00:48:15.553"/>
    <p1510:client id="{EFDA24F3-1686-48DF-BE3A-C71437E4B209}" v="363" dt="2021-01-31T19:48:4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, Javier" userId="S::javier.gonzalez3@mavs.uta.edu::87ee8ae2-4a67-4924-92a2-8c628df864bc" providerId="AD" clId="Web-{49DDF8E1-B0E9-463F-87EC-1691F43C379C}"/>
    <pc:docChg chg="addSld modSld">
      <pc:chgData name="Gonzalez, Javier" userId="S::javier.gonzalez3@mavs.uta.edu::87ee8ae2-4a67-4924-92a2-8c628df864bc" providerId="AD" clId="Web-{49DDF8E1-B0E9-463F-87EC-1691F43C379C}" dt="2021-01-28T16:21:03.351" v="20" actId="20577"/>
      <pc:docMkLst>
        <pc:docMk/>
      </pc:docMkLst>
      <pc:sldChg chg="addSp delSp modSp new mod setBg">
        <pc:chgData name="Gonzalez, Javier" userId="S::javier.gonzalez3@mavs.uta.edu::87ee8ae2-4a67-4924-92a2-8c628df864bc" providerId="AD" clId="Web-{49DDF8E1-B0E9-463F-87EC-1691F43C379C}" dt="2021-01-28T16:21:03.351" v="20" actId="20577"/>
        <pc:sldMkLst>
          <pc:docMk/>
          <pc:sldMk cId="1969155078" sldId="257"/>
        </pc:sldMkLst>
        <pc:spChg chg="mod ord">
          <ac:chgData name="Gonzalez, Javier" userId="S::javier.gonzalez3@mavs.uta.edu::87ee8ae2-4a67-4924-92a2-8c628df864bc" providerId="AD" clId="Web-{49DDF8E1-B0E9-463F-87EC-1691F43C379C}" dt="2021-01-28T16:21:03.351" v="20" actId="20577"/>
          <ac:spMkLst>
            <pc:docMk/>
            <pc:sldMk cId="1969155078" sldId="257"/>
            <ac:spMk id="2" creationId="{8CCAFF67-CC0E-496D-806B-1693A21E325E}"/>
          </ac:spMkLst>
        </pc:spChg>
        <pc:spChg chg="del">
          <ac:chgData name="Gonzalez, Javier" userId="S::javier.gonzalez3@mavs.uta.edu::87ee8ae2-4a67-4924-92a2-8c628df864bc" providerId="AD" clId="Web-{49DDF8E1-B0E9-463F-87EC-1691F43C379C}" dt="2021-01-28T16:20:27.428" v="1"/>
          <ac:spMkLst>
            <pc:docMk/>
            <pc:sldMk cId="1969155078" sldId="257"/>
            <ac:spMk id="3" creationId="{15772E56-F3E7-4CC6-A05A-511BB296A609}"/>
          </ac:spMkLst>
        </pc:spChg>
        <pc:spChg chg="add">
          <ac:chgData name="Gonzalez, Javier" userId="S::javier.gonzalez3@mavs.uta.edu::87ee8ae2-4a67-4924-92a2-8c628df864bc" providerId="AD" clId="Web-{49DDF8E1-B0E9-463F-87EC-1691F43C379C}" dt="2021-01-28T16:20:51.663" v="18"/>
          <ac:spMkLst>
            <pc:docMk/>
            <pc:sldMk cId="1969155078" sldId="257"/>
            <ac:spMk id="9" creationId="{5FA21C72-692C-49FD-9EB4-DDDDDEBD4BD6}"/>
          </ac:spMkLst>
        </pc:spChg>
        <pc:spChg chg="add">
          <ac:chgData name="Gonzalez, Javier" userId="S::javier.gonzalez3@mavs.uta.edu::87ee8ae2-4a67-4924-92a2-8c628df864bc" providerId="AD" clId="Web-{49DDF8E1-B0E9-463F-87EC-1691F43C379C}" dt="2021-01-28T16:20:51.663" v="18"/>
          <ac:spMkLst>
            <pc:docMk/>
            <pc:sldMk cId="1969155078" sldId="257"/>
            <ac:spMk id="11" creationId="{FBAF941A-6830-47A3-B63C-7C7B66AEA73B}"/>
          </ac:spMkLst>
        </pc:spChg>
        <pc:picChg chg="add mod ord">
          <ac:chgData name="Gonzalez, Javier" userId="S::javier.gonzalez3@mavs.uta.edu::87ee8ae2-4a67-4924-92a2-8c628df864bc" providerId="AD" clId="Web-{49DDF8E1-B0E9-463F-87EC-1691F43C379C}" dt="2021-01-28T16:20:51.663" v="18"/>
          <ac:picMkLst>
            <pc:docMk/>
            <pc:sldMk cId="1969155078" sldId="257"/>
            <ac:picMk id="4" creationId="{590CF8A4-067F-4E7B-AB2D-439A12EC77E5}"/>
          </ac:picMkLst>
        </pc:picChg>
      </pc:sldChg>
    </pc:docChg>
  </pc:docChgLst>
  <pc:docChgLst>
    <pc:chgData name="Bhandari, Ayush" userId="S::ayush.bhandari@mavs.uta.edu::72179ebc-35e8-4083-b9bf-3954648b5c3a" providerId="AD" clId="Web-{877B12AD-E6BE-4F0C-9338-C02B4A84F1FB}"/>
    <pc:docChg chg="modSld">
      <pc:chgData name="Bhandari, Ayush" userId="S::ayush.bhandari@mavs.uta.edu::72179ebc-35e8-4083-b9bf-3954648b5c3a" providerId="AD" clId="Web-{877B12AD-E6BE-4F0C-9338-C02B4A84F1FB}" dt="2021-01-31T20:08:09.204" v="166" actId="1076"/>
      <pc:docMkLst>
        <pc:docMk/>
      </pc:docMkLst>
      <pc:sldChg chg="modSp">
        <pc:chgData name="Bhandari, Ayush" userId="S::ayush.bhandari@mavs.uta.edu::72179ebc-35e8-4083-b9bf-3954648b5c3a" providerId="AD" clId="Web-{877B12AD-E6BE-4F0C-9338-C02B4A84F1FB}" dt="2021-01-31T20:08:09.204" v="166" actId="1076"/>
        <pc:sldMkLst>
          <pc:docMk/>
          <pc:sldMk cId="1969155078" sldId="257"/>
        </pc:sldMkLst>
        <pc:picChg chg="mod">
          <ac:chgData name="Bhandari, Ayush" userId="S::ayush.bhandari@mavs.uta.edu::72179ebc-35e8-4083-b9bf-3954648b5c3a" providerId="AD" clId="Web-{877B12AD-E6BE-4F0C-9338-C02B4A84F1FB}" dt="2021-01-31T20:08:09.204" v="166" actId="1076"/>
          <ac:picMkLst>
            <pc:docMk/>
            <pc:sldMk cId="1969155078" sldId="257"/>
            <ac:picMk id="3" creationId="{24BE4C38-EDEA-4F16-AC50-2136449D9DE0}"/>
          </ac:picMkLst>
        </pc:picChg>
      </pc:sldChg>
      <pc:sldChg chg="modSp">
        <pc:chgData name="Bhandari, Ayush" userId="S::ayush.bhandari@mavs.uta.edu::72179ebc-35e8-4083-b9bf-3954648b5c3a" providerId="AD" clId="Web-{877B12AD-E6BE-4F0C-9338-C02B4A84F1FB}" dt="2021-01-31T20:05:40.165" v="133" actId="20577"/>
        <pc:sldMkLst>
          <pc:docMk/>
          <pc:sldMk cId="1790054146" sldId="263"/>
        </pc:sldMkLst>
        <pc:spChg chg="mod">
          <ac:chgData name="Bhandari, Ayush" userId="S::ayush.bhandari@mavs.uta.edu::72179ebc-35e8-4083-b9bf-3954648b5c3a" providerId="AD" clId="Web-{877B12AD-E6BE-4F0C-9338-C02B4A84F1FB}" dt="2021-01-31T20:05:40.165" v="133" actId="20577"/>
          <ac:spMkLst>
            <pc:docMk/>
            <pc:sldMk cId="1790054146" sldId="263"/>
            <ac:spMk id="3" creationId="{0B91B901-4DCC-4F00-AF45-3CFF1CAFCD9E}"/>
          </ac:spMkLst>
        </pc:spChg>
      </pc:sldChg>
      <pc:sldChg chg="modSp">
        <pc:chgData name="Bhandari, Ayush" userId="S::ayush.bhandari@mavs.uta.edu::72179ebc-35e8-4083-b9bf-3954648b5c3a" providerId="AD" clId="Web-{877B12AD-E6BE-4F0C-9338-C02B4A84F1FB}" dt="2021-01-31T20:07:22.468" v="165" actId="20577"/>
        <pc:sldMkLst>
          <pc:docMk/>
          <pc:sldMk cId="435001528" sldId="265"/>
        </pc:sldMkLst>
        <pc:spChg chg="mod">
          <ac:chgData name="Bhandari, Ayush" userId="S::ayush.bhandari@mavs.uta.edu::72179ebc-35e8-4083-b9bf-3954648b5c3a" providerId="AD" clId="Web-{877B12AD-E6BE-4F0C-9338-C02B4A84F1FB}" dt="2021-01-31T20:07:22.468" v="165" actId="20577"/>
          <ac:spMkLst>
            <pc:docMk/>
            <pc:sldMk cId="435001528" sldId="265"/>
            <ac:spMk id="3" creationId="{49C861C2-AAC4-4A54-A3B4-EC83ABBB30AE}"/>
          </ac:spMkLst>
        </pc:spChg>
      </pc:sldChg>
    </pc:docChg>
  </pc:docChgLst>
  <pc:docChgLst>
    <pc:chgData name="Kremer, Jared Ross" userId="S::jared.kremer@mavs.uta.edu::fb4fbf94-a3d3-4e3c-b4b9-f10f05d9b841" providerId="AD" clId="Web-{4E738A8B-4B03-47CA-BE21-24B21C7570BA}"/>
    <pc:docChg chg="addSld delSld modSld">
      <pc:chgData name="Kremer, Jared Ross" userId="S::jared.kremer@mavs.uta.edu::fb4fbf94-a3d3-4e3c-b4b9-f10f05d9b841" providerId="AD" clId="Web-{4E738A8B-4B03-47CA-BE21-24B21C7570BA}" dt="2021-02-02T00:44:48.311" v="165" actId="20577"/>
      <pc:docMkLst>
        <pc:docMk/>
      </pc:docMkLst>
      <pc:sldChg chg="modSp">
        <pc:chgData name="Kremer, Jared Ross" userId="S::jared.kremer@mavs.uta.edu::fb4fbf94-a3d3-4e3c-b4b9-f10f05d9b841" providerId="AD" clId="Web-{4E738A8B-4B03-47CA-BE21-24B21C7570BA}" dt="2021-02-02T00:26:48.372" v="70" actId="20577"/>
        <pc:sldMkLst>
          <pc:docMk/>
          <pc:sldMk cId="1995025379" sldId="259"/>
        </pc:sldMkLst>
        <pc:spChg chg="mod">
          <ac:chgData name="Kremer, Jared Ross" userId="S::jared.kremer@mavs.uta.edu::fb4fbf94-a3d3-4e3c-b4b9-f10f05d9b841" providerId="AD" clId="Web-{4E738A8B-4B03-47CA-BE21-24B21C7570BA}" dt="2021-02-02T00:26:48.372" v="70" actId="20577"/>
          <ac:spMkLst>
            <pc:docMk/>
            <pc:sldMk cId="1995025379" sldId="259"/>
            <ac:spMk id="3" creationId="{59804D49-3464-4977-8230-AA167A82FE1A}"/>
          </ac:spMkLst>
        </pc:spChg>
      </pc:sldChg>
      <pc:sldChg chg="del">
        <pc:chgData name="Kremer, Jared Ross" userId="S::jared.kremer@mavs.uta.edu::fb4fbf94-a3d3-4e3c-b4b9-f10f05d9b841" providerId="AD" clId="Web-{4E738A8B-4B03-47CA-BE21-24B21C7570BA}" dt="2021-02-02T00:23:49.265" v="12"/>
        <pc:sldMkLst>
          <pc:docMk/>
          <pc:sldMk cId="1887898040" sldId="262"/>
        </pc:sldMkLst>
      </pc:sldChg>
      <pc:sldChg chg="modSp">
        <pc:chgData name="Kremer, Jared Ross" userId="S::jared.kremer@mavs.uta.edu::fb4fbf94-a3d3-4e3c-b4b9-f10f05d9b841" providerId="AD" clId="Web-{4E738A8B-4B03-47CA-BE21-24B21C7570BA}" dt="2021-02-02T00:21:42.892" v="11" actId="20577"/>
        <pc:sldMkLst>
          <pc:docMk/>
          <pc:sldMk cId="3881143977" sldId="266"/>
        </pc:sldMkLst>
        <pc:spChg chg="mod">
          <ac:chgData name="Kremer, Jared Ross" userId="S::jared.kremer@mavs.uta.edu::fb4fbf94-a3d3-4e3c-b4b9-f10f05d9b841" providerId="AD" clId="Web-{4E738A8B-4B03-47CA-BE21-24B21C7570BA}" dt="2021-02-02T00:21:42.892" v="11" actId="20577"/>
          <ac:spMkLst>
            <pc:docMk/>
            <pc:sldMk cId="3881143977" sldId="266"/>
            <ac:spMk id="3" creationId="{582B89A9-5AEE-45A9-BA41-333AEF812754}"/>
          </ac:spMkLst>
        </pc:spChg>
      </pc:sldChg>
      <pc:sldChg chg="modSp new">
        <pc:chgData name="Kremer, Jared Ross" userId="S::jared.kremer@mavs.uta.edu::fb4fbf94-a3d3-4e3c-b4b9-f10f05d9b841" providerId="AD" clId="Web-{4E738A8B-4B03-47CA-BE21-24B21C7570BA}" dt="2021-02-02T00:44:48.311" v="165" actId="20577"/>
        <pc:sldMkLst>
          <pc:docMk/>
          <pc:sldMk cId="869430936" sldId="268"/>
        </pc:sldMkLst>
        <pc:spChg chg="mod">
          <ac:chgData name="Kremer, Jared Ross" userId="S::jared.kremer@mavs.uta.edu::fb4fbf94-a3d3-4e3c-b4b9-f10f05d9b841" providerId="AD" clId="Web-{4E738A8B-4B03-47CA-BE21-24B21C7570BA}" dt="2021-02-02T00:35:53.567" v="87" actId="20577"/>
          <ac:spMkLst>
            <pc:docMk/>
            <pc:sldMk cId="869430936" sldId="268"/>
            <ac:spMk id="2" creationId="{7F7D30A1-D200-4A2A-AC85-15F6EE795394}"/>
          </ac:spMkLst>
        </pc:spChg>
        <pc:spChg chg="mod">
          <ac:chgData name="Kremer, Jared Ross" userId="S::jared.kremer@mavs.uta.edu::fb4fbf94-a3d3-4e3c-b4b9-f10f05d9b841" providerId="AD" clId="Web-{4E738A8B-4B03-47CA-BE21-24B21C7570BA}" dt="2021-02-02T00:44:48.311" v="165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Kremer, Jared Ross" userId="S::jared.kremer@mavs.uta.edu::fb4fbf94-a3d3-4e3c-b4b9-f10f05d9b841" providerId="AD" clId="Web-{EFDA24F3-1686-48DF-BE3A-C71437E4B209}"/>
    <pc:docChg chg="modSld">
      <pc:chgData name="Kremer, Jared Ross" userId="S::jared.kremer@mavs.uta.edu::fb4fbf94-a3d3-4e3c-b4b9-f10f05d9b841" providerId="AD" clId="Web-{EFDA24F3-1686-48DF-BE3A-C71437E4B209}" dt="2021-01-31T19:48:43.492" v="360" actId="20577"/>
      <pc:docMkLst>
        <pc:docMk/>
      </pc:docMkLst>
      <pc:sldChg chg="modSp">
        <pc:chgData name="Kremer, Jared Ross" userId="S::jared.kremer@mavs.uta.edu::fb4fbf94-a3d3-4e3c-b4b9-f10f05d9b841" providerId="AD" clId="Web-{EFDA24F3-1686-48DF-BE3A-C71437E4B209}" dt="2021-01-31T19:48:43.492" v="360" actId="20577"/>
        <pc:sldMkLst>
          <pc:docMk/>
          <pc:sldMk cId="1995025379" sldId="259"/>
        </pc:sldMkLst>
        <pc:spChg chg="mod">
          <ac:chgData name="Kremer, Jared Ross" userId="S::jared.kremer@mavs.uta.edu::fb4fbf94-a3d3-4e3c-b4b9-f10f05d9b841" providerId="AD" clId="Web-{EFDA24F3-1686-48DF-BE3A-C71437E4B209}" dt="2021-01-31T19:48:43.492" v="360" actId="20577"/>
          <ac:spMkLst>
            <pc:docMk/>
            <pc:sldMk cId="1995025379" sldId="259"/>
            <ac:spMk id="3" creationId="{59804D49-3464-4977-8230-AA167A82FE1A}"/>
          </ac:spMkLst>
        </pc:spChg>
      </pc:sldChg>
      <pc:sldChg chg="modSp">
        <pc:chgData name="Kremer, Jared Ross" userId="S::jared.kremer@mavs.uta.edu::fb4fbf94-a3d3-4e3c-b4b9-f10f05d9b841" providerId="AD" clId="Web-{EFDA24F3-1686-48DF-BE3A-C71437E4B209}" dt="2021-01-31T19:37:24.410" v="0" actId="20577"/>
        <pc:sldMkLst>
          <pc:docMk/>
          <pc:sldMk cId="3881143977" sldId="266"/>
        </pc:sldMkLst>
        <pc:spChg chg="mod">
          <ac:chgData name="Kremer, Jared Ross" userId="S::jared.kremer@mavs.uta.edu::fb4fbf94-a3d3-4e3c-b4b9-f10f05d9b841" providerId="AD" clId="Web-{EFDA24F3-1686-48DF-BE3A-C71437E4B209}" dt="2021-01-31T19:37:24.410" v="0" actId="20577"/>
          <ac:spMkLst>
            <pc:docMk/>
            <pc:sldMk cId="3881143977" sldId="266"/>
            <ac:spMk id="3" creationId="{582B89A9-5AEE-45A9-BA41-333AEF812754}"/>
          </ac:spMkLst>
        </pc:spChg>
      </pc:sldChg>
    </pc:docChg>
  </pc:docChgLst>
  <pc:docChgLst>
    <pc:chgData name="Bhandari, Ayush" userId="S::ayush.bhandari@mavs.uta.edu::72179ebc-35e8-4083-b9bf-3954648b5c3a" providerId="AD" clId="Web-{1514AB61-EF62-4DB6-B97A-CA11AD7E9646}"/>
    <pc:docChg chg="addSld modSld">
      <pc:chgData name="Bhandari, Ayush" userId="S::ayush.bhandari@mavs.uta.edu::72179ebc-35e8-4083-b9bf-3954648b5c3a" providerId="AD" clId="Web-{1514AB61-EF62-4DB6-B97A-CA11AD7E9646}" dt="2021-01-31T19:20:19.464" v="452" actId="20577"/>
      <pc:docMkLst>
        <pc:docMk/>
      </pc:docMkLst>
      <pc:sldChg chg="modSp">
        <pc:chgData name="Bhandari, Ayush" userId="S::ayush.bhandari@mavs.uta.edu::72179ebc-35e8-4083-b9bf-3954648b5c3a" providerId="AD" clId="Web-{1514AB61-EF62-4DB6-B97A-CA11AD7E9646}" dt="2021-01-31T19:19:13.165" v="356" actId="20577"/>
        <pc:sldMkLst>
          <pc:docMk/>
          <pc:sldMk cId="3131184082" sldId="260"/>
        </pc:sldMkLst>
        <pc:spChg chg="mod">
          <ac:chgData name="Bhandari, Ayush" userId="S::ayush.bhandari@mavs.uta.edu::72179ebc-35e8-4083-b9bf-3954648b5c3a" providerId="AD" clId="Web-{1514AB61-EF62-4DB6-B97A-CA11AD7E9646}" dt="2021-01-31T19:19:13.165" v="356" actId="20577"/>
          <ac:spMkLst>
            <pc:docMk/>
            <pc:sldMk cId="3131184082" sldId="260"/>
            <ac:spMk id="3" creationId="{49C861C2-AAC4-4A54-A3B4-EC83ABBB30AE}"/>
          </ac:spMkLst>
        </pc:spChg>
      </pc:sldChg>
      <pc:sldChg chg="modSp add replId">
        <pc:chgData name="Bhandari, Ayush" userId="S::ayush.bhandari@mavs.uta.edu::72179ebc-35e8-4083-b9bf-3954648b5c3a" providerId="AD" clId="Web-{1514AB61-EF62-4DB6-B97A-CA11AD7E9646}" dt="2021-01-31T19:20:19.464" v="452" actId="20577"/>
        <pc:sldMkLst>
          <pc:docMk/>
          <pc:sldMk cId="435001528" sldId="265"/>
        </pc:sldMkLst>
        <pc:spChg chg="mod">
          <ac:chgData name="Bhandari, Ayush" userId="S::ayush.bhandari@mavs.uta.edu::72179ebc-35e8-4083-b9bf-3954648b5c3a" providerId="AD" clId="Web-{1514AB61-EF62-4DB6-B97A-CA11AD7E9646}" dt="2021-01-31T19:20:19.464" v="452" actId="20577"/>
          <ac:spMkLst>
            <pc:docMk/>
            <pc:sldMk cId="435001528" sldId="265"/>
            <ac:spMk id="3" creationId="{49C861C2-AAC4-4A54-A3B4-EC83ABBB30AE}"/>
          </ac:spMkLst>
        </pc:spChg>
      </pc:sldChg>
    </pc:docChg>
  </pc:docChgLst>
  <pc:docChgLst>
    <pc:chgData clId="Web-{38970225-AFF8-45DB-8BB7-454FC77996B1}"/>
    <pc:docChg chg="modSld">
      <pc:chgData name="" userId="" providerId="" clId="Web-{38970225-AFF8-45DB-8BB7-454FC77996B1}" dt="2021-01-31T19:14:46.379" v="1" actId="20577"/>
      <pc:docMkLst>
        <pc:docMk/>
      </pc:docMkLst>
      <pc:sldChg chg="modSp">
        <pc:chgData name="" userId="" providerId="" clId="Web-{38970225-AFF8-45DB-8BB7-454FC77996B1}" dt="2021-01-31T19:14:46.379" v="1" actId="20577"/>
        <pc:sldMkLst>
          <pc:docMk/>
          <pc:sldMk cId="1849299771" sldId="258"/>
        </pc:sldMkLst>
        <pc:spChg chg="mod">
          <ac:chgData name="" userId="" providerId="" clId="Web-{38970225-AFF8-45DB-8BB7-454FC77996B1}" dt="2021-01-31T19:14:46.379" v="1" actId="20577"/>
          <ac:spMkLst>
            <pc:docMk/>
            <pc:sldMk cId="1849299771" sldId="258"/>
            <ac:spMk id="3" creationId="{3D27C3E8-C1C7-4FCF-A2B3-F0FAC0937A36}"/>
          </ac:spMkLst>
        </pc:spChg>
      </pc:sldChg>
    </pc:docChg>
  </pc:docChgLst>
  <pc:docChgLst>
    <pc:chgData name="Gonzalez, Javier" userId="S::javier.gonzalez3@mavs.uta.edu::87ee8ae2-4a67-4924-92a2-8c628df864bc" providerId="AD" clId="Web-{D84315CE-CB4D-4379-86A9-1D134A0B3551}"/>
    <pc:docChg chg="addSld modSld">
      <pc:chgData name="Gonzalez, Javier" userId="S::javier.gonzalez3@mavs.uta.edu::87ee8ae2-4a67-4924-92a2-8c628df864bc" providerId="AD" clId="Web-{D84315CE-CB4D-4379-86A9-1D134A0B3551}" dt="2021-01-31T19:36:00.364" v="18" actId="20577"/>
      <pc:docMkLst>
        <pc:docMk/>
      </pc:docMkLst>
      <pc:sldChg chg="modSp new">
        <pc:chgData name="Gonzalez, Javier" userId="S::javier.gonzalez3@mavs.uta.edu::87ee8ae2-4a67-4924-92a2-8c628df864bc" providerId="AD" clId="Web-{D84315CE-CB4D-4379-86A9-1D134A0B3551}" dt="2021-01-31T19:36:00.364" v="18" actId="20577"/>
        <pc:sldMkLst>
          <pc:docMk/>
          <pc:sldMk cId="3995776938" sldId="267"/>
        </pc:sldMkLst>
        <pc:spChg chg="mod">
          <ac:chgData name="Gonzalez, Javier" userId="S::javier.gonzalez3@mavs.uta.edu::87ee8ae2-4a67-4924-92a2-8c628df864bc" providerId="AD" clId="Web-{D84315CE-CB4D-4379-86A9-1D134A0B3551}" dt="2021-01-31T19:34:16.045" v="6" actId="20577"/>
          <ac:spMkLst>
            <pc:docMk/>
            <pc:sldMk cId="3995776938" sldId="267"/>
            <ac:spMk id="2" creationId="{0D5C9D2D-62F8-4D95-B154-F1918A37A246}"/>
          </ac:spMkLst>
        </pc:spChg>
        <pc:spChg chg="mod">
          <ac:chgData name="Gonzalez, Javier" userId="S::javier.gonzalez3@mavs.uta.edu::87ee8ae2-4a67-4924-92a2-8c628df864bc" providerId="AD" clId="Web-{D84315CE-CB4D-4379-86A9-1D134A0B3551}" dt="2021-01-31T19:36:00.364" v="18" actId="20577"/>
          <ac:spMkLst>
            <pc:docMk/>
            <pc:sldMk cId="3995776938" sldId="267"/>
            <ac:spMk id="3" creationId="{7F4E1876-40E2-48A2-BD27-BD841F87077D}"/>
          </ac:spMkLst>
        </pc:spChg>
      </pc:sldChg>
    </pc:docChg>
  </pc:docChgLst>
  <pc:docChgLst>
    <pc:chgData name="Kremer, Jared Ross" userId="S::jared.kremer@mavs.uta.edu::fb4fbf94-a3d3-4e3c-b4b9-f10f05d9b841" providerId="AD" clId="Web-{0D43632B-85D0-4379-B938-ECFDDC6190F3}"/>
    <pc:docChg chg="modSld">
      <pc:chgData name="Kremer, Jared Ross" userId="S::jared.kremer@mavs.uta.edu::fb4fbf94-a3d3-4e3c-b4b9-f10f05d9b841" providerId="AD" clId="Web-{0D43632B-85D0-4379-B938-ECFDDC6190F3}" dt="2021-02-02T00:06:07.713" v="215" actId="20577"/>
      <pc:docMkLst>
        <pc:docMk/>
      </pc:docMkLst>
      <pc:sldChg chg="modSp">
        <pc:chgData name="Kremer, Jared Ross" userId="S::jared.kremer@mavs.uta.edu::fb4fbf94-a3d3-4e3c-b4b9-f10f05d9b841" providerId="AD" clId="Web-{0D43632B-85D0-4379-B938-ECFDDC6190F3}" dt="2021-02-02T00:06:07.713" v="215" actId="20577"/>
        <pc:sldMkLst>
          <pc:docMk/>
          <pc:sldMk cId="1849299771" sldId="258"/>
        </pc:sldMkLst>
        <pc:spChg chg="mod">
          <ac:chgData name="Kremer, Jared Ross" userId="S::jared.kremer@mavs.uta.edu::fb4fbf94-a3d3-4e3c-b4b9-f10f05d9b841" providerId="AD" clId="Web-{0D43632B-85D0-4379-B938-ECFDDC6190F3}" dt="2021-02-02T00:06:07.713" v="215" actId="20577"/>
          <ac:spMkLst>
            <pc:docMk/>
            <pc:sldMk cId="1849299771" sldId="258"/>
            <ac:spMk id="3" creationId="{3D27C3E8-C1C7-4FCF-A2B3-F0FAC0937A36}"/>
          </ac:spMkLst>
        </pc:spChg>
      </pc:sldChg>
    </pc:docChg>
  </pc:docChgLst>
  <pc:docChgLst>
    <pc:chgData name="Bhandari, Ayush" userId="S::ayush.bhandari@mavs.uta.edu::72179ebc-35e8-4083-b9bf-3954648b5c3a" providerId="AD" clId="Web-{6DA3C8D2-4E4F-43B8-8DF0-B3AF859AC203}"/>
    <pc:docChg chg="modSld">
      <pc:chgData name="Bhandari, Ayush" userId="S::ayush.bhandari@mavs.uta.edu::72179ebc-35e8-4083-b9bf-3954648b5c3a" providerId="AD" clId="Web-{6DA3C8D2-4E4F-43B8-8DF0-B3AF859AC203}" dt="2021-02-02T00:55:12.957" v="8" actId="20577"/>
      <pc:docMkLst>
        <pc:docMk/>
      </pc:docMkLst>
      <pc:sldChg chg="modSp">
        <pc:chgData name="Bhandari, Ayush" userId="S::ayush.bhandari@mavs.uta.edu::72179ebc-35e8-4083-b9bf-3954648b5c3a" providerId="AD" clId="Web-{6DA3C8D2-4E4F-43B8-8DF0-B3AF859AC203}" dt="2021-02-02T00:53:42.811" v="2" actId="20577"/>
        <pc:sldMkLst>
          <pc:docMk/>
          <pc:sldMk cId="1995025379" sldId="259"/>
        </pc:sldMkLst>
        <pc:spChg chg="mod">
          <ac:chgData name="Bhandari, Ayush" userId="S::ayush.bhandari@mavs.uta.edu::72179ebc-35e8-4083-b9bf-3954648b5c3a" providerId="AD" clId="Web-{6DA3C8D2-4E4F-43B8-8DF0-B3AF859AC203}" dt="2021-02-02T00:53:42.811" v="2" actId="20577"/>
          <ac:spMkLst>
            <pc:docMk/>
            <pc:sldMk cId="1995025379" sldId="259"/>
            <ac:spMk id="3" creationId="{59804D49-3464-4977-8230-AA167A82FE1A}"/>
          </ac:spMkLst>
        </pc:spChg>
      </pc:sldChg>
      <pc:sldChg chg="modSp">
        <pc:chgData name="Bhandari, Ayush" userId="S::ayush.bhandari@mavs.uta.edu::72179ebc-35e8-4083-b9bf-3954648b5c3a" providerId="AD" clId="Web-{6DA3C8D2-4E4F-43B8-8DF0-B3AF859AC203}" dt="2021-02-02T00:55:12.957" v="8" actId="20577"/>
        <pc:sldMkLst>
          <pc:docMk/>
          <pc:sldMk cId="869430936" sldId="268"/>
        </pc:sldMkLst>
        <pc:spChg chg="mod">
          <ac:chgData name="Bhandari, Ayush" userId="S::ayush.bhandari@mavs.uta.edu::72179ebc-35e8-4083-b9bf-3954648b5c3a" providerId="AD" clId="Web-{6DA3C8D2-4E4F-43B8-8DF0-B3AF859AC203}" dt="2021-02-02T00:55:12.957" v="8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Gonzalez, Javier" userId="S::javier.gonzalez3@mavs.uta.edu::87ee8ae2-4a67-4924-92a2-8c628df864bc" providerId="AD" clId="Web-{03F7E836-433A-49C8-8811-CC68D76ADEBC}"/>
    <pc:docChg chg="modSld sldOrd">
      <pc:chgData name="Gonzalez, Javier" userId="S::javier.gonzalez3@mavs.uta.edu::87ee8ae2-4a67-4924-92a2-8c628df864bc" providerId="AD" clId="Web-{03F7E836-433A-49C8-8811-CC68D76ADEBC}" dt="2021-02-02T01:29:56.567" v="142"/>
      <pc:docMkLst>
        <pc:docMk/>
      </pc:docMkLst>
      <pc:sldChg chg="addSp delSp modSp">
        <pc:chgData name="Gonzalez, Javier" userId="S::javier.gonzalez3@mavs.uta.edu::87ee8ae2-4a67-4924-92a2-8c628df864bc" providerId="AD" clId="Web-{03F7E836-433A-49C8-8811-CC68D76ADEBC}" dt="2021-02-02T01:25:56.500" v="141" actId="1076"/>
        <pc:sldMkLst>
          <pc:docMk/>
          <pc:sldMk cId="1969155078" sldId="257"/>
        </pc:sldMkLst>
        <pc:spChg chg="mod">
          <ac:chgData name="Gonzalez, Javier" userId="S::javier.gonzalez3@mavs.uta.edu::87ee8ae2-4a67-4924-92a2-8c628df864bc" providerId="AD" clId="Web-{03F7E836-433A-49C8-8811-CC68D76ADEBC}" dt="2021-02-02T00:25:44.098" v="6"/>
          <ac:spMkLst>
            <pc:docMk/>
            <pc:sldMk cId="1969155078" sldId="257"/>
            <ac:spMk id="2" creationId="{8CCAFF67-CC0E-496D-806B-1693A21E325E}"/>
          </ac:spMkLst>
        </pc:spChg>
        <pc:spChg chg="add del mod">
          <ac:chgData name="Gonzalez, Javier" userId="S::javier.gonzalez3@mavs.uta.edu::87ee8ae2-4a67-4924-92a2-8c628df864bc" providerId="AD" clId="Web-{03F7E836-433A-49C8-8811-CC68D76ADEBC}" dt="2021-02-02T01:25:41.078" v="137"/>
          <ac:spMkLst>
            <pc:docMk/>
            <pc:sldMk cId="1969155078" sldId="257"/>
            <ac:spMk id="7" creationId="{6966335E-525E-4984-A086-8372AA392B5A}"/>
          </ac:spMkLst>
        </pc:spChg>
        <pc:spChg chg="del">
          <ac:chgData name="Gonzalez, Javier" userId="S::javier.gonzalez3@mavs.uta.edu::87ee8ae2-4a67-4924-92a2-8c628df864bc" providerId="AD" clId="Web-{03F7E836-433A-49C8-8811-CC68D76ADEBC}" dt="2021-02-02T00:25:44.098" v="6"/>
          <ac:spMkLst>
            <pc:docMk/>
            <pc:sldMk cId="1969155078" sldId="257"/>
            <ac:spMk id="9" creationId="{5FA21C72-692C-49FD-9EB4-DDDDDEBD4BD6}"/>
          </ac:spMkLst>
        </pc:spChg>
        <pc:spChg chg="del">
          <ac:chgData name="Gonzalez, Javier" userId="S::javier.gonzalez3@mavs.uta.edu::87ee8ae2-4a67-4924-92a2-8c628df864bc" providerId="AD" clId="Web-{03F7E836-433A-49C8-8811-CC68D76ADEBC}" dt="2021-02-02T00:25:44.098" v="6"/>
          <ac:spMkLst>
            <pc:docMk/>
            <pc:sldMk cId="1969155078" sldId="257"/>
            <ac:spMk id="11" creationId="{FBAF941A-6830-47A3-B63C-7C7B66AEA73B}"/>
          </ac:spMkLst>
        </pc:spChg>
        <pc:picChg chg="add mod ord">
          <ac:chgData name="Gonzalez, Javier" userId="S::javier.gonzalez3@mavs.uta.edu::87ee8ae2-4a67-4924-92a2-8c628df864bc" providerId="AD" clId="Web-{03F7E836-433A-49C8-8811-CC68D76ADEBC}" dt="2021-02-02T01:25:56.500" v="141" actId="1076"/>
          <ac:picMkLst>
            <pc:docMk/>
            <pc:sldMk cId="1969155078" sldId="257"/>
            <ac:picMk id="3" creationId="{2305E9BF-AF15-4B3E-BDE4-CA6B4C7A2BA8}"/>
          </ac:picMkLst>
        </pc:picChg>
        <pc:picChg chg="del">
          <ac:chgData name="Gonzalez, Javier" userId="S::javier.gonzalez3@mavs.uta.edu::87ee8ae2-4a67-4924-92a2-8c628df864bc" providerId="AD" clId="Web-{03F7E836-433A-49C8-8811-CC68D76ADEBC}" dt="2021-02-02T00:23:31.766" v="0"/>
          <ac:picMkLst>
            <pc:docMk/>
            <pc:sldMk cId="1969155078" sldId="257"/>
            <ac:picMk id="3" creationId="{24BE4C38-EDEA-4F16-AC50-2136449D9DE0}"/>
          </ac:picMkLst>
        </pc:picChg>
        <pc:picChg chg="del ord">
          <ac:chgData name="Gonzalez, Javier" userId="S::javier.gonzalez3@mavs.uta.edu::87ee8ae2-4a67-4924-92a2-8c628df864bc" providerId="AD" clId="Web-{03F7E836-433A-49C8-8811-CC68D76ADEBC}" dt="2021-02-02T00:42:26.439" v="11"/>
          <ac:picMkLst>
            <pc:docMk/>
            <pc:sldMk cId="1969155078" sldId="257"/>
            <ac:picMk id="4" creationId="{590CF8A4-067F-4E7B-AB2D-439A12EC77E5}"/>
          </ac:picMkLst>
        </pc:picChg>
        <pc:picChg chg="add del mod">
          <ac:chgData name="Gonzalez, Javier" userId="S::javier.gonzalez3@mavs.uta.edu::87ee8ae2-4a67-4924-92a2-8c628df864bc" providerId="AD" clId="Web-{03F7E836-433A-49C8-8811-CC68D76ADEBC}" dt="2021-02-02T01:25:18.640" v="136"/>
          <ac:picMkLst>
            <pc:docMk/>
            <pc:sldMk cId="1969155078" sldId="257"/>
            <ac:picMk id="5" creationId="{62DBBC09-867F-4B99-B352-CEF7DBD962F4}"/>
          </ac:picMkLst>
        </pc:picChg>
      </pc:sldChg>
      <pc:sldChg chg="modSp">
        <pc:chgData name="Gonzalez, Javier" userId="S::javier.gonzalez3@mavs.uta.edu::87ee8ae2-4a67-4924-92a2-8c628df864bc" providerId="AD" clId="Web-{03F7E836-433A-49C8-8811-CC68D76ADEBC}" dt="2021-02-02T00:43:19.815" v="21" actId="20577"/>
        <pc:sldMkLst>
          <pc:docMk/>
          <pc:sldMk cId="1849299771" sldId="258"/>
        </pc:sldMkLst>
        <pc:spChg chg="mod">
          <ac:chgData name="Gonzalez, Javier" userId="S::javier.gonzalez3@mavs.uta.edu::87ee8ae2-4a67-4924-92a2-8c628df864bc" providerId="AD" clId="Web-{03F7E836-433A-49C8-8811-CC68D76ADEBC}" dt="2021-02-02T00:43:19.815" v="21" actId="20577"/>
          <ac:spMkLst>
            <pc:docMk/>
            <pc:sldMk cId="1849299771" sldId="258"/>
            <ac:spMk id="3" creationId="{3D27C3E8-C1C7-4FCF-A2B3-F0FAC0937A36}"/>
          </ac:spMkLst>
        </pc:spChg>
      </pc:sldChg>
      <pc:sldChg chg="modSp ord">
        <pc:chgData name="Gonzalez, Javier" userId="S::javier.gonzalez3@mavs.uta.edu::87ee8ae2-4a67-4924-92a2-8c628df864bc" providerId="AD" clId="Web-{03F7E836-433A-49C8-8811-CC68D76ADEBC}" dt="2021-02-02T01:29:56.567" v="142"/>
        <pc:sldMkLst>
          <pc:docMk/>
          <pc:sldMk cId="649028763" sldId="261"/>
        </pc:sldMkLst>
        <pc:spChg chg="mod">
          <ac:chgData name="Gonzalez, Javier" userId="S::javier.gonzalez3@mavs.uta.edu::87ee8ae2-4a67-4924-92a2-8c628df864bc" providerId="AD" clId="Web-{03F7E836-433A-49C8-8811-CC68D76ADEBC}" dt="2021-02-02T01:10:49.375" v="135" actId="20577"/>
          <ac:spMkLst>
            <pc:docMk/>
            <pc:sldMk cId="649028763" sldId="261"/>
            <ac:spMk id="3" creationId="{07FC618E-9305-4F1B-930F-F72F47E4BC9E}"/>
          </ac:spMkLst>
        </pc:spChg>
      </pc:sldChg>
      <pc:sldChg chg="modSp">
        <pc:chgData name="Gonzalez, Javier" userId="S::javier.gonzalez3@mavs.uta.edu::87ee8ae2-4a67-4924-92a2-8c628df864bc" providerId="AD" clId="Web-{03F7E836-433A-49C8-8811-CC68D76ADEBC}" dt="2021-02-02T01:08:03.981" v="129" actId="20577"/>
        <pc:sldMkLst>
          <pc:docMk/>
          <pc:sldMk cId="869430936" sldId="268"/>
        </pc:sldMkLst>
        <pc:spChg chg="mod">
          <ac:chgData name="Gonzalez, Javier" userId="S::javier.gonzalez3@mavs.uta.edu::87ee8ae2-4a67-4924-92a2-8c628df864bc" providerId="AD" clId="Web-{03F7E836-433A-49C8-8811-CC68D76ADEBC}" dt="2021-02-02T01:08:03.981" v="129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Bhandari, Ayush" userId="S::ayush.bhandari@mavs.uta.edu::72179ebc-35e8-4083-b9bf-3954648b5c3a" providerId="AD" clId="Web-{AD4390AD-1A40-49B1-A779-8C38EE644AB0}"/>
    <pc:docChg chg="modSld">
      <pc:chgData name="Bhandari, Ayush" userId="S::ayush.bhandari@mavs.uta.edu::72179ebc-35e8-4083-b9bf-3954648b5c3a" providerId="AD" clId="Web-{AD4390AD-1A40-49B1-A779-8C38EE644AB0}" dt="2021-02-02T04:07:10.050" v="6" actId="20577"/>
      <pc:docMkLst>
        <pc:docMk/>
      </pc:docMkLst>
      <pc:sldChg chg="modSp">
        <pc:chgData name="Bhandari, Ayush" userId="S::ayush.bhandari@mavs.uta.edu::72179ebc-35e8-4083-b9bf-3954648b5c3a" providerId="AD" clId="Web-{AD4390AD-1A40-49B1-A779-8C38EE644AB0}" dt="2021-02-02T04:07:10.050" v="6" actId="20577"/>
        <pc:sldMkLst>
          <pc:docMk/>
          <pc:sldMk cId="869430936" sldId="268"/>
        </pc:sldMkLst>
        <pc:spChg chg="mod">
          <ac:chgData name="Bhandari, Ayush" userId="S::ayush.bhandari@mavs.uta.edu::72179ebc-35e8-4083-b9bf-3954648b5c3a" providerId="AD" clId="Web-{AD4390AD-1A40-49B1-A779-8C38EE644AB0}" dt="2021-02-02T04:07:10.050" v="6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Kremer, Jared Ross" userId="S::jared.kremer@mavs.uta.edu::fb4fbf94-a3d3-4e3c-b4b9-f10f05d9b841" providerId="AD" clId="Web-{079E266D-2C02-4E47-BD85-8C5BEB0CE591}"/>
    <pc:docChg chg="addSld modSld">
      <pc:chgData name="Kremer, Jared Ross" userId="S::jared.kremer@mavs.uta.edu::fb4fbf94-a3d3-4e3c-b4b9-f10f05d9b841" providerId="AD" clId="Web-{079E266D-2C02-4E47-BD85-8C5BEB0CE591}" dt="2021-01-29T04:35:54.409" v="28" actId="20577"/>
      <pc:docMkLst>
        <pc:docMk/>
      </pc:docMkLst>
      <pc:sldChg chg="modSp new">
        <pc:chgData name="Kremer, Jared Ross" userId="S::jared.kremer@mavs.uta.edu::fb4fbf94-a3d3-4e3c-b4b9-f10f05d9b841" providerId="AD" clId="Web-{079E266D-2C02-4E47-BD85-8C5BEB0CE591}" dt="2021-01-29T04:34:31.520" v="3" actId="20577"/>
        <pc:sldMkLst>
          <pc:docMk/>
          <pc:sldMk cId="1790054146" sldId="263"/>
        </pc:sldMkLst>
        <pc:spChg chg="mod">
          <ac:chgData name="Kremer, Jared Ross" userId="S::jared.kremer@mavs.uta.edu::fb4fbf94-a3d3-4e3c-b4b9-f10f05d9b841" providerId="AD" clId="Web-{079E266D-2C02-4E47-BD85-8C5BEB0CE591}" dt="2021-01-29T04:34:31.520" v="3" actId="20577"/>
          <ac:spMkLst>
            <pc:docMk/>
            <pc:sldMk cId="1790054146" sldId="263"/>
            <ac:spMk id="2" creationId="{23296FE7-8582-4863-816D-9801D5A3DE7E}"/>
          </ac:spMkLst>
        </pc:spChg>
      </pc:sldChg>
      <pc:sldChg chg="addSp modSp new">
        <pc:chgData name="Kremer, Jared Ross" userId="S::jared.kremer@mavs.uta.edu::fb4fbf94-a3d3-4e3c-b4b9-f10f05d9b841" providerId="AD" clId="Web-{079E266D-2C02-4E47-BD85-8C5BEB0CE591}" dt="2021-01-29T04:35:54.409" v="28" actId="20577"/>
        <pc:sldMkLst>
          <pc:docMk/>
          <pc:sldMk cId="1759296041" sldId="264"/>
        </pc:sldMkLst>
        <pc:spChg chg="add mod">
          <ac:chgData name="Kremer, Jared Ross" userId="S::jared.kremer@mavs.uta.edu::fb4fbf94-a3d3-4e3c-b4b9-f10f05d9b841" providerId="AD" clId="Web-{079E266D-2C02-4E47-BD85-8C5BEB0CE591}" dt="2021-01-29T04:35:54.409" v="28" actId="20577"/>
          <ac:spMkLst>
            <pc:docMk/>
            <pc:sldMk cId="1759296041" sldId="264"/>
            <ac:spMk id="2" creationId="{90AE60C0-2A41-4166-9FE8-91584A5307B6}"/>
          </ac:spMkLst>
        </pc:spChg>
      </pc:sldChg>
    </pc:docChg>
  </pc:docChgLst>
  <pc:docChgLst>
    <pc:chgData name="Bhandari, Ayush" userId="S::ayush.bhandari@mavs.uta.edu::72179ebc-35e8-4083-b9bf-3954648b5c3a" providerId="AD" clId="Web-{E0E7AA66-D3BF-44BA-A05B-C6A0B8E77EEA}"/>
    <pc:docChg chg="modSld">
      <pc:chgData name="Bhandari, Ayush" userId="S::ayush.bhandari@mavs.uta.edu::72179ebc-35e8-4083-b9bf-3954648b5c3a" providerId="AD" clId="Web-{E0E7AA66-D3BF-44BA-A05B-C6A0B8E77EEA}" dt="2021-02-02T00:48:15.553" v="168" actId="20577"/>
      <pc:docMkLst>
        <pc:docMk/>
      </pc:docMkLst>
      <pc:sldChg chg="modSp">
        <pc:chgData name="Bhandari, Ayush" userId="S::ayush.bhandari@mavs.uta.edu::72179ebc-35e8-4083-b9bf-3954648b5c3a" providerId="AD" clId="Web-{E0E7AA66-D3BF-44BA-A05B-C6A0B8E77EEA}" dt="2021-02-02T00:48:15.553" v="168" actId="20577"/>
        <pc:sldMkLst>
          <pc:docMk/>
          <pc:sldMk cId="869430936" sldId="268"/>
        </pc:sldMkLst>
        <pc:spChg chg="mod">
          <ac:chgData name="Bhandari, Ayush" userId="S::ayush.bhandari@mavs.uta.edu::72179ebc-35e8-4083-b9bf-3954648b5c3a" providerId="AD" clId="Web-{E0E7AA66-D3BF-44BA-A05B-C6A0B8E77EEA}" dt="2021-02-02T00:48:15.553" v="168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Bhandari, Ayush" userId="S::ayush.bhandari@mavs.uta.edu::72179ebc-35e8-4083-b9bf-3954648b5c3a" providerId="AD" clId="Web-{92AB7908-A1E8-4711-81FB-DB473E613849}"/>
    <pc:docChg chg="modSld">
      <pc:chgData name="Bhandari, Ayush" userId="S::ayush.bhandari@mavs.uta.edu::72179ebc-35e8-4083-b9bf-3954648b5c3a" providerId="AD" clId="Web-{92AB7908-A1E8-4711-81FB-DB473E613849}" dt="2021-02-01T17:07:59.532" v="82" actId="20577"/>
      <pc:docMkLst>
        <pc:docMk/>
      </pc:docMkLst>
      <pc:sldChg chg="modSp">
        <pc:chgData name="Bhandari, Ayush" userId="S::ayush.bhandari@mavs.uta.edu::72179ebc-35e8-4083-b9bf-3954648b5c3a" providerId="AD" clId="Web-{92AB7908-A1E8-4711-81FB-DB473E613849}" dt="2021-02-01T17:07:59.532" v="82" actId="20577"/>
        <pc:sldMkLst>
          <pc:docMk/>
          <pc:sldMk cId="3131184082" sldId="260"/>
        </pc:sldMkLst>
        <pc:spChg chg="mod">
          <ac:chgData name="Bhandari, Ayush" userId="S::ayush.bhandari@mavs.uta.edu::72179ebc-35e8-4083-b9bf-3954648b5c3a" providerId="AD" clId="Web-{92AB7908-A1E8-4711-81FB-DB473E613849}" dt="2021-02-01T17:07:59.532" v="82" actId="20577"/>
          <ac:spMkLst>
            <pc:docMk/>
            <pc:sldMk cId="3131184082" sldId="260"/>
            <ac:spMk id="3" creationId="{49C861C2-AAC4-4A54-A3B4-EC83ABBB30AE}"/>
          </ac:spMkLst>
        </pc:spChg>
      </pc:sldChg>
    </pc:docChg>
  </pc:docChgLst>
  <pc:docChgLst>
    <pc:chgData name="Kremer, Jared Ross" userId="S::jared.kremer@mavs.uta.edu::fb4fbf94-a3d3-4e3c-b4b9-f10f05d9b841" providerId="AD" clId="Web-{744BDA90-3A94-45BA-8435-2F9344FAABFF}"/>
    <pc:docChg chg="addSld modSld">
      <pc:chgData name="Kremer, Jared Ross" userId="S::jared.kremer@mavs.uta.edu::fb4fbf94-a3d3-4e3c-b4b9-f10f05d9b841" providerId="AD" clId="Web-{744BDA90-3A94-45BA-8435-2F9344FAABFF}" dt="2021-01-29T04:32:54.814" v="61" actId="20577"/>
      <pc:docMkLst>
        <pc:docMk/>
      </pc:docMkLst>
      <pc:sldChg chg="modSp new">
        <pc:chgData name="Kremer, Jared Ross" userId="S::jared.kremer@mavs.uta.edu::fb4fbf94-a3d3-4e3c-b4b9-f10f05d9b841" providerId="AD" clId="Web-{744BDA90-3A94-45BA-8435-2F9344FAABFF}" dt="2021-01-29T04:29:04.280" v="9" actId="20577"/>
        <pc:sldMkLst>
          <pc:docMk/>
          <pc:sldMk cId="1849299771" sldId="258"/>
        </pc:sldMkLst>
        <pc:spChg chg="mod">
          <ac:chgData name="Kremer, Jared Ross" userId="S::jared.kremer@mavs.uta.edu::fb4fbf94-a3d3-4e3c-b4b9-f10f05d9b841" providerId="AD" clId="Web-{744BDA90-3A94-45BA-8435-2F9344FAABFF}" dt="2021-01-29T04:29:04.280" v="9" actId="20577"/>
          <ac:spMkLst>
            <pc:docMk/>
            <pc:sldMk cId="1849299771" sldId="258"/>
            <ac:spMk id="2" creationId="{5288487D-9180-41B7-BD96-FACEF29E96DA}"/>
          </ac:spMkLst>
        </pc:spChg>
      </pc:sldChg>
      <pc:sldChg chg="modSp new">
        <pc:chgData name="Kremer, Jared Ross" userId="S::jared.kremer@mavs.uta.edu::fb4fbf94-a3d3-4e3c-b4b9-f10f05d9b841" providerId="AD" clId="Web-{744BDA90-3A94-45BA-8435-2F9344FAABFF}" dt="2021-01-29T04:32:01.095" v="19" actId="20577"/>
        <pc:sldMkLst>
          <pc:docMk/>
          <pc:sldMk cId="1995025379" sldId="259"/>
        </pc:sldMkLst>
        <pc:spChg chg="mod">
          <ac:chgData name="Kremer, Jared Ross" userId="S::jared.kremer@mavs.uta.edu::fb4fbf94-a3d3-4e3c-b4b9-f10f05d9b841" providerId="AD" clId="Web-{744BDA90-3A94-45BA-8435-2F9344FAABFF}" dt="2021-01-29T04:32:01.095" v="19" actId="20577"/>
          <ac:spMkLst>
            <pc:docMk/>
            <pc:sldMk cId="1995025379" sldId="259"/>
            <ac:spMk id="2" creationId="{79AA1332-AE30-4A5D-855D-3E8E860F6A9C}"/>
          </ac:spMkLst>
        </pc:spChg>
      </pc:sldChg>
      <pc:sldChg chg="modSp new">
        <pc:chgData name="Kremer, Jared Ross" userId="S::jared.kremer@mavs.uta.edu::fb4fbf94-a3d3-4e3c-b4b9-f10f05d9b841" providerId="AD" clId="Web-{744BDA90-3A94-45BA-8435-2F9344FAABFF}" dt="2021-01-29T04:32:24.595" v="34" actId="20577"/>
        <pc:sldMkLst>
          <pc:docMk/>
          <pc:sldMk cId="3131184082" sldId="260"/>
        </pc:sldMkLst>
        <pc:spChg chg="mod">
          <ac:chgData name="Kremer, Jared Ross" userId="S::jared.kremer@mavs.uta.edu::fb4fbf94-a3d3-4e3c-b4b9-f10f05d9b841" providerId="AD" clId="Web-{744BDA90-3A94-45BA-8435-2F9344FAABFF}" dt="2021-01-29T04:32:24.595" v="34" actId="20577"/>
          <ac:spMkLst>
            <pc:docMk/>
            <pc:sldMk cId="3131184082" sldId="260"/>
            <ac:spMk id="2" creationId="{11DF88E4-98E6-4888-BAC1-6E14EE2BCC55}"/>
          </ac:spMkLst>
        </pc:spChg>
      </pc:sldChg>
      <pc:sldChg chg="modSp new">
        <pc:chgData name="Kremer, Jared Ross" userId="S::jared.kremer@mavs.uta.edu::fb4fbf94-a3d3-4e3c-b4b9-f10f05d9b841" providerId="AD" clId="Web-{744BDA90-3A94-45BA-8435-2F9344FAABFF}" dt="2021-01-29T04:32:45.189" v="46" actId="20577"/>
        <pc:sldMkLst>
          <pc:docMk/>
          <pc:sldMk cId="649028763" sldId="261"/>
        </pc:sldMkLst>
        <pc:spChg chg="mod">
          <ac:chgData name="Kremer, Jared Ross" userId="S::jared.kremer@mavs.uta.edu::fb4fbf94-a3d3-4e3c-b4b9-f10f05d9b841" providerId="AD" clId="Web-{744BDA90-3A94-45BA-8435-2F9344FAABFF}" dt="2021-01-29T04:32:45.189" v="46" actId="20577"/>
          <ac:spMkLst>
            <pc:docMk/>
            <pc:sldMk cId="649028763" sldId="261"/>
            <ac:spMk id="2" creationId="{6DBBC2F5-D43A-47DD-81A4-CB1735576962}"/>
          </ac:spMkLst>
        </pc:spChg>
      </pc:sldChg>
      <pc:sldChg chg="modSp new">
        <pc:chgData name="Kremer, Jared Ross" userId="S::jared.kremer@mavs.uta.edu::fb4fbf94-a3d3-4e3c-b4b9-f10f05d9b841" providerId="AD" clId="Web-{744BDA90-3A94-45BA-8435-2F9344FAABFF}" dt="2021-01-29T04:32:54.814" v="61" actId="20577"/>
        <pc:sldMkLst>
          <pc:docMk/>
          <pc:sldMk cId="1887898040" sldId="262"/>
        </pc:sldMkLst>
        <pc:spChg chg="mod">
          <ac:chgData name="Kremer, Jared Ross" userId="S::jared.kremer@mavs.uta.edu::fb4fbf94-a3d3-4e3c-b4b9-f10f05d9b841" providerId="AD" clId="Web-{744BDA90-3A94-45BA-8435-2F9344FAABFF}" dt="2021-01-29T04:32:54.814" v="61" actId="20577"/>
          <ac:spMkLst>
            <pc:docMk/>
            <pc:sldMk cId="1887898040" sldId="262"/>
            <ac:spMk id="2" creationId="{58F22C59-2136-4422-A1A4-9B9756EC2BEA}"/>
          </ac:spMkLst>
        </pc:spChg>
      </pc:sldChg>
    </pc:docChg>
  </pc:docChgLst>
  <pc:docChgLst>
    <pc:chgData name="Gonzalez, Javier" userId="S::javier.gonzalez3@mavs.uta.edu::87ee8ae2-4a67-4924-92a2-8c628df864bc" providerId="AD" clId="Web-{0FEEDCA1-9C58-411A-8F41-9922FA0EA9B8}"/>
    <pc:docChg chg="modSld">
      <pc:chgData name="Gonzalez, Javier" userId="S::javier.gonzalez3@mavs.uta.edu::87ee8ae2-4a67-4924-92a2-8c628df864bc" providerId="AD" clId="Web-{0FEEDCA1-9C58-411A-8F41-9922FA0EA9B8}" dt="2021-01-31T19:12:34.855" v="2" actId="20577"/>
      <pc:docMkLst>
        <pc:docMk/>
      </pc:docMkLst>
      <pc:sldChg chg="modSp">
        <pc:chgData name="Gonzalez, Javier" userId="S::javier.gonzalez3@mavs.uta.edu::87ee8ae2-4a67-4924-92a2-8c628df864bc" providerId="AD" clId="Web-{0FEEDCA1-9C58-411A-8F41-9922FA0EA9B8}" dt="2021-01-31T19:12:34.855" v="2" actId="20577"/>
        <pc:sldMkLst>
          <pc:docMk/>
          <pc:sldMk cId="649028763" sldId="261"/>
        </pc:sldMkLst>
        <pc:spChg chg="mod">
          <ac:chgData name="Gonzalez, Javier" userId="S::javier.gonzalez3@mavs.uta.edu::87ee8ae2-4a67-4924-92a2-8c628df864bc" providerId="AD" clId="Web-{0FEEDCA1-9C58-411A-8F41-9922FA0EA9B8}" dt="2021-01-31T19:12:34.855" v="2" actId="20577"/>
          <ac:spMkLst>
            <pc:docMk/>
            <pc:sldMk cId="649028763" sldId="261"/>
            <ac:spMk id="3" creationId="{07FC618E-9305-4F1B-930F-F72F47E4BC9E}"/>
          </ac:spMkLst>
        </pc:spChg>
      </pc:sldChg>
    </pc:docChg>
  </pc:docChgLst>
  <pc:docChgLst>
    <pc:chgData name="Bhandari, Ayush" userId="S::ayush.bhandari@mavs.uta.edu::72179ebc-35e8-4083-b9bf-3954648b5c3a" providerId="AD" clId="Web-{3F32681B-3141-4CCC-8465-20F7EC289A5C}"/>
    <pc:docChg chg="modSld">
      <pc:chgData name="Bhandari, Ayush" userId="S::ayush.bhandari@mavs.uta.edu::72179ebc-35e8-4083-b9bf-3954648b5c3a" providerId="AD" clId="Web-{3F32681B-3141-4CCC-8465-20F7EC289A5C}" dt="2021-01-31T19:49:38.313" v="213" actId="20577"/>
      <pc:docMkLst>
        <pc:docMk/>
      </pc:docMkLst>
      <pc:sldChg chg="modSp">
        <pc:chgData name="Bhandari, Ayush" userId="S::ayush.bhandari@mavs.uta.edu::72179ebc-35e8-4083-b9bf-3954648b5c3a" providerId="AD" clId="Web-{3F32681B-3141-4CCC-8465-20F7EC289A5C}" dt="2021-01-31T19:49:05.422" v="182" actId="20577"/>
        <pc:sldMkLst>
          <pc:docMk/>
          <pc:sldMk cId="3131184082" sldId="260"/>
        </pc:sldMkLst>
        <pc:spChg chg="mod">
          <ac:chgData name="Bhandari, Ayush" userId="S::ayush.bhandari@mavs.uta.edu::72179ebc-35e8-4083-b9bf-3954648b5c3a" providerId="AD" clId="Web-{3F32681B-3141-4CCC-8465-20F7EC289A5C}" dt="2021-01-31T19:49:05.422" v="182" actId="20577"/>
          <ac:spMkLst>
            <pc:docMk/>
            <pc:sldMk cId="3131184082" sldId="260"/>
            <ac:spMk id="3" creationId="{49C861C2-AAC4-4A54-A3B4-EC83ABBB30AE}"/>
          </ac:spMkLst>
        </pc:spChg>
      </pc:sldChg>
      <pc:sldChg chg="modSp">
        <pc:chgData name="Bhandari, Ayush" userId="S::ayush.bhandari@mavs.uta.edu::72179ebc-35e8-4083-b9bf-3954648b5c3a" providerId="AD" clId="Web-{3F32681B-3141-4CCC-8465-20F7EC289A5C}" dt="2021-01-31T19:49:38.313" v="213" actId="20577"/>
        <pc:sldMkLst>
          <pc:docMk/>
          <pc:sldMk cId="435001528" sldId="265"/>
        </pc:sldMkLst>
        <pc:spChg chg="mod">
          <ac:chgData name="Bhandari, Ayush" userId="S::ayush.bhandari@mavs.uta.edu::72179ebc-35e8-4083-b9bf-3954648b5c3a" providerId="AD" clId="Web-{3F32681B-3141-4CCC-8465-20F7EC289A5C}" dt="2021-01-31T19:49:38.313" v="213" actId="20577"/>
          <ac:spMkLst>
            <pc:docMk/>
            <pc:sldMk cId="435001528" sldId="265"/>
            <ac:spMk id="3" creationId="{49C861C2-AAC4-4A54-A3B4-EC83ABBB30AE}"/>
          </ac:spMkLst>
        </pc:spChg>
      </pc:sldChg>
    </pc:docChg>
  </pc:docChgLst>
  <pc:docChgLst>
    <pc:chgData name="Gonzalez, Javier" userId="S::javier.gonzalez3@mavs.uta.edu::87ee8ae2-4a67-4924-92a2-8c628df864bc" providerId="AD" clId="Web-{8715960A-4413-4E51-A8D8-3F02F4212BB8}"/>
    <pc:docChg chg="addSld modSld">
      <pc:chgData name="Gonzalez, Javier" userId="S::javier.gonzalez3@mavs.uta.edu::87ee8ae2-4a67-4924-92a2-8c628df864bc" providerId="AD" clId="Web-{8715960A-4413-4E51-A8D8-3F02F4212BB8}" dt="2021-02-02T04:00:33.371" v="113" actId="20577"/>
      <pc:docMkLst>
        <pc:docMk/>
      </pc:docMkLst>
      <pc:sldChg chg="modSp">
        <pc:chgData name="Gonzalez, Javier" userId="S::javier.gonzalez3@mavs.uta.edu::87ee8ae2-4a67-4924-92a2-8c628df864bc" providerId="AD" clId="Web-{8715960A-4413-4E51-A8D8-3F02F4212BB8}" dt="2021-02-02T04:00:33.371" v="113" actId="20577"/>
        <pc:sldMkLst>
          <pc:docMk/>
          <pc:sldMk cId="649028763" sldId="261"/>
        </pc:sldMkLst>
        <pc:spChg chg="mod">
          <ac:chgData name="Gonzalez, Javier" userId="S::javier.gonzalez3@mavs.uta.edu::87ee8ae2-4a67-4924-92a2-8c628df864bc" providerId="AD" clId="Web-{8715960A-4413-4E51-A8D8-3F02F4212BB8}" dt="2021-02-02T03:15:52.211" v="35" actId="20577"/>
          <ac:spMkLst>
            <pc:docMk/>
            <pc:sldMk cId="649028763" sldId="261"/>
            <ac:spMk id="2" creationId="{6DBBC2F5-D43A-47DD-81A4-CB1735576962}"/>
          </ac:spMkLst>
        </pc:spChg>
        <pc:spChg chg="mod">
          <ac:chgData name="Gonzalez, Javier" userId="S::javier.gonzalez3@mavs.uta.edu::87ee8ae2-4a67-4924-92a2-8c628df864bc" providerId="AD" clId="Web-{8715960A-4413-4E51-A8D8-3F02F4212BB8}" dt="2021-02-02T04:00:33.371" v="113" actId="20577"/>
          <ac:spMkLst>
            <pc:docMk/>
            <pc:sldMk cId="649028763" sldId="261"/>
            <ac:spMk id="3" creationId="{07FC618E-9305-4F1B-930F-F72F47E4BC9E}"/>
          </ac:spMkLst>
        </pc:spChg>
      </pc:sldChg>
      <pc:sldChg chg="modSp">
        <pc:chgData name="Gonzalez, Javier" userId="S::javier.gonzalez3@mavs.uta.edu::87ee8ae2-4a67-4924-92a2-8c628df864bc" providerId="AD" clId="Web-{8715960A-4413-4E51-A8D8-3F02F4212BB8}" dt="2021-02-02T03:01:45.863" v="1" actId="1076"/>
        <pc:sldMkLst>
          <pc:docMk/>
          <pc:sldMk cId="435001528" sldId="265"/>
        </pc:sldMkLst>
        <pc:spChg chg="mod">
          <ac:chgData name="Gonzalez, Javier" userId="S::javier.gonzalez3@mavs.uta.edu::87ee8ae2-4a67-4924-92a2-8c628df864bc" providerId="AD" clId="Web-{8715960A-4413-4E51-A8D8-3F02F4212BB8}" dt="2021-02-02T03:01:45.863" v="1" actId="1076"/>
          <ac:spMkLst>
            <pc:docMk/>
            <pc:sldMk cId="435001528" sldId="265"/>
            <ac:spMk id="3" creationId="{49C861C2-AAC4-4A54-A3B4-EC83ABBB30AE}"/>
          </ac:spMkLst>
        </pc:spChg>
      </pc:sldChg>
      <pc:sldChg chg="addSp delSp modSp new mod setBg">
        <pc:chgData name="Gonzalez, Javier" userId="S::javier.gonzalez3@mavs.uta.edu::87ee8ae2-4a67-4924-92a2-8c628df864bc" providerId="AD" clId="Web-{8715960A-4413-4E51-A8D8-3F02F4212BB8}" dt="2021-02-02T03:04:53.992" v="23"/>
        <pc:sldMkLst>
          <pc:docMk/>
          <pc:sldMk cId="1728398146" sldId="269"/>
        </pc:sldMkLst>
        <pc:spChg chg="mod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2" creationId="{B22E7577-C0A4-4042-A017-BD2E69687AC8}"/>
          </ac:spMkLst>
        </pc:spChg>
        <pc:spChg chg="del">
          <ac:chgData name="Gonzalez, Javier" userId="S::javier.gonzalez3@mavs.uta.edu::87ee8ae2-4a67-4924-92a2-8c628df864bc" providerId="AD" clId="Web-{8715960A-4413-4E51-A8D8-3F02F4212BB8}" dt="2021-02-02T03:03:35.131" v="17"/>
          <ac:spMkLst>
            <pc:docMk/>
            <pc:sldMk cId="1728398146" sldId="269"/>
            <ac:spMk id="3" creationId="{8AC8B92A-C615-4AC3-982C-2966D18201A7}"/>
          </ac:spMkLst>
        </pc:spChg>
        <pc:spChg chg="add del">
          <ac:chgData name="Gonzalez, Javier" userId="S::javier.gonzalez3@mavs.uta.edu::87ee8ae2-4a67-4924-92a2-8c628df864bc" providerId="AD" clId="Web-{8715960A-4413-4E51-A8D8-3F02F4212BB8}" dt="2021-02-02T03:04:17.757" v="22"/>
          <ac:spMkLst>
            <pc:docMk/>
            <pc:sldMk cId="1728398146" sldId="269"/>
            <ac:spMk id="9" creationId="{3F47E20B-1205-4238-A82B-90EF577F32D8}"/>
          </ac:spMkLst>
        </pc:spChg>
        <pc:spChg chg="add del">
          <ac:chgData name="Gonzalez, Javier" userId="S::javier.gonzalez3@mavs.uta.edu::87ee8ae2-4a67-4924-92a2-8c628df864bc" providerId="AD" clId="Web-{8715960A-4413-4E51-A8D8-3F02F4212BB8}" dt="2021-02-02T03:04:17.757" v="22"/>
          <ac:spMkLst>
            <pc:docMk/>
            <pc:sldMk cId="1728398146" sldId="269"/>
            <ac:spMk id="11" creationId="{D13567AC-EB9A-47A9-B6EC-B5BDB73B113C}"/>
          </ac:spMkLst>
        </pc:spChg>
        <pc:spChg chg="add del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16" creationId="{23D9B6CF-87DD-47C7-B38D-7C5353D4DC9D}"/>
          </ac:spMkLst>
        </pc:spChg>
        <pc:spChg chg="add del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18" creationId="{EFE2328B-DA12-4B90-BD82-3CCF13AF6C83}"/>
          </ac:spMkLst>
        </pc:spChg>
        <pc:spChg chg="add del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20" creationId="{F77FF0B6-332F-4842-A5F8-EA360BD5FF84}"/>
          </ac:spMkLst>
        </pc:spChg>
        <pc:spChg chg="add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25" creationId="{EAF50326-6478-45B6-8E6E-02F136CA7A60}"/>
          </ac:spMkLst>
        </pc:spChg>
        <pc:spChg chg="add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27" creationId="{DF61FC49-3E2D-4969-94A0-B0C49108FE48}"/>
          </ac:spMkLst>
        </pc:spChg>
        <pc:spChg chg="add">
          <ac:chgData name="Gonzalez, Javier" userId="S::javier.gonzalez3@mavs.uta.edu::87ee8ae2-4a67-4924-92a2-8c628df864bc" providerId="AD" clId="Web-{8715960A-4413-4E51-A8D8-3F02F4212BB8}" dt="2021-02-02T03:04:53.992" v="23"/>
          <ac:spMkLst>
            <pc:docMk/>
            <pc:sldMk cId="1728398146" sldId="269"/>
            <ac:spMk id="29" creationId="{8CC882F2-41B8-4EBD-9DF4-3005A19E5FF0}"/>
          </ac:spMkLst>
        </pc:spChg>
        <pc:picChg chg="add mod ord">
          <ac:chgData name="Gonzalez, Javier" userId="S::javier.gonzalez3@mavs.uta.edu::87ee8ae2-4a67-4924-92a2-8c628df864bc" providerId="AD" clId="Web-{8715960A-4413-4E51-A8D8-3F02F4212BB8}" dt="2021-02-02T03:04:53.992" v="23"/>
          <ac:picMkLst>
            <pc:docMk/>
            <pc:sldMk cId="1728398146" sldId="269"/>
            <ac:picMk id="4" creationId="{70546909-5504-4448-9B8F-4D0852C4AFB6}"/>
          </ac:picMkLst>
        </pc:picChg>
      </pc:sldChg>
    </pc:docChg>
  </pc:docChgLst>
  <pc:docChgLst>
    <pc:chgData name="Gonzalez, Javier" userId="S::javier.gonzalez3@mavs.uta.edu::87ee8ae2-4a67-4924-92a2-8c628df864bc" providerId="AD" clId="Web-{C8314598-DDA1-4E15-B1E1-B67F6B691B1D}"/>
    <pc:docChg chg="modSld">
      <pc:chgData name="Gonzalez, Javier" userId="S::javier.gonzalez3@mavs.uta.edu::87ee8ae2-4a67-4924-92a2-8c628df864bc" providerId="AD" clId="Web-{C8314598-DDA1-4E15-B1E1-B67F6B691B1D}" dt="2021-01-31T20:07:18.494" v="10" actId="1076"/>
      <pc:docMkLst>
        <pc:docMk/>
      </pc:docMkLst>
      <pc:sldChg chg="addSp modSp">
        <pc:chgData name="Gonzalez, Javier" userId="S::javier.gonzalez3@mavs.uta.edu::87ee8ae2-4a67-4924-92a2-8c628df864bc" providerId="AD" clId="Web-{C8314598-DDA1-4E15-B1E1-B67F6B691B1D}" dt="2021-01-31T20:07:18.494" v="10" actId="1076"/>
        <pc:sldMkLst>
          <pc:docMk/>
          <pc:sldMk cId="1969155078" sldId="257"/>
        </pc:sldMkLst>
        <pc:picChg chg="add mod">
          <ac:chgData name="Gonzalez, Javier" userId="S::javier.gonzalez3@mavs.uta.edu::87ee8ae2-4a67-4924-92a2-8c628df864bc" providerId="AD" clId="Web-{C8314598-DDA1-4E15-B1E1-B67F6B691B1D}" dt="2021-01-31T20:07:18.494" v="10" actId="1076"/>
          <ac:picMkLst>
            <pc:docMk/>
            <pc:sldMk cId="1969155078" sldId="257"/>
            <ac:picMk id="3" creationId="{24BE4C38-EDEA-4F16-AC50-2136449D9DE0}"/>
          </ac:picMkLst>
        </pc:picChg>
        <pc:picChg chg="mod">
          <ac:chgData name="Gonzalez, Javier" userId="S::javier.gonzalez3@mavs.uta.edu::87ee8ae2-4a67-4924-92a2-8c628df864bc" providerId="AD" clId="Web-{C8314598-DDA1-4E15-B1E1-B67F6B691B1D}" dt="2021-01-31T20:05:07.506" v="2" actId="1076"/>
          <ac:picMkLst>
            <pc:docMk/>
            <pc:sldMk cId="1969155078" sldId="257"/>
            <ac:picMk id="4" creationId="{590CF8A4-067F-4E7B-AB2D-439A12EC77E5}"/>
          </ac:picMkLst>
        </pc:picChg>
      </pc:sldChg>
    </pc:docChg>
  </pc:docChgLst>
  <pc:docChgLst>
    <pc:chgData name="Kremer, Jared Ross" userId="S::jared.kremer@mavs.uta.edu::fb4fbf94-a3d3-4e3c-b4b9-f10f05d9b841" providerId="AD" clId="Web-{7146E6AD-1D8F-445B-8336-9F6176D33CC7}"/>
    <pc:docChg chg="addSld modSld">
      <pc:chgData name="Kremer, Jared Ross" userId="S::jared.kremer@mavs.uta.edu::fb4fbf94-a3d3-4e3c-b4b9-f10f05d9b841" providerId="AD" clId="Web-{7146E6AD-1D8F-445B-8336-9F6176D33CC7}" dt="2021-02-02T04:40:40.222" v="17" actId="1076"/>
      <pc:docMkLst>
        <pc:docMk/>
      </pc:docMkLst>
      <pc:sldChg chg="addSp delSp modSp new">
        <pc:chgData name="Kremer, Jared Ross" userId="S::jared.kremer@mavs.uta.edu::fb4fbf94-a3d3-4e3c-b4b9-f10f05d9b841" providerId="AD" clId="Web-{7146E6AD-1D8F-445B-8336-9F6176D33CC7}" dt="2021-02-02T04:40:40.222" v="17" actId="1076"/>
        <pc:sldMkLst>
          <pc:docMk/>
          <pc:sldMk cId="956072979" sldId="270"/>
        </pc:sldMkLst>
        <pc:spChg chg="mod">
          <ac:chgData name="Kremer, Jared Ross" userId="S::jared.kremer@mavs.uta.edu::fb4fbf94-a3d3-4e3c-b4b9-f10f05d9b841" providerId="AD" clId="Web-{7146E6AD-1D8F-445B-8336-9F6176D33CC7}" dt="2021-02-02T04:39:59.736" v="5" actId="20577"/>
          <ac:spMkLst>
            <pc:docMk/>
            <pc:sldMk cId="956072979" sldId="270"/>
            <ac:spMk id="2" creationId="{81687BED-DC9B-4C9D-841C-375643018123}"/>
          </ac:spMkLst>
        </pc:spChg>
        <pc:spChg chg="del">
          <ac:chgData name="Kremer, Jared Ross" userId="S::jared.kremer@mavs.uta.edu::fb4fbf94-a3d3-4e3c-b4b9-f10f05d9b841" providerId="AD" clId="Web-{7146E6AD-1D8F-445B-8336-9F6176D33CC7}" dt="2021-02-02T04:40:01.440" v="6"/>
          <ac:spMkLst>
            <pc:docMk/>
            <pc:sldMk cId="956072979" sldId="270"/>
            <ac:spMk id="3" creationId="{BA376157-EE7C-46D1-B239-BDC735878E0A}"/>
          </ac:spMkLst>
        </pc:spChg>
        <pc:picChg chg="add mod ord">
          <ac:chgData name="Kremer, Jared Ross" userId="S::jared.kremer@mavs.uta.edu::fb4fbf94-a3d3-4e3c-b4b9-f10f05d9b841" providerId="AD" clId="Web-{7146E6AD-1D8F-445B-8336-9F6176D33CC7}" dt="2021-02-02T04:40:40.222" v="17" actId="1076"/>
          <ac:picMkLst>
            <pc:docMk/>
            <pc:sldMk cId="956072979" sldId="270"/>
            <ac:picMk id="4" creationId="{34FABF50-86FC-40C7-B555-6B6CCFE75E06}"/>
          </ac:picMkLst>
        </pc:picChg>
      </pc:sldChg>
    </pc:docChg>
  </pc:docChgLst>
  <pc:docChgLst>
    <pc:chgData name="Bhandari, Ayush" userId="S::ayush.bhandari@mavs.uta.edu::72179ebc-35e8-4083-b9bf-3954648b5c3a" providerId="AD" clId="Web-{CC362FC2-BC8A-496C-80D6-E53CD4714B58}"/>
    <pc:docChg chg="modSld">
      <pc:chgData name="Bhandari, Ayush" userId="S::ayush.bhandari@mavs.uta.edu::72179ebc-35e8-4083-b9bf-3954648b5c3a" providerId="AD" clId="Web-{CC362FC2-BC8A-496C-80D6-E53CD4714B58}" dt="2021-02-02T01:04:45.163" v="7" actId="20577"/>
      <pc:docMkLst>
        <pc:docMk/>
      </pc:docMkLst>
      <pc:sldChg chg="modSp">
        <pc:chgData name="Bhandari, Ayush" userId="S::ayush.bhandari@mavs.uta.edu::72179ebc-35e8-4083-b9bf-3954648b5c3a" providerId="AD" clId="Web-{CC362FC2-BC8A-496C-80D6-E53CD4714B58}" dt="2021-02-02T01:04:45.163" v="7" actId="20577"/>
        <pc:sldMkLst>
          <pc:docMk/>
          <pc:sldMk cId="869430936" sldId="268"/>
        </pc:sldMkLst>
        <pc:spChg chg="mod">
          <ac:chgData name="Bhandari, Ayush" userId="S::ayush.bhandari@mavs.uta.edu::72179ebc-35e8-4083-b9bf-3954648b5c3a" providerId="AD" clId="Web-{CC362FC2-BC8A-496C-80D6-E53CD4714B58}" dt="2021-02-02T01:04:45.163" v="7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Kremer, Jared Ross" userId="S::jared.kremer@mavs.uta.edu::fb4fbf94-a3d3-4e3c-b4b9-f10f05d9b841" providerId="AD" clId="Web-{38970225-AFF8-45DB-8BB7-454FC77996B1}"/>
    <pc:docChg chg="addSld modSld sldOrd">
      <pc:chgData name="Kremer, Jared Ross" userId="S::jared.kremer@mavs.uta.edu::fb4fbf94-a3d3-4e3c-b4b9-f10f05d9b841" providerId="AD" clId="Web-{38970225-AFF8-45DB-8BB7-454FC77996B1}" dt="2021-01-31T19:20:24" v="14"/>
      <pc:docMkLst>
        <pc:docMk/>
      </pc:docMkLst>
      <pc:sldChg chg="modSp">
        <pc:chgData name="Kremer, Jared Ross" userId="S::jared.kremer@mavs.uta.edu::fb4fbf94-a3d3-4e3c-b4b9-f10f05d9b841" providerId="AD" clId="Web-{38970225-AFF8-45DB-8BB7-454FC77996B1}" dt="2021-01-31T19:14:58.113" v="1" actId="20577"/>
        <pc:sldMkLst>
          <pc:docMk/>
          <pc:sldMk cId="1849299771" sldId="258"/>
        </pc:sldMkLst>
        <pc:spChg chg="mod">
          <ac:chgData name="Kremer, Jared Ross" userId="S::jared.kremer@mavs.uta.edu::fb4fbf94-a3d3-4e3c-b4b9-f10f05d9b841" providerId="AD" clId="Web-{38970225-AFF8-45DB-8BB7-454FC77996B1}" dt="2021-01-31T19:14:58.113" v="1" actId="20577"/>
          <ac:spMkLst>
            <pc:docMk/>
            <pc:sldMk cId="1849299771" sldId="258"/>
            <ac:spMk id="3" creationId="{3D27C3E8-C1C7-4FCF-A2B3-F0FAC0937A36}"/>
          </ac:spMkLst>
        </pc:spChg>
      </pc:sldChg>
      <pc:sldChg chg="modSp">
        <pc:chgData name="Kremer, Jared Ross" userId="S::jared.kremer@mavs.uta.edu::fb4fbf94-a3d3-4e3c-b4b9-f10f05d9b841" providerId="AD" clId="Web-{38970225-AFF8-45DB-8BB7-454FC77996B1}" dt="2021-01-31T19:16:30.612" v="4" actId="20577"/>
        <pc:sldMkLst>
          <pc:docMk/>
          <pc:sldMk cId="1995025379" sldId="259"/>
        </pc:sldMkLst>
        <pc:spChg chg="mod">
          <ac:chgData name="Kremer, Jared Ross" userId="S::jared.kremer@mavs.uta.edu::fb4fbf94-a3d3-4e3c-b4b9-f10f05d9b841" providerId="AD" clId="Web-{38970225-AFF8-45DB-8BB7-454FC77996B1}" dt="2021-01-31T19:16:30.612" v="4" actId="20577"/>
          <ac:spMkLst>
            <pc:docMk/>
            <pc:sldMk cId="1995025379" sldId="259"/>
            <ac:spMk id="3" creationId="{59804D49-3464-4977-8230-AA167A82FE1A}"/>
          </ac:spMkLst>
        </pc:spChg>
      </pc:sldChg>
      <pc:sldChg chg="modSp new ord">
        <pc:chgData name="Kremer, Jared Ross" userId="S::jared.kremer@mavs.uta.edu::fb4fbf94-a3d3-4e3c-b4b9-f10f05d9b841" providerId="AD" clId="Web-{38970225-AFF8-45DB-8BB7-454FC77996B1}" dt="2021-01-31T19:20:24" v="14"/>
        <pc:sldMkLst>
          <pc:docMk/>
          <pc:sldMk cId="3881143977" sldId="266"/>
        </pc:sldMkLst>
        <pc:spChg chg="mod">
          <ac:chgData name="Kremer, Jared Ross" userId="S::jared.kremer@mavs.uta.edu::fb4fbf94-a3d3-4e3c-b4b9-f10f05d9b841" providerId="AD" clId="Web-{38970225-AFF8-45DB-8BB7-454FC77996B1}" dt="2021-01-31T19:20:17.172" v="13" actId="20577"/>
          <ac:spMkLst>
            <pc:docMk/>
            <pc:sldMk cId="3881143977" sldId="266"/>
            <ac:spMk id="2" creationId="{F36846FF-8E05-4B47-A562-7C0CA6BB1311}"/>
          </ac:spMkLst>
        </pc:spChg>
      </pc:sldChg>
    </pc:docChg>
  </pc:docChgLst>
  <pc:docChgLst>
    <pc:chgData name="Kremer, Jared Ross" userId="S::jared.kremer@mavs.uta.edu::fb4fbf94-a3d3-4e3c-b4b9-f10f05d9b841" providerId="AD" clId="Web-{A8D76AD0-CEFE-41A7-BA28-65F89114EBB9}"/>
    <pc:docChg chg="modSld">
      <pc:chgData name="Kremer, Jared Ross" userId="S::jared.kremer@mavs.uta.edu::fb4fbf94-a3d3-4e3c-b4b9-f10f05d9b841" providerId="AD" clId="Web-{A8D76AD0-CEFE-41A7-BA28-65F89114EBB9}" dt="2021-01-31T20:01:33.113" v="54" actId="20577"/>
      <pc:docMkLst>
        <pc:docMk/>
      </pc:docMkLst>
      <pc:sldChg chg="modSp">
        <pc:chgData name="Kremer, Jared Ross" userId="S::jared.kremer@mavs.uta.edu::fb4fbf94-a3d3-4e3c-b4b9-f10f05d9b841" providerId="AD" clId="Web-{A8D76AD0-CEFE-41A7-BA28-65F89114EBB9}" dt="2021-01-31T20:01:33.113" v="54" actId="20577"/>
        <pc:sldMkLst>
          <pc:docMk/>
          <pc:sldMk cId="1995025379" sldId="259"/>
        </pc:sldMkLst>
        <pc:spChg chg="mod">
          <ac:chgData name="Kremer, Jared Ross" userId="S::jared.kremer@mavs.uta.edu::fb4fbf94-a3d3-4e3c-b4b9-f10f05d9b841" providerId="AD" clId="Web-{A8D76AD0-CEFE-41A7-BA28-65F89114EBB9}" dt="2021-01-31T20:01:33.113" v="54" actId="20577"/>
          <ac:spMkLst>
            <pc:docMk/>
            <pc:sldMk cId="1995025379" sldId="259"/>
            <ac:spMk id="3" creationId="{59804D49-3464-4977-8230-AA167A82FE1A}"/>
          </ac:spMkLst>
        </pc:spChg>
      </pc:sldChg>
    </pc:docChg>
  </pc:docChgLst>
  <pc:docChgLst>
    <pc:chgData name="Kremer, Jared Ross" userId="S::jared.kremer@mavs.uta.edu::fb4fbf94-a3d3-4e3c-b4b9-f10f05d9b841" providerId="AD" clId="Web-{946BB274-D0BE-4FD6-91B7-458FC3F96B11}"/>
    <pc:docChg chg="modSld">
      <pc:chgData name="Kremer, Jared Ross" userId="S::jared.kremer@mavs.uta.edu::fb4fbf94-a3d3-4e3c-b4b9-f10f05d9b841" providerId="AD" clId="Web-{946BB274-D0BE-4FD6-91B7-458FC3F96B11}" dt="2021-02-02T04:00:37.407" v="5" actId="20577"/>
      <pc:docMkLst>
        <pc:docMk/>
      </pc:docMkLst>
      <pc:sldChg chg="modSp">
        <pc:chgData name="Kremer, Jared Ross" userId="S::jared.kremer@mavs.uta.edu::fb4fbf94-a3d3-4e3c-b4b9-f10f05d9b841" providerId="AD" clId="Web-{946BB274-D0BE-4FD6-91B7-458FC3F96B11}" dt="2021-02-02T04:00:37.407" v="5" actId="20577"/>
        <pc:sldMkLst>
          <pc:docMk/>
          <pc:sldMk cId="1849299771" sldId="258"/>
        </pc:sldMkLst>
        <pc:spChg chg="mod">
          <ac:chgData name="Kremer, Jared Ross" userId="S::jared.kremer@mavs.uta.edu::fb4fbf94-a3d3-4e3c-b4b9-f10f05d9b841" providerId="AD" clId="Web-{946BB274-D0BE-4FD6-91B7-458FC3F96B11}" dt="2021-02-02T04:00:37.407" v="5" actId="20577"/>
          <ac:spMkLst>
            <pc:docMk/>
            <pc:sldMk cId="1849299771" sldId="258"/>
            <ac:spMk id="3" creationId="{3D27C3E8-C1C7-4FCF-A2B3-F0FAC0937A36}"/>
          </ac:spMkLst>
        </pc:spChg>
      </pc:sldChg>
    </pc:docChg>
  </pc:docChgLst>
  <pc:docChgLst>
    <pc:chgData name="Bhandari, Ayush" userId="S::ayush.bhandari@mavs.uta.edu::72179ebc-35e8-4083-b9bf-3954648b5c3a" providerId="AD" clId="Web-{64358C7C-F6BD-44FB-8DA8-98D7ED0ED0DA}"/>
    <pc:docChg chg="modSld">
      <pc:chgData name="Bhandari, Ayush" userId="S::ayush.bhandari@mavs.uta.edu::72179ebc-35e8-4083-b9bf-3954648b5c3a" providerId="AD" clId="Web-{64358C7C-F6BD-44FB-8DA8-98D7ED0ED0DA}" dt="2021-02-02T03:28:30.785" v="32" actId="20577"/>
      <pc:docMkLst>
        <pc:docMk/>
      </pc:docMkLst>
      <pc:sldChg chg="modSp">
        <pc:chgData name="Bhandari, Ayush" userId="S::ayush.bhandari@mavs.uta.edu::72179ebc-35e8-4083-b9bf-3954648b5c3a" providerId="AD" clId="Web-{64358C7C-F6BD-44FB-8DA8-98D7ED0ED0DA}" dt="2021-02-02T03:28:30.785" v="32" actId="20577"/>
        <pc:sldMkLst>
          <pc:docMk/>
          <pc:sldMk cId="869430936" sldId="268"/>
        </pc:sldMkLst>
        <pc:spChg chg="mod">
          <ac:chgData name="Bhandari, Ayush" userId="S::ayush.bhandari@mavs.uta.edu::72179ebc-35e8-4083-b9bf-3954648b5c3a" providerId="AD" clId="Web-{64358C7C-F6BD-44FB-8DA8-98D7ED0ED0DA}" dt="2021-02-02T03:28:30.785" v="32" actId="20577"/>
          <ac:spMkLst>
            <pc:docMk/>
            <pc:sldMk cId="869430936" sldId="268"/>
            <ac:spMk id="3" creationId="{689737AA-823F-4EEE-AE6A-A79C311228F3}"/>
          </ac:spMkLst>
        </pc:spChg>
      </pc:sldChg>
    </pc:docChg>
  </pc:docChgLst>
  <pc:docChgLst>
    <pc:chgData name="Kremer, Jared Ross" userId="S::jared.kremer@mavs.uta.edu::fb4fbf94-a3d3-4e3c-b4b9-f10f05d9b841" providerId="AD" clId="Web-{8C40A8AB-A2F2-441B-8F63-574C70088F53}"/>
    <pc:docChg chg="modSld sldOrd">
      <pc:chgData name="Kremer, Jared Ross" userId="S::jared.kremer@mavs.uta.edu::fb4fbf94-a3d3-4e3c-b4b9-f10f05d9b841" providerId="AD" clId="Web-{8C40A8AB-A2F2-441B-8F63-574C70088F53}" dt="2021-02-02T01:46:15.160" v="40" actId="20577"/>
      <pc:docMkLst>
        <pc:docMk/>
      </pc:docMkLst>
      <pc:sldChg chg="modSp ord">
        <pc:chgData name="Kremer, Jared Ross" userId="S::jared.kremer@mavs.uta.edu::fb4fbf94-a3d3-4e3c-b4b9-f10f05d9b841" providerId="AD" clId="Web-{8C40A8AB-A2F2-441B-8F63-574C70088F53}" dt="2021-02-02T01:46:15.160" v="40" actId="20577"/>
        <pc:sldMkLst>
          <pc:docMk/>
          <pc:sldMk cId="1849299771" sldId="258"/>
        </pc:sldMkLst>
        <pc:spChg chg="mod">
          <ac:chgData name="Kremer, Jared Ross" userId="S::jared.kremer@mavs.uta.edu::fb4fbf94-a3d3-4e3c-b4b9-f10f05d9b841" providerId="AD" clId="Web-{8C40A8AB-A2F2-441B-8F63-574C70088F53}" dt="2021-02-02T01:46:15.160" v="40" actId="20577"/>
          <ac:spMkLst>
            <pc:docMk/>
            <pc:sldMk cId="1849299771" sldId="258"/>
            <ac:spMk id="3" creationId="{3D27C3E8-C1C7-4FCF-A2B3-F0FAC0937A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clePhiI/CSE3311-TEAM-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makerstudios.com/#/" TargetMode="External"/><Relationship Id="rId2" Type="http://schemas.openxmlformats.org/officeDocument/2006/relationships/hyperlink" Target="http://ohttps/www.smu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apple.com/us/app/starmaker-sing-karaoke-songs/id34213888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7CE9-DFE4-4003-A8A3-FD9D939C5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 3311 – 002</a:t>
            </a:r>
            <a:br>
              <a:rPr lang="en-US"/>
            </a:br>
            <a:r>
              <a:rPr lang="en-US"/>
              <a:t>TEAM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11E71-E1F8-4051-8AAA-187151152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Jared Kremer</a:t>
            </a:r>
          </a:p>
          <a:p>
            <a:r>
              <a:rPr lang="en-US"/>
              <a:t>  Javier Gonzalez</a:t>
            </a:r>
          </a:p>
          <a:p>
            <a:r>
              <a:rPr lang="en-US"/>
              <a:t> </a:t>
            </a:r>
            <a:r>
              <a:rPr lang="en-US" err="1"/>
              <a:t>Ayush</a:t>
            </a:r>
            <a:r>
              <a:rPr lang="en-US"/>
              <a:t> Bhandari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8E4-98E6-4888-BAC1-6E14EE2B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1C2-AAC4-4A54-A3B4-EC83ABBB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is our app different from competitors?</a:t>
            </a:r>
          </a:p>
          <a:p>
            <a:pPr lvl="1"/>
            <a:r>
              <a:rPr lang="en-US"/>
              <a:t>Free and NO Ads</a:t>
            </a:r>
          </a:p>
          <a:p>
            <a:pPr lvl="1"/>
            <a:r>
              <a:rPr lang="en-US"/>
              <a:t>Educational Purposes only</a:t>
            </a:r>
          </a:p>
          <a:p>
            <a:pPr lvl="1"/>
            <a:r>
              <a:rPr lang="en-US"/>
              <a:t>Simple and Precise Design </a:t>
            </a:r>
          </a:p>
          <a:p>
            <a:pPr lvl="1"/>
            <a:r>
              <a:rPr lang="en-US"/>
              <a:t>Convenient than a website</a:t>
            </a:r>
          </a:p>
          <a:p>
            <a:pPr lvl="1"/>
            <a:r>
              <a:rPr lang="en-US"/>
              <a:t>Safer content than website or karaoke app.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30A1-D200-4A2A-AC85-15F6EE79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37AA-823F-4EEE-AE6A-A79C3112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Iteration Plan:</a:t>
            </a:r>
          </a:p>
          <a:p>
            <a:pPr lvl="1"/>
            <a:r>
              <a:rPr lang="en-US"/>
              <a:t>GUI Development</a:t>
            </a:r>
          </a:p>
          <a:p>
            <a:r>
              <a:rPr lang="en-US"/>
              <a:t>Tools: </a:t>
            </a:r>
          </a:p>
          <a:p>
            <a:pPr lvl="1"/>
            <a:r>
              <a:rPr lang="en-US"/>
              <a:t>Android Studio</a:t>
            </a:r>
          </a:p>
          <a:p>
            <a:r>
              <a:rPr lang="en-US"/>
              <a:t>People </a:t>
            </a:r>
          </a:p>
          <a:p>
            <a:pPr lvl="1"/>
            <a:r>
              <a:rPr lang="en-US"/>
              <a:t>Customer : Ray</a:t>
            </a:r>
          </a:p>
          <a:p>
            <a:pPr lvl="1"/>
            <a:r>
              <a:rPr lang="en-US"/>
              <a:t>Development</a:t>
            </a:r>
            <a:r>
              <a:rPr lang="en-US">
                <a:ea typeface="+mn-lt"/>
                <a:cs typeface="+mn-lt"/>
              </a:rPr>
              <a:t> Team : Jared Kremer, Javier Gonzalez, Ayush Bhandari</a:t>
            </a:r>
            <a:endParaRPr lang="en-US"/>
          </a:p>
          <a:p>
            <a:pPr lvl="1"/>
            <a:r>
              <a:rPr lang="en-US"/>
              <a:t>Testers: Ray's Students</a:t>
            </a:r>
          </a:p>
          <a:p>
            <a:r>
              <a:rPr lang="en-US"/>
              <a:t>Education</a:t>
            </a:r>
          </a:p>
          <a:p>
            <a:pPr lvl="1"/>
            <a:r>
              <a:rPr lang="en-US"/>
              <a:t>Learning Android studio specific GUI libraries</a:t>
            </a:r>
          </a:p>
          <a:p>
            <a:pPr lvl="1"/>
            <a:r>
              <a:rPr lang="en-US"/>
              <a:t>Interest in Physics topics mentioned in the application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46FF-8E05-4B47-A562-7C0CA6BB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Github</a:t>
            </a:r>
            <a:r>
              <a:rPr lang="en-US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89A9-5AEE-45A9-BA41-333AEF81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https://github.com/UnclePhiI/CSE3311-TEAM-8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881143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6FE7-8582-4863-816D-9801D5A3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B901-4DCC-4F00-AF45-3CFF1CAF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Smule</a:t>
            </a:r>
            <a:r>
              <a:rPr lang="en-US" b="1"/>
              <a:t> – The Social Singing App</a:t>
            </a:r>
          </a:p>
          <a:p>
            <a:pPr lvl="1"/>
            <a:r>
              <a:rPr lang="en-US" b="1">
                <a:ea typeface="+mn-lt"/>
                <a:cs typeface="+mn-lt"/>
              </a:rPr>
              <a:t>Official Website: </a:t>
            </a:r>
            <a:r>
              <a:rPr lang="en-US">
                <a:ea typeface="+mn-lt"/>
                <a:cs typeface="+mn-lt"/>
                <a:hlinkClick r:id="rId2"/>
              </a:rPr>
              <a:t>https://www.smule.com/</a:t>
            </a:r>
            <a:endParaRPr lang="en-US" b="1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Starmaker</a:t>
            </a:r>
            <a:r>
              <a:rPr lang="en-US" b="1">
                <a:ea typeface="+mn-lt"/>
                <a:cs typeface="+mn-lt"/>
              </a:rPr>
              <a:t> – Sing Karaoke Songs</a:t>
            </a:r>
            <a:endParaRPr lang="en-US"/>
          </a:p>
          <a:p>
            <a:pPr lvl="1"/>
            <a:r>
              <a:rPr lang="en-US" b="1"/>
              <a:t>Official Website: </a:t>
            </a:r>
            <a:r>
              <a:rPr lang="en-US">
                <a:ea typeface="+mn-lt"/>
                <a:cs typeface="+mn-lt"/>
                <a:hlinkClick r:id="rId3"/>
              </a:rPr>
              <a:t>https://www.starmakerstudios.com/#/</a:t>
            </a:r>
            <a:endParaRPr lang="en-US" b="1"/>
          </a:p>
          <a:p>
            <a:pPr lvl="1"/>
            <a:r>
              <a:rPr lang="en-US" b="1"/>
              <a:t>More info: </a:t>
            </a:r>
            <a:r>
              <a:rPr lang="en-US">
                <a:ea typeface="+mn-lt"/>
                <a:cs typeface="+mn-lt"/>
                <a:hlinkClick r:id="rId4"/>
              </a:rPr>
              <a:t>https://apps.apple.com/us/app/starmaker-sing-karaoke-songs/id342138881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E60C0-2A41-4166-9FE8-91584A5307B6}"/>
              </a:ext>
            </a:extLst>
          </p:cNvPr>
          <p:cNvSpPr txBox="1"/>
          <p:nvPr/>
        </p:nvSpPr>
        <p:spPr>
          <a:xfrm>
            <a:off x="1376598" y="2900598"/>
            <a:ext cx="8976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Thank you for listening!</a:t>
            </a:r>
            <a:endParaRPr lang="en-US" sz="3600" err="1"/>
          </a:p>
        </p:txBody>
      </p:sp>
    </p:spTree>
    <p:extLst>
      <p:ext uri="{BB962C8B-B14F-4D97-AF65-F5344CB8AC3E}">
        <p14:creationId xmlns:p14="http://schemas.microsoft.com/office/powerpoint/2010/main" val="175929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487D-9180-41B7-BD96-FACEF29E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C3E8-C1C7-4FCF-A2B3-F0FAC093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To design a music player application that delivers a dynamic learning experience on traditional physics subjects.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9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9D2D-62F8-4D95-B154-F1918A37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&amp;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1876-40E2-48A2-BD27-BD841F87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Our client for this project is a physics teacher named “Ray” at Pantego Christian Academy.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He wants a mobile application to be built for him and his students to showcase songs he has made over the units and topics of physics that he covers.</a:t>
            </a:r>
          </a:p>
          <a:p>
            <a:r>
              <a:rPr lang="en-US">
                <a:ea typeface="+mn-lt"/>
                <a:cs typeface="+mn-lt"/>
              </a:rPr>
              <a:t>Students will then be able to choose a song among the listing.</a:t>
            </a:r>
          </a:p>
          <a:p>
            <a:r>
              <a:rPr lang="en-US">
                <a:ea typeface="+mn-lt"/>
                <a:cs typeface="+mn-lt"/>
              </a:rPr>
              <a:t>Ray has about 10-11 songs picked out for this application. Most of them coming with cover art and some with visuals that can be presented when showcasing the lyrics.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7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FF67-CC0E-496D-806B-1693A21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Physics Music Player</a:t>
            </a:r>
          </a:p>
        </p:txBody>
      </p:sp>
      <p:pic>
        <p:nvPicPr>
          <p:cNvPr id="3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305E9BF-AF15-4B3E-BDE4-CA6B4C7A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166" y="2460242"/>
            <a:ext cx="10665668" cy="3614470"/>
          </a:xfrm>
        </p:spPr>
      </p:pic>
    </p:spTree>
    <p:extLst>
      <p:ext uri="{BB962C8B-B14F-4D97-AF65-F5344CB8AC3E}">
        <p14:creationId xmlns:p14="http://schemas.microsoft.com/office/powerpoint/2010/main" val="19691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C2F5-D43A-47DD-81A4-CB17355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618E-9305-4F1B-930F-F72F47E4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ea typeface="+mn-lt"/>
                <a:cs typeface="+mn-lt"/>
              </a:rPr>
              <a:t>The mobile application will be found in the Play store/Appstore.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application will have a main menu which will showcase song listings available with cover art and name of the unit it covers.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When songs are clicked music will begin to play </a:t>
            </a:r>
          </a:p>
          <a:p>
            <a:r>
              <a:rPr lang="en-US">
                <a:ea typeface="+mn-lt"/>
                <a:cs typeface="+mn-lt"/>
              </a:rPr>
              <a:t>With a separate tab for lyrics to follow along and some possible animations will appear in the background.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 application will be able to pause and skip around in the track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Lyrics already spoken will appear red or be marked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Return button will go back to previous screen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Users will have the option to scroll through the listing and choose a song to play next.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E7577-C0A4-4042-A017-BD2E6968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400"/>
              <a:t>Use-case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0546909-5504-4448-9B8F-4D0852C4A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959" y="970949"/>
            <a:ext cx="4208480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1332-AE30-4A5D-855D-3E8E860F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4D49-3464-4977-8230-AA167A82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3225"/>
            <a:ext cx="7729728" cy="44885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 b="1">
                <a:ea typeface="+mn-lt"/>
                <a:cs typeface="+mn-lt"/>
              </a:rPr>
              <a:t>Business Risks?</a:t>
            </a:r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Customer could move away</a:t>
            </a:r>
          </a:p>
          <a:p>
            <a:pPr lvl="1"/>
            <a:r>
              <a:rPr lang="en-US" sz="1100">
                <a:ea typeface="+mn-lt"/>
                <a:cs typeface="+mn-lt"/>
              </a:rPr>
              <a:t>Contact customer using remote meetings</a:t>
            </a:r>
          </a:p>
          <a:p>
            <a:r>
              <a:rPr lang="en-US" sz="1100">
                <a:ea typeface="+mn-lt"/>
                <a:cs typeface="+mn-lt"/>
              </a:rPr>
              <a:t>Product could be too simple</a:t>
            </a:r>
          </a:p>
          <a:p>
            <a:pPr lvl="1"/>
            <a:r>
              <a:rPr lang="en-US" sz="1100">
                <a:ea typeface="+mn-lt"/>
                <a:cs typeface="+mn-lt"/>
              </a:rPr>
              <a:t>Add backlog of extra features for implementation later</a:t>
            </a:r>
            <a:endParaRPr lang="en-US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Songs or cover art aren’t delivered on time </a:t>
            </a:r>
          </a:p>
          <a:p>
            <a:pPr lvl="1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 dud song will be implemented in the place of what the songs will look like in the application.</a:t>
            </a:r>
          </a:p>
          <a:p>
            <a:pPr marL="0" indent="0">
              <a:buNone/>
            </a:pPr>
            <a:r>
              <a:rPr lang="en-US" sz="1100" b="1">
                <a:ea typeface="+mn-lt"/>
                <a:cs typeface="+mn-lt"/>
              </a:rPr>
              <a:t>Resource Risks?</a:t>
            </a:r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Team unfamiliar with Android Studio.</a:t>
            </a:r>
          </a:p>
          <a:p>
            <a:pPr lvl="1"/>
            <a:r>
              <a:rPr lang="en-US" sz="1100">
                <a:ea typeface="+mn-lt"/>
                <a:cs typeface="+mn-lt"/>
              </a:rPr>
              <a:t>We will take personal time outside of group meetings to familiarize himself to it</a:t>
            </a:r>
          </a:p>
          <a:p>
            <a:r>
              <a:rPr lang="en-US" sz="1100">
                <a:ea typeface="+mn-lt"/>
                <a:cs typeface="+mn-lt"/>
              </a:rPr>
              <a:t>Javier works part time/ full time.</a:t>
            </a:r>
          </a:p>
          <a:p>
            <a:pPr lvl="1"/>
            <a:r>
              <a:rPr lang="en-US" sz="1100">
                <a:ea typeface="+mn-lt"/>
                <a:cs typeface="+mn-lt"/>
              </a:rPr>
              <a:t>Javier can relay his schedule to his team so they can work around it</a:t>
            </a:r>
          </a:p>
          <a:p>
            <a:pPr marL="0" indent="0">
              <a:buNone/>
            </a:pPr>
            <a:r>
              <a:rPr lang="en-US" sz="1100" b="1">
                <a:ea typeface="+mn-lt"/>
                <a:cs typeface="+mn-lt"/>
              </a:rPr>
              <a:t>Schedule Risks?</a:t>
            </a:r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Iteration 2 deliverable date conflicts with midterm</a:t>
            </a:r>
          </a:p>
          <a:p>
            <a:pPr lvl="1"/>
            <a:r>
              <a:rPr lang="en-US" sz="1100">
                <a:ea typeface="+mn-lt"/>
                <a:cs typeface="+mn-lt"/>
              </a:rPr>
              <a:t>Jared delivers his part earlier to avoid scheduling conflict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7BED-DC9B-4C9D-841C-37564301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table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4FABF50-86FC-40C7-B555-6B6CCFE7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7" y="2761156"/>
            <a:ext cx="11970576" cy="1890116"/>
          </a:xfrm>
        </p:spPr>
      </p:pic>
    </p:spTree>
    <p:extLst>
      <p:ext uri="{BB962C8B-B14F-4D97-AF65-F5344CB8AC3E}">
        <p14:creationId xmlns:p14="http://schemas.microsoft.com/office/powerpoint/2010/main" val="95607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88E4-98E6-4888-BAC1-6E14EE2B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1C2-AAC4-4A54-A3B4-EC83ABBB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Related Competitors : Karaoke Apps and YouTube</a:t>
            </a:r>
          </a:p>
          <a:p>
            <a:r>
              <a:rPr lang="en-US"/>
              <a:t>Description of Competitors:</a:t>
            </a:r>
          </a:p>
          <a:p>
            <a:pPr lvl="1"/>
            <a:r>
              <a:rPr lang="en-US"/>
              <a:t>Karaoke Apps : </a:t>
            </a:r>
            <a:r>
              <a:rPr lang="en-US" err="1"/>
              <a:t>Smule</a:t>
            </a:r>
            <a:r>
              <a:rPr lang="en-US"/>
              <a:t>(2008) and </a:t>
            </a:r>
            <a:r>
              <a:rPr lang="en-US" err="1"/>
              <a:t>Starmaker</a:t>
            </a:r>
            <a:r>
              <a:rPr lang="en-US"/>
              <a:t>(2010)</a:t>
            </a:r>
          </a:p>
          <a:p>
            <a:pPr lvl="2"/>
            <a:r>
              <a:rPr lang="en-US"/>
              <a:t>Social Media App based around singing. News Feed with Comment and React features.</a:t>
            </a:r>
          </a:p>
          <a:p>
            <a:pPr lvl="2"/>
            <a:r>
              <a:rPr lang="en-US"/>
              <a:t>Ad-based Free version</a:t>
            </a:r>
          </a:p>
          <a:p>
            <a:pPr lvl="2"/>
            <a:r>
              <a:rPr lang="en-US"/>
              <a:t>Paid VIP Access for Unlimited Songs, NO Ads, Full Songbook Access</a:t>
            </a:r>
          </a:p>
          <a:p>
            <a:pPr lvl="2"/>
            <a:r>
              <a:rPr lang="en-US"/>
              <a:t>Solo, Duet, and Group Sessions (VIP Access Required in </a:t>
            </a:r>
            <a:r>
              <a:rPr lang="en-US" err="1"/>
              <a:t>Smule</a:t>
            </a:r>
            <a:r>
              <a:rPr lang="en-US"/>
              <a:t>)</a:t>
            </a:r>
          </a:p>
          <a:p>
            <a:pPr lvl="2"/>
            <a:r>
              <a:rPr lang="en-US"/>
              <a:t>Age Restriction</a:t>
            </a:r>
          </a:p>
          <a:p>
            <a:pPr lvl="1"/>
            <a:r>
              <a:rPr lang="en-US"/>
              <a:t>YouTube Playlist</a:t>
            </a:r>
          </a:p>
          <a:p>
            <a:pPr lvl="2"/>
            <a:r>
              <a:rPr lang="en-US"/>
              <a:t>Link Access through a Brower or Search in the YouTube App</a:t>
            </a:r>
          </a:p>
          <a:p>
            <a:pPr lvl="2"/>
            <a:r>
              <a:rPr lang="en-US"/>
              <a:t>Ad in between videos</a:t>
            </a:r>
          </a:p>
        </p:txBody>
      </p:sp>
    </p:spTree>
    <p:extLst>
      <p:ext uri="{BB962C8B-B14F-4D97-AF65-F5344CB8AC3E}">
        <p14:creationId xmlns:p14="http://schemas.microsoft.com/office/powerpoint/2010/main" val="31311840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A7874F5945A48B829ACE727E2C8F4" ma:contentTypeVersion="4" ma:contentTypeDescription="Create a new document." ma:contentTypeScope="" ma:versionID="a080ec5a21d3297280193b26edbd9e52">
  <xsd:schema xmlns:xsd="http://www.w3.org/2001/XMLSchema" xmlns:xs="http://www.w3.org/2001/XMLSchema" xmlns:p="http://schemas.microsoft.com/office/2006/metadata/properties" xmlns:ns2="521f1e22-7747-4f70-a2ea-e2dcb1b32dd7" targetNamespace="http://schemas.microsoft.com/office/2006/metadata/properties" ma:root="true" ma:fieldsID="1016ca0e6a6c5f91408d89ff8e5be7ac" ns2:_="">
    <xsd:import namespace="521f1e22-7747-4f70-a2ea-e2dcb1b32d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f1e22-7747-4f70-a2ea-e2dcb1b32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E50BB-13EC-45B0-890D-BC01DEE9F69C}">
  <ds:schemaRefs>
    <ds:schemaRef ds:uri="521f1e22-7747-4f70-a2ea-e2dcb1b32d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4EACC70-6F06-42F1-9AEC-3EAFBDB353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FB057D-1015-4BFF-B4C3-DED659EC37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CSE 3311 – 002 TEAM 8</vt:lpstr>
      <vt:lpstr>Project vision</vt:lpstr>
      <vt:lpstr>Client &amp; Users</vt:lpstr>
      <vt:lpstr>Physics Music Player</vt:lpstr>
      <vt:lpstr>Features</vt:lpstr>
      <vt:lpstr>Use-case Model</vt:lpstr>
      <vt:lpstr>Potential risks</vt:lpstr>
      <vt:lpstr>Risk table</vt:lpstr>
      <vt:lpstr>competitors</vt:lpstr>
      <vt:lpstr>competitors</vt:lpstr>
      <vt:lpstr>Software development plan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3311 – 002 TEAM 8</dc:title>
  <dc:creator>kremer kremer</dc:creator>
  <cp:revision>1</cp:revision>
  <dcterms:created xsi:type="dcterms:W3CDTF">2021-01-28T03:26:33Z</dcterms:created>
  <dcterms:modified xsi:type="dcterms:W3CDTF">2021-02-02T04:41:21Z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0x01010036AA7874F5945A48B829ACE727E2C8F4</vt:lpwstr>
  </property>
</Properties>
</file>