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62" r:id="rId3"/>
    <p:sldId id="264" r:id="rId4"/>
    <p:sldId id="265" r:id="rId5"/>
    <p:sldId id="257" r:id="rId6"/>
    <p:sldId id="258" r:id="rId7"/>
    <p:sldId id="259" r:id="rId8"/>
    <p:sldId id="260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AED"/>
    <a:srgbClr val="288A4C"/>
    <a:srgbClr val="B6FCCF"/>
    <a:srgbClr val="82EDA9"/>
    <a:srgbClr val="43CB75"/>
    <a:srgbClr val="52E086"/>
    <a:srgbClr val="BFBFBF"/>
    <a:srgbClr val="404040"/>
    <a:srgbClr val="808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B6D18-C4B8-4F37-8BB9-ED17648F8CFB}" v="72" dt="2022-10-06T19:12:35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6247" autoAdjust="0"/>
  </p:normalViewPr>
  <p:slideViewPr>
    <p:cSldViewPr snapToGrid="0">
      <p:cViewPr>
        <p:scale>
          <a:sx n="66" d="100"/>
          <a:sy n="66" d="100"/>
        </p:scale>
        <p:origin x="237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lash Sivaratnam" userId="b92a5899-3541-4eb5-9d8c-dbcb772a8f76" providerId="ADAL" clId="{185B6D18-C4B8-4F37-8BB9-ED17648F8CFB}"/>
    <pc:docChg chg="undo custSel addSld delSld modSld">
      <pc:chgData name="Havilash Sivaratnam" userId="b92a5899-3541-4eb5-9d8c-dbcb772a8f76" providerId="ADAL" clId="{185B6D18-C4B8-4F37-8BB9-ED17648F8CFB}" dt="2022-10-06T19:12:47.142" v="689" actId="1076"/>
      <pc:docMkLst>
        <pc:docMk/>
      </pc:docMkLst>
      <pc:sldChg chg="modSp new mod">
        <pc:chgData name="Havilash Sivaratnam" userId="b92a5899-3541-4eb5-9d8c-dbcb772a8f76" providerId="ADAL" clId="{185B6D18-C4B8-4F37-8BB9-ED17648F8CFB}" dt="2022-09-23T06:33:32.482" v="25"/>
        <pc:sldMkLst>
          <pc:docMk/>
          <pc:sldMk cId="4152197513" sldId="256"/>
        </pc:sldMkLst>
        <pc:spChg chg="mod">
          <ac:chgData name="Havilash Sivaratnam" userId="b92a5899-3541-4eb5-9d8c-dbcb772a8f76" providerId="ADAL" clId="{185B6D18-C4B8-4F37-8BB9-ED17648F8CFB}" dt="2022-09-23T06:33:32.482" v="25"/>
          <ac:spMkLst>
            <pc:docMk/>
            <pc:sldMk cId="4152197513" sldId="256"/>
            <ac:spMk id="2" creationId="{113BFEFF-94EE-0874-E9F2-9DB9C29C1091}"/>
          </ac:spMkLst>
        </pc:spChg>
        <pc:spChg chg="mod">
          <ac:chgData name="Havilash Sivaratnam" userId="b92a5899-3541-4eb5-9d8c-dbcb772a8f76" providerId="ADAL" clId="{185B6D18-C4B8-4F37-8BB9-ED17648F8CFB}" dt="2022-09-23T06:33:32.482" v="25"/>
          <ac:spMkLst>
            <pc:docMk/>
            <pc:sldMk cId="4152197513" sldId="256"/>
            <ac:spMk id="3" creationId="{19EA7383-105D-E8D4-E255-C9491221A7C4}"/>
          </ac:spMkLst>
        </pc:spChg>
      </pc:sldChg>
      <pc:sldChg chg="addSp delSp modSp new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477131328" sldId="257"/>
        </pc:sldMkLst>
        <pc:spChg chg="mod">
          <ac:chgData name="Havilash Sivaratnam" userId="b92a5899-3541-4eb5-9d8c-dbcb772a8f76" providerId="ADAL" clId="{185B6D18-C4B8-4F37-8BB9-ED17648F8CFB}" dt="2022-09-23T06:34:55.854" v="43" actId="20577"/>
          <ac:spMkLst>
            <pc:docMk/>
            <pc:sldMk cId="477131328" sldId="257"/>
            <ac:spMk id="2" creationId="{90416273-E999-2FCF-DF6A-86F69562081A}"/>
          </ac:spMkLst>
        </pc:spChg>
        <pc:spChg chg="del mod">
          <ac:chgData name="Havilash Sivaratnam" userId="b92a5899-3541-4eb5-9d8c-dbcb772a8f76" providerId="ADAL" clId="{185B6D18-C4B8-4F37-8BB9-ED17648F8CFB}" dt="2022-09-23T06:33:53.635" v="26" actId="478"/>
          <ac:spMkLst>
            <pc:docMk/>
            <pc:sldMk cId="477131328" sldId="257"/>
            <ac:spMk id="3" creationId="{1E605F7F-B59B-6C63-0EE2-7FD10DDF983B}"/>
          </ac:spMkLst>
        </pc:spChg>
        <pc:picChg chg="add del mod">
          <ac:chgData name="Havilash Sivaratnam" userId="b92a5899-3541-4eb5-9d8c-dbcb772a8f76" providerId="ADAL" clId="{185B6D18-C4B8-4F37-8BB9-ED17648F8CFB}" dt="2022-09-23T06:34:12.500" v="30" actId="22"/>
          <ac:picMkLst>
            <pc:docMk/>
            <pc:sldMk cId="477131328" sldId="257"/>
            <ac:picMk id="5" creationId="{B269ACAF-DB72-3880-1C4E-395A30B64466}"/>
          </ac:picMkLst>
        </pc:picChg>
        <pc:picChg chg="add mod">
          <ac:chgData name="Havilash Sivaratnam" userId="b92a5899-3541-4eb5-9d8c-dbcb772a8f76" providerId="ADAL" clId="{185B6D18-C4B8-4F37-8BB9-ED17648F8CFB}" dt="2022-10-03T17:03:46.545" v="163" actId="14826"/>
          <ac:picMkLst>
            <pc:docMk/>
            <pc:sldMk cId="477131328" sldId="257"/>
            <ac:picMk id="7" creationId="{43450757-076A-98AE-992D-C2096F1D2660}"/>
          </ac:picMkLst>
        </pc:picChg>
      </pc:sldChg>
      <pc:sldChg chg="addSp delSp modSp new del mod">
        <pc:chgData name="Havilash Sivaratnam" userId="b92a5899-3541-4eb5-9d8c-dbcb772a8f76" providerId="ADAL" clId="{185B6D18-C4B8-4F37-8BB9-ED17648F8CFB}" dt="2022-09-23T08:39:33.464" v="67" actId="47"/>
        <pc:sldMkLst>
          <pc:docMk/>
          <pc:sldMk cId="3517704475" sldId="258"/>
        </pc:sldMkLst>
        <pc:spChg chg="mod">
          <ac:chgData name="Havilash Sivaratnam" userId="b92a5899-3541-4eb5-9d8c-dbcb772a8f76" providerId="ADAL" clId="{185B6D18-C4B8-4F37-8BB9-ED17648F8CFB}" dt="2022-09-23T06:35:12.158" v="54" actId="20577"/>
          <ac:spMkLst>
            <pc:docMk/>
            <pc:sldMk cId="3517704475" sldId="258"/>
            <ac:spMk id="2" creationId="{B2743596-3AAB-33ED-24A2-A1BB3D00D0A4}"/>
          </ac:spMkLst>
        </pc:spChg>
        <pc:spChg chg="del">
          <ac:chgData name="Havilash Sivaratnam" userId="b92a5899-3541-4eb5-9d8c-dbcb772a8f76" providerId="ADAL" clId="{185B6D18-C4B8-4F37-8BB9-ED17648F8CFB}" dt="2022-09-23T06:35:22.254" v="55" actId="478"/>
          <ac:spMkLst>
            <pc:docMk/>
            <pc:sldMk cId="3517704475" sldId="258"/>
            <ac:spMk id="3" creationId="{C100563E-9E7D-B5F1-0EB0-0B26C43524A3}"/>
          </ac:spMkLst>
        </pc:spChg>
        <pc:picChg chg="add del">
          <ac:chgData name="Havilash Sivaratnam" userId="b92a5899-3541-4eb5-9d8c-dbcb772a8f76" providerId="ADAL" clId="{185B6D18-C4B8-4F37-8BB9-ED17648F8CFB}" dt="2022-09-23T08:39:31.312" v="66" actId="22"/>
          <ac:picMkLst>
            <pc:docMk/>
            <pc:sldMk cId="3517704475" sldId="258"/>
            <ac:picMk id="5" creationId="{9165B5ED-B823-D535-0706-51CBE5F4DD78}"/>
          </ac:picMkLst>
        </pc:picChg>
      </pc:sldChg>
      <pc:sldChg chg="addSp delSp modSp add mod modTransition">
        <pc:chgData name="Havilash Sivaratnam" userId="b92a5899-3541-4eb5-9d8c-dbcb772a8f76" providerId="ADAL" clId="{185B6D18-C4B8-4F37-8BB9-ED17648F8CFB}" dt="2022-10-04T16:05:12.584" v="642"/>
        <pc:sldMkLst>
          <pc:docMk/>
          <pc:sldMk cId="4161225899" sldId="258"/>
        </pc:sldMkLst>
        <pc:spChg chg="mod">
          <ac:chgData name="Havilash Sivaratnam" userId="b92a5899-3541-4eb5-9d8c-dbcb772a8f76" providerId="ADAL" clId="{185B6D18-C4B8-4F37-8BB9-ED17648F8CFB}" dt="2022-09-23T08:50:28.348" v="85" actId="20577"/>
          <ac:spMkLst>
            <pc:docMk/>
            <pc:sldMk cId="4161225899" sldId="258"/>
            <ac:spMk id="2" creationId="{90416273-E999-2FCF-DF6A-86F69562081A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1" creationId="{68456CB4-C2D0-B798-1EF2-0EA3327E9C3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4" creationId="{0E6F3910-86BB-8334-B840-D904254CB6C8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5" creationId="{34E7206D-8FAA-8AB9-3058-3AF3C66060E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6" creationId="{EC003338-FED8-AEC4-4737-B7FC206B380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7" creationId="{CD1F513A-1D28-E93E-3590-1BF22DD6177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8" creationId="{1023AE78-AC37-6238-D401-2361B3B8A6D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9" creationId="{BC3BECDE-1E71-85B4-3ED2-D94CFBD2997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0" creationId="{EDDD7537-099A-5E4D-7153-7D8BF0FF49A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1" creationId="{4D405080-9D20-41BF-1219-C6B36BD5664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2" creationId="{B66CEFF1-A123-FCE1-B223-BE2BF1F36F1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3" creationId="{A9B6164C-959C-7E3B-36FF-AB0792B0B86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4" creationId="{C32C04C9-0CF3-A40B-A45E-3C359D45629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5" creationId="{1517B9D2-4339-1A2D-5275-0608CF3A8E7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6" creationId="{3BA83831-70D7-3651-9D5C-EE98E2456C48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8" creationId="{73D4CF38-6886-93AE-0E7E-88A52C3BBAF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29" creationId="{06631293-8382-1D96-0C02-0C6553D01A7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0" creationId="{ED6507C1-3B68-1D4F-BE6F-0C3A018180F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1" creationId="{61C4EB47-8A53-4EA0-13AD-5D900176CE5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2" creationId="{29C03E2D-D7F6-3075-8EDE-2AFFA179371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3" creationId="{EC821076-9988-9F33-378D-081A2A57F1C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4" creationId="{D981A0CD-7747-060C-5C56-9B20DD0EED7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5" creationId="{AAADD1E4-908A-016A-56CE-76E51D7F022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6" creationId="{AD5A192A-1435-CD47-75A2-0413E605B996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7" creationId="{BD9E82A9-91B0-47AF-19B6-2B04F7278F7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8" creationId="{A3D346EF-8924-8E77-4545-21F58B41079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39" creationId="{DF3D2AE9-67F0-CF0A-E41A-A684F40FF92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0" creationId="{B94D990A-0E42-651E-1CDF-AFFBCFF9391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1" creationId="{31520252-53D9-9463-BDCE-B614C5A330D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2" creationId="{8D8951A9-4E1F-975B-7099-4C89B64F7EE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3" creationId="{B573F59E-88F0-270F-B337-A66084487B5A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4" creationId="{BB65370B-BB3A-1C1C-7F20-3BFAB78C22A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5" creationId="{2D9BD5C0-87C5-297D-1916-6919F46737C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6" creationId="{7B350815-BE54-CECE-F992-D81100A1A70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7" creationId="{9438CB76-8B38-313A-14E5-538A2CFE38F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8" creationId="{07E79341-82CE-152E-40B0-DA5DC865C9A6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49" creationId="{4F785000-E0D6-6D8E-3E8B-D6B735F1FEC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0" creationId="{C9692B03-4302-0CF7-C1AE-2014A9A2DC8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1" creationId="{F919CCC6-8F4C-EEF8-32B1-B8326209385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2" creationId="{FD2E15B1-B6E9-88E7-D01A-C2ED7259589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3" creationId="{9295E95E-5139-F077-71D5-3E95FF68BEE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4" creationId="{9B928831-F5C9-FBA7-1F51-A605DB9AE37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5" creationId="{31DF18EC-AC6A-72BF-1A6D-B9C67795DB6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6" creationId="{6A28AA12-A661-84E9-96A4-BCD132858C1C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7" creationId="{0141A534-004D-F501-009D-5FE7535FFB98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8" creationId="{40A90588-83C4-0B91-FDA9-8809D8F6000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59" creationId="{D2BC020A-5E66-17AB-1326-117DA7EBBF2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0" creationId="{02EE5C2E-8E58-FCB5-A725-6286E31D7EF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1" creationId="{EF96B76B-AAA6-6F3E-C85D-5DEE171C636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2" creationId="{0F7B6224-8941-3A6C-E9BB-13CCFDC300B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3" creationId="{11551B37-ECC4-F5E5-0694-627AB770042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4" creationId="{053E49B8-8125-F554-26E7-C1AB11DAD0E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5" creationId="{E448C4A5-34DA-CBF9-F9EC-CD0EB9E32E4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6" creationId="{AFC3AFAF-3AAE-87AF-023A-2925D5A170B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7" creationId="{9B16F505-D04F-AE48-79B1-30CFA36EE94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8" creationId="{8CB668AC-960B-1A07-2F34-C933C11AFAD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69" creationId="{B071AD7F-7821-2C97-25F7-009F24C21CC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0" creationId="{D0155C4D-9DAC-9217-1694-A309BBB26C0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1" creationId="{B0B0E72A-DACA-CA5F-83F2-73C368CD63CA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2" creationId="{7A5C8942-9454-46E9-0EC5-4E11F80C2CEB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3" creationId="{1CAC77E7-CB68-B8C5-DFB6-EA8698EB7D46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4" creationId="{9910B65A-169A-EE8A-700D-EA7599CD33D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5" creationId="{2C469909-1C80-AA12-13C7-26923D92B9A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6" creationId="{2301B74C-F9FE-4284-5C75-9E0DF3D6DA8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7" creationId="{A6EA1AAA-CD54-ED32-B0FA-F7887CF72F9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8" creationId="{02D6BA2E-1577-6B50-801F-2366B7C02DB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79" creationId="{F9024412-48CB-B6E1-2504-8B487365F7A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0" creationId="{65FAE54D-0A4F-7A41-DFAE-9273C296313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1" creationId="{E6C0C005-3401-2EBD-AEE4-546433562FB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2" creationId="{E5AB89E7-D781-ADC4-E9F9-42490E9C0CA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3" creationId="{34D42BF9-02FA-4E20-47C8-93922EF9550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4" creationId="{12CD6693-03FF-9611-55A6-58969917FAB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5" creationId="{1E12FBA8-A14E-B835-4EFE-28890832A3B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6" creationId="{CA5F198B-E134-B8BE-0377-0EDAF219C75F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7" creationId="{7DF373BF-DDB4-7C69-6FD0-460DDFC0F17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8" creationId="{044660E0-A026-1EC4-E294-B57BD52340F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89" creationId="{1A2E0131-9B6B-B928-71D8-31042789489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0" creationId="{2FEB8EAF-D1EA-CFFB-0337-251CBCB48123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1" creationId="{1F121E63-6F76-EB21-6A7D-F8C692D26E8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2" creationId="{44D48E22-F46C-9335-C653-F77675B5B9F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3" creationId="{6F1CD1A9-3181-48E9-4703-925C045FF5A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4" creationId="{5F2146A0-D4F4-0BF7-084E-038DD55C5FB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5" creationId="{373C6E24-99DD-4789-4C0F-BCB9652E7C94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6" creationId="{27037C19-1EA5-C04A-5EAB-ACC0FC211FA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7" creationId="{40AF82FA-1F31-B3EE-2B5E-3CD787B12720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8" creationId="{A4217198-242A-7702-BC71-CF88F2A9B5C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99" creationId="{6A67E2DE-4CB7-5F8B-BE87-116EC345666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0" creationId="{71ABB7AF-9CD6-45D5-CAAC-B5582C1C5C3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1" creationId="{140363CC-51BE-07A0-D878-0A74ABBF9832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2" creationId="{2B3C1C02-F126-6047-D7BE-A19643DB75D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3" creationId="{58BDE27D-47E5-FF19-90E0-577957B6A111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4" creationId="{BB2C730B-94F7-C26A-2DD6-5EF264B7CF57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5" creationId="{54B15F13-3663-239D-C993-FC10B6D76F15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6" creationId="{74F30F3F-091A-6010-10A3-B3B7283488D9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7" creationId="{8350203F-5B87-3BEB-68F2-32222C229AEE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8" creationId="{0905325D-1ED3-BE4C-ED58-450B9425D43D}"/>
          </ac:spMkLst>
        </pc:spChg>
        <pc:spChg chg="mod">
          <ac:chgData name="Havilash Sivaratnam" userId="b92a5899-3541-4eb5-9d8c-dbcb772a8f76" providerId="ADAL" clId="{185B6D18-C4B8-4F37-8BB9-ED17648F8CFB}" dt="2022-10-03T16:16:17.765" v="131" actId="27803"/>
          <ac:spMkLst>
            <pc:docMk/>
            <pc:sldMk cId="4161225899" sldId="258"/>
            <ac:spMk id="109" creationId="{EE1233B0-021E-5864-8D2D-9742E447D1EB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11" creationId="{8EF673F1-E6AC-BE04-4946-FD3E52466736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12" creationId="{F627AF96-C9B7-A039-62DF-EDED740D953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4" creationId="{1E790EED-9113-FA39-2BEB-C9986D18BFA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5" creationId="{0B5C849B-8D41-C5B0-4BAC-EE152E71FD4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6" creationId="{EF28772E-80E8-A422-4BC6-B573024E254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7" creationId="{14373E56-62FD-E5B5-2767-EFAF46BECFE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8" creationId="{3C1B08E0-1CC3-598B-3759-C63575A604E9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19" creationId="{F0AF8393-D444-585D-8BEF-DE90191E6C0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0" creationId="{94786DFB-59AF-EE10-E0E2-AB43D1DABEE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1" creationId="{F4518DD1-C4F5-CF99-7CC3-CE25B2DDE93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2" creationId="{22FE9B79-3E9B-7E9F-90C4-6802F2E5EA2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3" creationId="{89C9AB88-26CC-155B-687E-73C60BF28BA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4" creationId="{C94EFA5F-2C81-5158-9209-B761C79C741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5" creationId="{77E86B94-8558-F283-4591-A392661B312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6" creationId="{AC88B0A6-76E9-1147-46EC-B1F027B15D8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7" creationId="{35CB1FA7-B6BD-6A1B-48C1-DB566CC2C19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8" creationId="{908A4B72-233B-AC8C-460C-4ED109CA2B3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29" creationId="{C04BD50E-D47C-B70F-95F6-C435F130548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0" creationId="{B60ED147-9EAE-63E7-09A6-FF5D57EEE01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1" creationId="{E4EBF358-E01D-A272-B622-F73D67F59A3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2" creationId="{868FCF65-F1CA-A11E-87FA-27DBB621D2E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3" creationId="{6B03B10D-A0F3-B48E-866D-62DA076B6FA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4" creationId="{CB31517D-547E-B1A1-9C07-F5B503F5376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5" creationId="{5E27C4B4-FE9D-4A3F-E0FC-DCF61491FFB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6" creationId="{A12236BD-B3C4-82C2-5D95-E91F0825277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7" creationId="{F7E30190-A3EB-E16C-E0DA-757EA4B1BD8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8" creationId="{E98B1379-5CB4-7813-E704-0E5055603CB0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39" creationId="{948E8047-0310-8978-2298-84D58AE6D8D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0" creationId="{3B80792C-5531-5639-2604-7C5E6812223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1" creationId="{A525B574-C06F-0FA4-59DC-78D9D3CBF50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2" creationId="{463CC350-0F2D-77C5-E524-271D96B40E7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3" creationId="{167E328E-73DE-3152-E30B-0CE494E3F7B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4" creationId="{FD95BD59-AEB0-13BD-DA62-88ECFF35CC1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5" creationId="{E98F57BC-5330-C728-1D28-5CD3DD64E12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6" creationId="{8DAE0DE4-2D95-D9EA-5EFC-4DD31ACB9FB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7" creationId="{C078BAB1-EEE3-73E2-A589-CD8623D6FA2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8" creationId="{F471E53E-CDAF-A811-7E94-88A862E0B60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49" creationId="{A560335A-D977-6BFE-B5E4-351229EAE50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0" creationId="{EBF6C85C-3973-79C2-963E-301D71E8C8C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1" creationId="{9082C380-6918-EC63-8B7D-E2B8EEEE0A73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2" creationId="{A702ED18-2C16-A854-178E-8A583AB67E20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3" creationId="{5C526425-BB79-F831-A024-7A21D21AB98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4" creationId="{9436C37B-1138-3A77-638C-5638DFD66CB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5" creationId="{B0EDAB58-CC47-9A0B-A26E-AF261F4884E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6" creationId="{A621BCB1-FCD7-4FB2-5E47-0CC90330D280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7" creationId="{E4BF15C0-37A2-FC25-9FB0-DC2106C5042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8" creationId="{C0A2508A-7124-229C-B7BD-56687F0B1D4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59" creationId="{AD968FF3-8230-B6B8-4B93-A5ABF17D9CF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0" creationId="{143614F4-32AA-FD58-15F8-F9884CF7379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1" creationId="{F4D513CB-AE54-A97A-8CCA-F1B6E58CE10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2" creationId="{46EE89B1-6C7E-220D-2CAE-984C3634A9B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3" creationId="{2F75C945-BA00-A880-7B4B-488DB1670CE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4" creationId="{212541AC-6928-4975-621F-85E738754D91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5" creationId="{C1713A55-D60B-AFFB-7C16-9656420A713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6" creationId="{51EF6122-5755-E86D-904B-49EA2A17020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7" creationId="{100D3B45-4EED-3FD0-CB85-7C7F62F2347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8" creationId="{A573F49E-E3D6-1A78-A989-D6D325A345F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69" creationId="{742C04AA-7D19-94B5-C9EE-E19A261C928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0" creationId="{268EB906-DB12-406D-D744-5199E92C6B6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1" creationId="{4B52353B-C94E-C8A7-75E4-B03084CDA20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2" creationId="{45028594-F16E-737F-5B5C-9F1EDA175C26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3" creationId="{41765B5E-5393-A574-7780-DCF00713794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4" creationId="{F63D5713-C204-C292-06D2-D186F83B25E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5" creationId="{D70C75C9-3165-A86C-4E05-6DC65176D212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6" creationId="{FC52FC68-2144-E39A-26D5-E050EBECEA19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7" creationId="{BF5CD68A-1540-B09C-FCEB-08BC5F47FB7D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8" creationId="{D34EDF25-666E-8018-2AE0-B62EBBDB95C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79" creationId="{26D8035A-416F-1C2F-9244-9399576A7B08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0" creationId="{C1651F7D-BF1C-8BBF-CC14-87D058472324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1" creationId="{EA25B32F-54DF-C4DB-B3D3-BF570DA54C47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2" creationId="{3B2E8613-86B2-DCD3-6810-157525FBBA63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3" creationId="{C1D6F513-6463-AF50-0A02-E7D3A85A079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4" creationId="{42C1AD68-0C4F-6C3B-E5E9-D5283DEE7443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5" creationId="{C058275C-EA15-18B0-9BC6-7A9E5203C7FF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6" creationId="{9DBF3EE6-F4E8-2E8A-20D7-CCBE65FCB6E5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7" creationId="{EB42AA1F-A3BF-73B2-2518-A35FE0FF01FC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8" creationId="{A0FA4B61-3B46-4D92-2A5F-2F7CF11ED3DE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89" creationId="{5BF1FA9B-2CEE-53E6-79B9-ADCE3C979D2A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90" creationId="{1110EFD9-3836-52DD-46AC-BBCF88A05BFB}"/>
          </ac:spMkLst>
        </pc:spChg>
        <pc:spChg chg="mod">
          <ac:chgData name="Havilash Sivaratnam" userId="b92a5899-3541-4eb5-9d8c-dbcb772a8f76" providerId="ADAL" clId="{185B6D18-C4B8-4F37-8BB9-ED17648F8CFB}" dt="2022-10-03T16:19:07.753" v="146" actId="165"/>
          <ac:spMkLst>
            <pc:docMk/>
            <pc:sldMk cId="4161225899" sldId="258"/>
            <ac:spMk id="191" creationId="{C960B0AD-68EB-A44A-8C91-E11258CA45FC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2" creationId="{AB4AA8A7-CCDE-E204-6161-F1D980FEDA3D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3" creationId="{960CE6D4-7151-EBC3-D81E-13858E2BB712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4" creationId="{637B7104-54B2-002D-AB9F-F227FC586FEE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5" creationId="{7018A387-B537-03F8-DE5B-8CF30DD14751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6" creationId="{C6AADF2F-4146-4EF7-A863-44BE1A9DF400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7" creationId="{C55E4BDC-E68F-E7D3-FF3C-EA8B0A1D599E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198" creationId="{9DF801B6-3DB9-58F0-92AD-DD06CF188273}"/>
          </ac:spMkLst>
        </pc:spChg>
        <pc:spChg chg="del mod topLvl">
          <ac:chgData name="Havilash Sivaratnam" userId="b92a5899-3541-4eb5-9d8c-dbcb772a8f76" providerId="ADAL" clId="{185B6D18-C4B8-4F37-8BB9-ED17648F8CFB}" dt="2022-10-03T16:20:17.375" v="156" actId="478"/>
          <ac:spMkLst>
            <pc:docMk/>
            <pc:sldMk cId="4161225899" sldId="258"/>
            <ac:spMk id="199" creationId="{82B0CC72-1B8E-DD6C-E182-7D8D42218C1A}"/>
          </ac:spMkLst>
        </pc:spChg>
        <pc:spChg chg="mod topLvl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200" creationId="{DB873BFD-8758-B482-2D7D-9562514DDA4B}"/>
          </ac:spMkLst>
        </pc:spChg>
        <pc:spChg chg="add del mod">
          <ac:chgData name="Havilash Sivaratnam" userId="b92a5899-3541-4eb5-9d8c-dbcb772a8f76" providerId="ADAL" clId="{185B6D18-C4B8-4F37-8BB9-ED17648F8CFB}" dt="2022-10-03T16:18:29.876" v="139" actId="21"/>
          <ac:spMkLst>
            <pc:docMk/>
            <pc:sldMk cId="4161225899" sldId="258"/>
            <ac:spMk id="201" creationId="{423ACF19-802D-8825-DCDF-8A5746C03588}"/>
          </ac:spMkLst>
        </pc:spChg>
        <pc:spChg chg="add mod ord">
          <ac:chgData name="Havilash Sivaratnam" userId="b92a5899-3541-4eb5-9d8c-dbcb772a8f76" providerId="ADAL" clId="{185B6D18-C4B8-4F37-8BB9-ED17648F8CFB}" dt="2022-10-03T16:20:42.278" v="162" actId="164"/>
          <ac:spMkLst>
            <pc:docMk/>
            <pc:sldMk cId="4161225899" sldId="258"/>
            <ac:spMk id="202" creationId="{4092C2DC-EFBF-B1A6-C391-C3A962BCC130}"/>
          </ac:spMkLst>
        </pc:spChg>
        <pc:spChg chg="add mod">
          <ac:chgData name="Havilash Sivaratnam" userId="b92a5899-3541-4eb5-9d8c-dbcb772a8f76" providerId="ADAL" clId="{185B6D18-C4B8-4F37-8BB9-ED17648F8CFB}" dt="2022-10-03T16:20:27.678" v="160" actId="571"/>
          <ac:spMkLst>
            <pc:docMk/>
            <pc:sldMk cId="4161225899" sldId="258"/>
            <ac:spMk id="203" creationId="{3D55ED48-2074-4C0D-BEBB-F34EB3D517F1}"/>
          </ac:spMkLst>
        </pc:spChg>
        <pc:spChg chg="add del mod">
          <ac:chgData name="Havilash Sivaratnam" userId="b92a5899-3541-4eb5-9d8c-dbcb772a8f76" providerId="ADAL" clId="{185B6D18-C4B8-4F37-8BB9-ED17648F8CFB}" dt="2022-10-03T17:07:33.594" v="189" actId="478"/>
          <ac:spMkLst>
            <pc:docMk/>
            <pc:sldMk cId="4161225899" sldId="258"/>
            <ac:spMk id="211" creationId="{65CF1354-E6B3-ADD4-A101-EFFBF916504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4" creationId="{79E99791-27C6-C9E1-94FA-771FAA12D6C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5" creationId="{931DDC95-DF81-E505-36A3-01F74B861B0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6" creationId="{F592AB76-508E-C787-BB8A-2E1AFAEACC7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7" creationId="{DB88D080-0492-0C92-BEC1-4D142713D1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8" creationId="{F2EEEF3E-6073-BE9D-6807-0827D4F66BF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19" creationId="{7881A742-CD01-D8C2-629D-9C2897F5ACA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0" creationId="{FBC5AB7F-1761-5A19-7769-A31A8A4025D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1" creationId="{CD39FD33-DA23-0F64-C927-6E794C8A27C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2" creationId="{FAC69E03-B0C5-8CEE-7AC8-82C5B9D77E8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3" creationId="{B93C9720-85FF-5BD8-643B-0BD0B5EB645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4" creationId="{780C3AA7-3641-9FCA-8C4F-2EC367C5273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5" creationId="{2D66C78F-0676-027E-58DC-58077930867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6" creationId="{A5B44B0A-F753-0F84-49D7-EF7C08263A4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8" creationId="{E4D6FC60-A22B-C842-E17B-654551E86DC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29" creationId="{E469412F-C174-D708-387C-4184C74F753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0" creationId="{10450D5E-0FC9-B5B1-957D-649AA320E4E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1" creationId="{BE130351-399B-15ED-D151-F1E5F08EBA0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2" creationId="{360944A9-0658-2DED-A057-65A4E9B573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3" creationId="{821A94FD-E283-98F3-4A91-0B92E719BA8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4" creationId="{B8E9ADA0-C72B-0F03-3800-8A5E4789EA1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5" creationId="{51E897EB-1CEF-0B8E-C7F1-47B9617CBE3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6" creationId="{BED3068F-86F1-6309-67A4-D72B599157A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7" creationId="{1942DFCC-18E5-FF49-4C5E-E0226BF968F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8" creationId="{6014F04D-C820-A50D-048B-4E6F830824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39" creationId="{D6E1F23D-20C6-2FEC-345A-009F4FCCA90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0" creationId="{6DD9D6A5-C03C-CD98-4F47-4FC0CBF9982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1" creationId="{A5398CB3-58A9-FC22-0203-62EE71E40F8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2" creationId="{A966DAA8-7BAA-348B-7E75-C6A6E651FA0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3" creationId="{8B05AFE7-E94E-EF36-BCBB-35B9E5572BE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4" creationId="{0B713D06-4F53-90A8-E18A-86AD831CBDE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5" creationId="{B8630F2E-0276-CEB2-406B-F3F3CEEC1EA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6" creationId="{09228077-6DCF-637E-EC53-EE73A5514E4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7" creationId="{3FB55989-F753-41BB-88A1-DCB0CF1870A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8" creationId="{AA16AF0D-4751-4F85-D6D5-7A552F66322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49" creationId="{629AB4C4-1E48-2534-57E9-33FD708E1A7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0" creationId="{B4F5BF19-5215-4879-AAF2-73B1A86FAFA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1" creationId="{BC59B11E-748D-C622-5A9F-AD3752241DB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2" creationId="{C9DE6E7C-E68B-5065-6BDB-FBCFF406063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3" creationId="{C8E0CA26-F95D-1774-971D-F8C9E308BF6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4" creationId="{A4D1C7BA-A1B3-8105-7C84-34A91C30EC9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5" creationId="{62A2BBD1-8A35-1BC8-FB11-BCDE1BEB65D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6" creationId="{01D0B9FE-C0B0-6626-2765-9EB8DDB8CFF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7" creationId="{FE0033AA-FE7B-1D36-7397-552F007670F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8" creationId="{7BDA5D30-4C2D-91F0-6924-AC39C3B4DB4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59" creationId="{9B839D0E-0FDC-0450-492A-E14CBB2729C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0" creationId="{AFA468C8-1BAB-44B9-69AD-DEB861B0EFA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1" creationId="{6CB4421C-23D3-321D-019B-35BFE23EC9D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2" creationId="{3C92D2BD-C26E-11F6-25FD-7905BF4D05B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3" creationId="{F1E45FCF-F0A4-C641-141C-9275AD2B2AB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4" creationId="{0607C62B-60C2-4073-B184-2EA9ECF6D6C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5" creationId="{84F15449-9DEE-A69E-1FAD-7361C5FCAC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6" creationId="{05526F37-6EEF-BD24-9274-72AC1C1E28A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7" creationId="{717D5D96-641A-C7D1-8ACD-F9C1D2A5361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8" creationId="{4D823BB8-FDC2-FCCB-00C3-B62278F07C9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69" creationId="{9B36CE86-E031-938D-A834-F61E4091F49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0" creationId="{DD3F20D7-6DCD-6D6D-2D31-0578C7D4F99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1" creationId="{2D90EE2D-8E0C-4C7F-C9F8-B893D273E31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2" creationId="{60585627-BE75-D073-8D1C-91A84E1B14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3" creationId="{2CEFE78B-3F1A-FE92-8FE3-38C555F7078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4" creationId="{67AB9613-313F-5BF0-02D7-06E933BE513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5" creationId="{D5AD9790-571C-C178-A90F-D70225B4C84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6" creationId="{0CD14FA6-7AA1-3362-7C1A-361AD2DCE8B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7" creationId="{7D0F8194-EC36-2E66-4516-33AFEA9E13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8" creationId="{4B55ABF0-99D9-2E4C-1B30-2F0032490B3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79" creationId="{0DFC7B9B-9D94-3CFB-36B0-0A203578C37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0" creationId="{F946BE2E-A7BA-2D2C-7C10-431F77A042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1" creationId="{E43AE7A2-12C0-4CDA-83C8-5C22DD8995F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2" creationId="{75FAE65D-E1F0-F92B-8173-33509828CD5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3" creationId="{A528D7CD-F9CD-6B52-916A-82E4124BC93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4" creationId="{9E418D2C-A010-CFA7-9852-1C2CDD835B6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5" creationId="{44A3EFE1-D198-1B77-7C0E-CC35FBAE8EB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6" creationId="{E7ABE10F-D522-5568-9175-FF6DFE8F413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7" creationId="{DD148393-8410-91AA-3507-84F9C1889F8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8" creationId="{9BB0783F-F1BE-A869-D5F6-DFF85D822C0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89" creationId="{06D015E3-FA3B-C247-EB57-D70E93F4143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0" creationId="{6D1DFA0F-7F08-FC98-AB10-7259CE55CB1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1" creationId="{ECBF239D-16CD-20E0-C253-D7249DAF958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2" creationId="{0192730D-7D87-4687-1B4F-D7274D8A69B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3" creationId="{63F626C3-D33A-F21B-EBC2-01A25024CE3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4" creationId="{0E4A62B9-E653-9B3F-CC3B-56FB02FAB6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5" creationId="{7A429863-88FA-5E35-3202-35163968C85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6" creationId="{511205B4-D5DC-8502-1FE2-73315E2DE3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7" creationId="{3FB8B11B-55CF-F483-AF91-972D786DEBA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8" creationId="{9D32570E-58E8-E490-2223-348FD24D951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299" creationId="{73BF8EBD-4BD2-E97D-0126-BD71C0030FA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0" creationId="{AEBFC099-E332-40E0-45ED-28D8E163FD7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1" creationId="{A5AE57FD-2025-57E4-FEE4-6A74AB85B4A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2" creationId="{E7942BA1-CF62-4BBE-0691-296C0CFBB23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3" creationId="{E56BEAE3-DB7C-2C0F-3688-5ECEDE7FBF7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4" creationId="{03AC7A4C-7634-8596-14AA-4BB8DF5ABD5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5" creationId="{46690B1E-D4B9-CA81-0F53-7E2613CCFD4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6" creationId="{4A72FAD6-E79C-AA2F-48A9-FD57A87F6FD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7" creationId="{3DF3A405-E414-B931-7CEF-0F5BD357E07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8" creationId="{1AE4EAB6-F799-CF0B-877C-CD0BAF9E562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09" creationId="{43F57DF2-A964-2EA9-74DF-9774C522668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1" creationId="{B1C1F874-58C4-8571-DD0A-EE191486BA0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2" creationId="{8A8E741D-7D5C-4EEC-7E12-5B15850CD79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4" creationId="{EC68E0AD-E856-238A-1ACF-D4DA17123BF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5" creationId="{8448AB14-EEFA-6911-B8FC-9D62E764962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6" creationId="{8F9B6F87-FD52-9A37-36F1-3EE226187C1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7" creationId="{3AE70127-39FB-3F61-3877-EF87E90623C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8" creationId="{7723CBAA-3702-686B-66D5-278DFD5746B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19" creationId="{761F0EEF-513A-9D9B-5FBD-0514167D18F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0" creationId="{765D2ED9-8092-4A7B-1957-7CCBC179925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1" creationId="{6CA4678F-C6B2-1B42-944E-9069EB0DB3B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2" creationId="{FD53A33A-445F-3D60-6A33-E34D528D692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3" creationId="{A8C0C428-D49F-C77C-EBCA-5CFDD6837D2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4" creationId="{C3556290-0B4E-2144-F550-C11B6DE7661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5" creationId="{A8522777-A411-666C-9214-595B6936F31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6" creationId="{5B143516-8CEE-1219-FD3B-B732D19F638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7" creationId="{35F698FE-8E10-043C-EEB6-14101329B80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8" creationId="{211CFFE2-78CD-9516-CB68-A0F78CC0373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29" creationId="{90FFD128-7F0D-1C25-61D0-09F93C44343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0" creationId="{3F9CE6AB-32E3-DCF7-A48E-869BF474AE4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1" creationId="{472F9590-8896-27E9-CB48-32A439AC2E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2" creationId="{7A30322D-AF16-5796-95CB-5A6399FAF8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3" creationId="{7DE9BCE3-0EBE-D8B6-9034-9CFF4BD0379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4" creationId="{72EC787F-DABF-C398-3CF6-31DE0A2BC1F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5" creationId="{82D7C46E-F99E-6495-5F97-8D8B7523144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6" creationId="{C6DE1708-7F63-1767-F497-B3BDD453C4D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7" creationId="{1F02A034-A347-9B19-4635-82ED4FFEB1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8" creationId="{9EBFD4BC-AD2F-EEC7-CB65-A431C8463F0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39" creationId="{78E8293F-4C90-B92A-938C-E6BB7E103AF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0" creationId="{C229225A-E13F-CC50-9F4D-26024EACB26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1" creationId="{CD968B58-C0CF-E27C-EC29-20CA62C5C64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2" creationId="{A7EBEC20-7E59-CF0B-C6A5-D8F91657898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3" creationId="{FEECF3D2-9A9D-9A04-E231-A5C3614A301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4" creationId="{63DC14A4-E6A3-043E-4EDE-26CF3BF38CE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5" creationId="{D5AA8C0C-381B-A3BF-4812-8E7A8FB868FA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6" creationId="{D3A67DED-8CF9-8820-03E9-C1E24346165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7" creationId="{BD74975D-DA7B-0BA2-E1D1-9520EFB19F4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8" creationId="{EE3AC53B-F47E-CEAD-771B-012BA8FC4E6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49" creationId="{4B6ADE9B-29C1-DCDC-3932-52D38E352EA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0" creationId="{22945E7B-FECF-E85A-269E-C8E91405880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1" creationId="{B55DD510-DBF9-D99B-0F03-DFEE23F313B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2" creationId="{E7E00DD8-9406-BDAA-BE4A-BE9EEBBC9C3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3" creationId="{F333B0D0-15E1-6076-2269-B422F562B0C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4" creationId="{5AA586F5-E88A-099E-8B90-BAB5ECC642C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5" creationId="{99C4012C-ED87-0292-6B3E-D54B4BEE2B8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6" creationId="{8B1CA4BD-613C-B2F4-AFAD-B4E6C162B5C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7" creationId="{A6F714E8-1A1A-8990-EFEB-441DCB6DDBD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8" creationId="{0E01924B-1C07-BAE0-643C-892DDCCDD8E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59" creationId="{F8D6C2D4-3BCA-E073-4F9A-ECE666E764B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0" creationId="{B919CA1E-AC0C-65D3-B2D0-6CEC350A8A0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1" creationId="{9E36F9E9-8807-71E6-FD86-618F17FD19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2" creationId="{EA2ABFE0-54CB-5646-3CC4-6B6510D5D39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3" creationId="{7B95AA66-1C4E-0C9A-AF6E-F7526D625E2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4" creationId="{0826739F-6CB9-236F-CD85-F4C1DAE29AA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5" creationId="{BCB6DAF7-9168-169C-C385-9BA560BE9B8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6" creationId="{DBB138BD-CB56-214F-18AC-0F4BC11116F2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7" creationId="{1F36DBBF-E394-8EB6-B849-33BCD03E120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8" creationId="{4FE761F2-8189-E192-D55B-0B542626E47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69" creationId="{2C293BB7-B7D4-59A4-6FBE-B95A189DE8AD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0" creationId="{2BEBFCC4-C0E5-CE48-C62F-917CE2D80190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1" creationId="{DADF9BB0-465C-57CD-9361-2FE85432B5C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2" creationId="{EFFC4D15-248C-B0E8-4187-2DBF90D9E25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3" creationId="{11796C19-8718-C3E4-E44C-4054C031E73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4" creationId="{CD943735-5ED5-ABA8-B46E-20402309ABB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5" creationId="{A5E1CF10-2C17-EDF8-2B4D-419C24DF4EA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6" creationId="{4DEC0969-6BF1-63F7-BB21-6EB55DC31101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7" creationId="{A1709AAF-EBF0-E62D-A14C-3342321919B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8" creationId="{6AC36AD6-1485-E987-4171-1224643DF5B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79" creationId="{5E3CFED5-082E-59F7-FE97-026A55441D8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0" creationId="{E4FD1655-0ACD-9B42-2E8F-3DE960DEDB5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1" creationId="{3A73D6DA-A833-5FB2-1573-3D6BDDC615B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2" creationId="{6DD72422-0669-C63A-4885-BC6DD0B4CD56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3" creationId="{0DA56BF3-E949-0ADD-FD01-DF25572076F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4" creationId="{8B65EBB6-4CF6-B5A7-500C-647F2D10983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5" creationId="{AB83042A-6E85-5653-3790-975F2FB7EEF7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6" creationId="{1C34FB8C-98CF-501E-45B1-314C4501AB3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7" creationId="{1FE2F53C-AAFD-E2C5-EE6B-43FB91A5BD23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8" creationId="{4212045E-793B-F2C9-2A7D-B643D890C968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89" creationId="{A243CCBE-E5D6-90FF-82CD-A29865147B9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0" creationId="{A7316724-F43B-68DB-AFB5-E474C279BB3E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1" creationId="{76EDEC2B-35BE-E36C-F984-160C93416BA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2" creationId="{2986180E-2DD8-B51E-13BE-3DF43809112C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3" creationId="{ADEBB8A9-08E6-ADC4-FA4B-E5164FFB3604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4" creationId="{307B801F-60CB-A176-3AB7-70906AF71089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5" creationId="{5AE46E71-784D-1065-5F47-9723A1BB234F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6" creationId="{C767CA85-9976-EA15-EFB9-98DEAA08B9FB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7" creationId="{52134E2A-9800-D9F2-D3EC-B66AAE3A6535}"/>
          </ac:spMkLst>
        </pc:spChg>
        <pc:spChg chg="mod">
          <ac:chgData name="Havilash Sivaratnam" userId="b92a5899-3541-4eb5-9d8c-dbcb772a8f76" providerId="ADAL" clId="{185B6D18-C4B8-4F37-8BB9-ED17648F8CFB}" dt="2022-10-03T17:06:42.891" v="182" actId="27803"/>
          <ac:spMkLst>
            <pc:docMk/>
            <pc:sldMk cId="4161225899" sldId="258"/>
            <ac:spMk id="398" creationId="{73B9C75D-59D1-0556-82F0-C44589AC53C1}"/>
          </ac:spMkLst>
        </pc:spChg>
        <pc:spChg chg="mod">
          <ac:chgData name="Havilash Sivaratnam" userId="b92a5899-3541-4eb5-9d8c-dbcb772a8f76" providerId="ADAL" clId="{185B6D18-C4B8-4F37-8BB9-ED17648F8CFB}" dt="2022-10-03T17:07:21.780" v="187" actId="1076"/>
          <ac:spMkLst>
            <pc:docMk/>
            <pc:sldMk cId="4161225899" sldId="258"/>
            <ac:spMk id="400" creationId="{1F7CF9B5-ED34-83D2-8E19-1F1C7ADCA09C}"/>
          </ac:spMkLst>
        </pc:spChg>
        <pc:spChg chg="mod">
          <ac:chgData name="Havilash Sivaratnam" userId="b92a5899-3541-4eb5-9d8c-dbcb772a8f76" providerId="ADAL" clId="{185B6D18-C4B8-4F37-8BB9-ED17648F8CFB}" dt="2022-10-03T17:07:21.780" v="187" actId="1076"/>
          <ac:spMkLst>
            <pc:docMk/>
            <pc:sldMk cId="4161225899" sldId="258"/>
            <ac:spMk id="401" creationId="{643CC195-E3B0-1F89-9DE8-BA9B41626E2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4" creationId="{14CC04A6-C9F8-6F59-3DB8-702CD07E589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7" creationId="{DF18111F-0399-822F-F91B-213255B0262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8" creationId="{DDA573A9-D3C3-5C09-AEE6-5666EBE6FF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09" creationId="{7D1147F8-2C47-E825-B69E-ADC6E91265E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0" creationId="{51211B45-8F6E-56BA-811C-5EE8C544FD7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1" creationId="{D083C0AA-E7B7-36BD-AB76-FEDE1D93BB8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2" creationId="{6037A0CE-9030-09C3-18A4-C7BDDC59663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3" creationId="{06B824EA-F680-D05F-1BF3-37F217332E7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4" creationId="{241EB07F-A427-50FA-CDFA-0A87F6D4C14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5" creationId="{3977514F-3D59-054A-FC76-2660EFEEB63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6" creationId="{E4DBFEC2-CB98-310D-AB45-51282DB3672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7" creationId="{E364EEED-C949-DD8A-820A-E9879E507A4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8" creationId="{8E4225F7-991E-BB3D-750B-31E6FE0CECC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19" creationId="{B72DEA90-9BF9-8718-D063-928439B5649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1" creationId="{BEED26CF-D413-17C9-F229-0CA230EC4DC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2" creationId="{FE4C3FD5-EA88-28F5-9392-3DA0BD58713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3" creationId="{48FFC245-8BDA-0FCD-DDB1-005824AAB97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4" creationId="{69390BEA-B200-2D96-9BD6-DF18FD2FAE2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5" creationId="{CAF36C5C-FC30-A6A3-9400-D3BECFE6E3B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6" creationId="{724634D5-3F83-82CA-8D16-19204B395FE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7" creationId="{88C9667C-6693-7BB9-5B43-9E862039B7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8" creationId="{12B98E6D-1618-D65E-FAAB-41F056BFF03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29" creationId="{0C3A533D-5D5E-BE57-F0F8-63D455DB1E5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0" creationId="{90556BCC-9B9A-B190-BAF6-15F28F7C6C3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1" creationId="{D31963FE-BDDA-8849-1FCF-4F18AA9255E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2" creationId="{60B02C15-6C32-9E46-C18C-6175E01135B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3" creationId="{BD17EE55-7B4F-75CB-1F49-28D09F23212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4" creationId="{62FCF685-378D-12C6-C950-6BD3EF7AA01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5" creationId="{4A5874F2-0906-415F-60E3-1C7F68F18FF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6" creationId="{03798656-55A0-330E-2989-408DBD4F59F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7" creationId="{E5B94C65-ECDA-184B-2F3C-FD2352967B1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8" creationId="{EBC55426-C9E0-D0CC-1B08-A6CFE94F82A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39" creationId="{3EAD828A-DDD8-E6DF-3DFA-01983FFB6DC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0" creationId="{84DD37D4-F927-FD8A-3CA7-8F55A086ED8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1" creationId="{94BD30BE-BC23-51FB-44E0-EE1938871DD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2" creationId="{391C48E5-9DDD-ABF6-7923-8F1306740C7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3" creationId="{3AFC8BA9-D849-9C23-D2FB-271663F10F5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4" creationId="{0FD38B37-E1B6-F079-301B-4FE65078E60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5" creationId="{54F7A1FB-0035-4009-DF0A-380106ED625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6" creationId="{B6309BD8-68E2-678B-D6ED-A752088BF6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7" creationId="{D1B84968-10DE-6276-C058-1B84AF7BC61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8" creationId="{C4B5C9B1-6764-547F-ADAF-E240A646D54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49" creationId="{1A3E34C9-2404-E723-3DF4-CBE2B874E68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0" creationId="{EF74048B-4C32-3EC3-77A6-C4CB8749B81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1" creationId="{34D98E4C-C1C6-4947-B111-D67B6E8EC36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2" creationId="{04382137-758C-EF1C-9934-9753F2D8D2E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3" creationId="{94FF69A4-7FC4-11EB-5D27-1EB94914E4A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4" creationId="{A734442C-A2B7-AEE1-E883-79EA62E0BBE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5" creationId="{134C011A-360F-45F2-824A-259162544EE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6" creationId="{46D6F35C-F860-E4F4-8D27-7BB95E335EF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7" creationId="{EA515DC4-29E2-0149-D127-E3F744D4660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8" creationId="{AA6EFC4A-DE3E-EF54-AA5D-68CD0C220D8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59" creationId="{5023785D-7F5C-77C7-DEF2-BC88B3347CF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0" creationId="{387011D7-3D48-FBE8-1D59-97DE6384631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1" creationId="{A6D6236D-242C-6C7A-FE00-193141E16D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2" creationId="{FAE48A9D-3B8B-1DA5-B779-D1B3CAF5672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3" creationId="{84DF40EC-7557-82E5-1B4A-440577CBAB1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4" creationId="{34F78A2B-8B2A-3C9C-530B-1A61E5AB8D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5" creationId="{0FEB4E4C-9E3F-5686-F739-5928213938B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6" creationId="{8F541498-D8C8-BF82-9278-1B5A3848AD0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7" creationId="{A25894E9-E242-2565-D5C0-1C0BBD84D6C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8" creationId="{6BD8E1EB-E5BC-C7D3-753E-8EDC510E004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69" creationId="{1542FDBB-27E4-D319-7157-2D4C79D549A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0" creationId="{F2353013-35DB-BB8A-BAD7-FF22756DE48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1" creationId="{5AD2FDE0-CDFD-CBED-7A39-98645D8491E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2" creationId="{421204DD-949E-956C-0637-29169997F6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3" creationId="{E1A1E715-E9D1-4D50-B386-C0018B15C69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4" creationId="{ACA0F0AC-C8CC-6263-B416-018D30D9275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5" creationId="{BD67D286-07F9-B8AE-90C6-D2AAB2AEDEF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6" creationId="{664FF74B-2964-5BAE-9AD4-732B21DC155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7" creationId="{5C1153D1-DF3F-10D2-6B84-D20347387BA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8" creationId="{A5C916C7-37D9-21FE-7656-6981E911E20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79" creationId="{0C717F8F-419E-3587-0DAF-47D507E9BBA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0" creationId="{C2FFC610-CC42-2EEC-3437-60BF4328690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1" creationId="{F9D75CFB-3E11-857B-A535-59B8F8A82E6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2" creationId="{9EA83301-F09D-68BA-FA1A-FAB185988D3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3" creationId="{023387A4-2604-2CCA-D9A3-CB79ABB4F3A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4" creationId="{80D22EB6-97C0-F8C2-6265-6D0DEC2E9F7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5" creationId="{831C14F8-08D7-A103-8F77-6DCDA03F42D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6" creationId="{4787548A-4E3D-F4C2-6386-8E14C9CC851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7" creationId="{8A8F6F02-4B39-A17D-B6F5-958ED9B8B6A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8" creationId="{4AF638E8-C7CA-8928-2F96-5B7A9CA7EB5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89" creationId="{C0632F32-3C85-2CC4-FB65-D43D58DAC0A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0" creationId="{F79330A0-283F-32BB-6829-6F5F0DA118C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1" creationId="{D87A01F5-59CD-013D-1320-48C71959F85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2" creationId="{02C427CB-0263-CC19-71EE-04BD37D2185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3" creationId="{25CA1E23-929F-AF6A-E09C-C0A67CF7871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4" creationId="{E2A0407B-47E3-4EE9-6D5E-F0B3314C28F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5" creationId="{BCD7495A-E3E9-2EED-95EC-AE016C8F08C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6" creationId="{2F693E79-D242-9246-7336-DDB88BFE8E3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7" creationId="{DBD4F87E-3695-65C2-DF2E-8FC4C1E3B7A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8" creationId="{F14F117A-0E18-6D9C-82AF-254CC3F4DEB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499" creationId="{C3B65F53-2BFA-5AA6-7205-6343BA11D6D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0" creationId="{B6A0ABAE-A6D4-2D39-3E89-79A1B963F57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1" creationId="{EEC0B173-206D-67A5-E2D4-F4C6331DEAE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2" creationId="{44EEF17B-B978-06EF-0982-AEC28BCEB3D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4" creationId="{BA4BAA32-7D50-908F-B327-F523148816C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5" creationId="{39DE682C-F942-D483-3E85-0213DD0497F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7" creationId="{2DCF9553-C720-7C7B-7947-E430C2F13A5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8" creationId="{31EE9445-F7DB-6C27-A744-60ABE869197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09" creationId="{F1750863-2758-57E6-8342-B0AF96401B4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0" creationId="{38CD890A-A806-FF5F-D153-202324D9469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1" creationId="{3AE1823D-CC1F-CBE8-D71B-E7C7047D3FE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2" creationId="{EFA050FD-9E5E-B107-E98E-781B589EE1E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3" creationId="{71E09764-98AC-5ECB-7EE7-992792CCADD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4" creationId="{D02DE509-1AD3-9401-DCB7-4CA7A960C33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5" creationId="{1FCCCB87-A0EC-66C9-A54F-96E19A1E43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6" creationId="{7F00CC6C-C0DA-C34C-3C2C-6B22C7D1297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7" creationId="{08B19656-259D-ACFA-450D-460D0113392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8" creationId="{EE0F303B-850A-ABFB-011B-BB33ADD4F9E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19" creationId="{51AB17D6-B6F8-C1F2-E42E-51C43023821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0" creationId="{396CAEFF-3289-C3D8-A416-E82F7E13829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1" creationId="{EBAACE10-70CA-8176-C8B2-FA9AA5C6634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2" creationId="{743BB2E1-FD6A-6E42-6163-B99B9544FF5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3" creationId="{0E548D0C-050D-8923-2ADA-650D045D8A5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4" creationId="{22697405-8C8A-F92F-D8A5-0E3D8A377200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5" creationId="{A220DD1C-7446-AB7F-3F8B-8FA3F32CC88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6" creationId="{89CC215B-8CA3-10E1-A48F-1A6C6545964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7" creationId="{EEA6015B-5CBB-F668-219F-EF9F8461A67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8" creationId="{7CDB4F94-3044-8FDD-F5AE-8B9BB3D1088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29" creationId="{8BC90058-C3DC-0AA3-DEA6-F4167017B13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0" creationId="{045D2A92-563A-AF65-B0F2-9655AFAFB9D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1" creationId="{44FF89BA-60B0-F79A-83CA-2D9D26D8CAD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2" creationId="{5E50E1B6-A704-12D8-24E9-0ACB6CACCE9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3" creationId="{BC1B0A96-C501-0899-287C-C4202D15D0C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4" creationId="{74A37568-84F6-AF32-F239-B8915B19C24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5" creationId="{3EE9134E-44E5-A7C6-7D3C-9DA6835EB32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6" creationId="{D5002D24-0616-9BC5-67DD-1478F02620A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7" creationId="{97EBFB51-6083-5AF8-3810-112BB4CB8FF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8" creationId="{1E2EA444-AFB6-AD03-4943-171F4DB7231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39" creationId="{0EB98E9A-9A6F-6F1E-F533-42A23AF3363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0" creationId="{CC6370FF-7872-8E4A-1BC7-584A0F2EAD4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1" creationId="{5E974FB6-2019-B3E3-39AB-3FCC83BDA3B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2" creationId="{CB4472AA-AA3F-1852-6212-435F110E552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3" creationId="{783B7F94-8B14-329E-1B7E-1BF7EC93AD0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4" creationId="{70F27668-3285-9C2D-7B08-B5C26DC910A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5" creationId="{94844378-0AC7-DF4F-1AB5-9013859FC2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6" creationId="{34358E10-84A0-3E3B-51C7-C944D4B72D6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7" creationId="{D2F6174B-C597-3B69-F7D8-A310F5153E0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8" creationId="{1D25690A-215A-FE29-8E69-4AD5B5CAD8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49" creationId="{C3D2BBFE-B644-1CF6-AD4D-26702966046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0" creationId="{2255B28A-3BD2-B883-E4F9-640F0F44703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1" creationId="{F9BD64A3-8B1F-4111-1227-295AE60EE0B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2" creationId="{F5EBD75A-7F39-6427-5C02-0AA39278E1C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3" creationId="{BCCF413F-C576-520E-F146-7763331AC4E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4" creationId="{F445B602-2C15-B69C-14CF-50F09198151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5" creationId="{744E859B-2325-583B-A311-A615446C29A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6" creationId="{16D6F996-A480-F0B8-C72F-02E324FF6B3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7" creationId="{293FB8CF-90F0-E6ED-AC8C-8CABF0B307C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8" creationId="{0BA53274-591B-7294-DDF7-53C6403A1B2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59" creationId="{93A3E588-8166-51A7-0261-78C0882D92A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0" creationId="{51B34354-FD8D-B91C-0456-206B5BEC0B3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1" creationId="{F97365F9-741F-FD6A-506E-C771A6509632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2" creationId="{4EB75B7F-381B-565F-E33C-53FB7455E2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3" creationId="{15FD5EFB-83F3-727E-C43D-213F8C40EDB7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4" creationId="{5D1CCD24-27C0-CAAC-A4DD-D681297FF2B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5" creationId="{6538CEF9-0709-0469-352A-46247427B7F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6" creationId="{DF80460E-0E11-1651-B2FD-8C522B66281C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7" creationId="{E7187D84-F404-4F83-3E6D-6074380C3043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8" creationId="{907E1680-8BB9-BF0F-6332-9961F443D30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69" creationId="{791C2B99-3AC0-BAE7-CA8B-56B893A4CB7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0" creationId="{20CE2D29-010D-6071-C39B-D6F7F99B78E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1" creationId="{D544214C-4590-877D-DAC9-5F94B9C8BB2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2" creationId="{58F32408-E0E7-EA88-BD85-80A3675AADF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3" creationId="{D56BF809-6B87-C41B-8317-EDC25E832E7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4" creationId="{A0ACD892-BD82-FCE3-2ECF-CB95C599AF0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5" creationId="{ED0E015B-A1CD-B703-919F-298A35495D4A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6" creationId="{18D314E5-111B-0897-FDC9-3410FC38B18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7" creationId="{80DAC8D8-EFF3-B4AE-6725-D0424740195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8" creationId="{15689856-3355-E809-861E-B8E5D63C7F6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79" creationId="{32C84B07-C349-570B-D7EF-D9FF8EE34571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0" creationId="{82F39041-4A71-030E-02CD-5CFD6208EF9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1" creationId="{770CD91A-9C5E-8B2D-33F3-B17068A2C2A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2" creationId="{4844A35D-A2AC-3483-5458-E59DB30B6DC4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3" creationId="{C3A8B331-4E87-B6F1-1DFF-E5B93ED6580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4" creationId="{3406E689-E983-3F10-CFEF-56B8AF3AE1D9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5" creationId="{B5376BAA-C60A-1133-59BC-D37A9E11291B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6" creationId="{9833FC62-1841-E2F1-C2D8-AE39145DA326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7" creationId="{462DB996-92AB-F23A-37CD-F22F6A572A2E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8" creationId="{4056895F-E983-A505-A612-C098F10625A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89" creationId="{35A12E91-74BB-6B7C-9381-80DD005A1555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0" creationId="{5D34A8A8-99A3-F0EB-4645-DF2EC34730BF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1" creationId="{86CFC973-8E49-2828-F384-07888A16C9CD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3" creationId="{0730C8A3-698D-4F4D-A41A-2F0851E804D8}"/>
          </ac:spMkLst>
        </pc:spChg>
        <pc:spChg chg="mod">
          <ac:chgData name="Havilash Sivaratnam" userId="b92a5899-3541-4eb5-9d8c-dbcb772a8f76" providerId="ADAL" clId="{185B6D18-C4B8-4F37-8BB9-ED17648F8CFB}" dt="2022-10-03T17:08:08.882" v="199" actId="27803"/>
          <ac:spMkLst>
            <pc:docMk/>
            <pc:sldMk cId="4161225899" sldId="258"/>
            <ac:spMk id="594" creationId="{9902F35D-C597-601C-734F-DD4034835405}"/>
          </ac:spMkLst>
        </pc:spChg>
        <pc:spChg chg="add mod">
          <ac:chgData name="Havilash Sivaratnam" userId="b92a5899-3541-4eb5-9d8c-dbcb772a8f76" providerId="ADAL" clId="{185B6D18-C4B8-4F37-8BB9-ED17648F8CFB}" dt="2022-10-03T17:09:06.679" v="209" actId="164"/>
          <ac:spMkLst>
            <pc:docMk/>
            <pc:sldMk cId="4161225899" sldId="258"/>
            <ac:spMk id="595" creationId="{E8FBBA66-C4A4-DA0C-1078-A170481D8015}"/>
          </ac:spMkLst>
        </pc:spChg>
        <pc:spChg chg="add mod">
          <ac:chgData name="Havilash Sivaratnam" userId="b92a5899-3541-4eb5-9d8c-dbcb772a8f76" providerId="ADAL" clId="{185B6D18-C4B8-4F37-8BB9-ED17648F8CFB}" dt="2022-10-03T17:09:06.679" v="209" actId="164"/>
          <ac:spMkLst>
            <pc:docMk/>
            <pc:sldMk cId="4161225899" sldId="258"/>
            <ac:spMk id="596" creationId="{871647DF-B12D-055C-8FE8-93A349DC8DAE}"/>
          </ac:spMkLst>
        </pc:spChg>
        <pc:grpChg chg="del 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9" creationId="{B4C58721-1AD3-B3BC-CE27-CEE58EFE728E}"/>
          </ac:grpSpMkLst>
        </pc:grpChg>
        <pc:grpChg chg="mod">
          <ac:chgData name="Havilash Sivaratnam" userId="b92a5899-3541-4eb5-9d8c-dbcb772a8f76" providerId="ADAL" clId="{185B6D18-C4B8-4F37-8BB9-ED17648F8CFB}" dt="2022-10-03T16:20:42.278" v="162" actId="164"/>
          <ac:grpSpMkLst>
            <pc:docMk/>
            <pc:sldMk cId="4161225899" sldId="258"/>
            <ac:grpSpMk id="10" creationId="{A0D5BE23-3723-A587-524C-361A5A152B2D}"/>
          </ac:grpSpMkLst>
        </pc:grpChg>
        <pc:grpChg chg="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12" creationId="{BA4790B9-229D-1C8A-22FF-8C4CC847BE39}"/>
          </ac:grpSpMkLst>
        </pc:grpChg>
        <pc:grpChg chg="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13" creationId="{6DEBD13C-1FA7-B681-28D7-0D4828AE5874}"/>
          </ac:grpSpMkLst>
        </pc:grpChg>
        <pc:grpChg chg="mod">
          <ac:chgData name="Havilash Sivaratnam" userId="b92a5899-3541-4eb5-9d8c-dbcb772a8f76" providerId="ADAL" clId="{185B6D18-C4B8-4F37-8BB9-ED17648F8CFB}" dt="2022-10-03T16:16:17.765" v="131" actId="27803"/>
          <ac:grpSpMkLst>
            <pc:docMk/>
            <pc:sldMk cId="4161225899" sldId="258"/>
            <ac:grpSpMk id="27" creationId="{5DA0B546-6234-71C5-1061-8850DB7AB383}"/>
          </ac:grpSpMkLst>
        </pc:grpChg>
        <pc:grpChg chg="del mod">
          <ac:chgData name="Havilash Sivaratnam" userId="b92a5899-3541-4eb5-9d8c-dbcb772a8f76" providerId="ADAL" clId="{185B6D18-C4B8-4F37-8BB9-ED17648F8CFB}" dt="2022-10-03T16:19:07.753" v="146" actId="165"/>
          <ac:grpSpMkLst>
            <pc:docMk/>
            <pc:sldMk cId="4161225899" sldId="258"/>
            <ac:grpSpMk id="110" creationId="{479B363A-7FA8-74B6-86CE-0FF493343D19}"/>
          </ac:grpSpMkLst>
        </pc:grpChg>
        <pc:grpChg chg="mod topLvl">
          <ac:chgData name="Havilash Sivaratnam" userId="b92a5899-3541-4eb5-9d8c-dbcb772a8f76" providerId="ADAL" clId="{185B6D18-C4B8-4F37-8BB9-ED17648F8CFB}" dt="2022-10-03T16:20:42.278" v="162" actId="164"/>
          <ac:grpSpMkLst>
            <pc:docMk/>
            <pc:sldMk cId="4161225899" sldId="258"/>
            <ac:grpSpMk id="113" creationId="{7D238DA2-9F57-C15B-9B77-E74FEE4B320B}"/>
          </ac:grpSpMkLst>
        </pc:grpChg>
        <pc:grpChg chg="add del mod">
          <ac:chgData name="Havilash Sivaratnam" userId="b92a5899-3541-4eb5-9d8c-dbcb772a8f76" providerId="ADAL" clId="{185B6D18-C4B8-4F37-8BB9-ED17648F8CFB}" dt="2022-10-03T17:05:04.449" v="164" actId="478"/>
          <ac:grpSpMkLst>
            <pc:docMk/>
            <pc:sldMk cId="4161225899" sldId="258"/>
            <ac:grpSpMk id="204" creationId="{CB734518-6447-A2F4-FBEB-815B665861AF}"/>
          </ac:grpSpMkLst>
        </pc:grpChg>
        <pc:grpChg chg="del 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09" creationId="{9B1025EA-911D-1075-D4CB-1BEBF1F8AFA8}"/>
          </ac:grpSpMkLst>
        </pc:grpChg>
        <pc:grpChg chg="del mod">
          <ac:chgData name="Havilash Sivaratnam" userId="b92a5899-3541-4eb5-9d8c-dbcb772a8f76" providerId="ADAL" clId="{185B6D18-C4B8-4F37-8BB9-ED17648F8CFB}" dt="2022-10-03T17:07:35.738" v="190" actId="478"/>
          <ac:grpSpMkLst>
            <pc:docMk/>
            <pc:sldMk cId="4161225899" sldId="258"/>
            <ac:grpSpMk id="210" creationId="{B572716B-0B49-FEE9-4D6C-038762495496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12" creationId="{00C03D8F-A263-2341-EE24-41A301ACBE80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13" creationId="{275454A4-B43D-0D66-14B1-723759623809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227" creationId="{DF0C78C6-C56E-2AEC-1B38-C940AA703A95}"/>
          </ac:grpSpMkLst>
        </pc:grpChg>
        <pc:grpChg chg="add del mod">
          <ac:chgData name="Havilash Sivaratnam" userId="b92a5899-3541-4eb5-9d8c-dbcb772a8f76" providerId="ADAL" clId="{185B6D18-C4B8-4F37-8BB9-ED17648F8CFB}" dt="2022-10-03T17:07:41.767" v="193" actId="478"/>
          <ac:grpSpMkLst>
            <pc:docMk/>
            <pc:sldMk cId="4161225899" sldId="258"/>
            <ac:grpSpMk id="310" creationId="{24EEC302-DFAC-240B-621B-89704EA1F0DF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313" creationId="{04BC8139-589B-BA15-C372-59CC9D2DEC1D}"/>
          </ac:grpSpMkLst>
        </pc:grpChg>
        <pc:grpChg chg="mod">
          <ac:chgData name="Havilash Sivaratnam" userId="b92a5899-3541-4eb5-9d8c-dbcb772a8f76" providerId="ADAL" clId="{185B6D18-C4B8-4F37-8BB9-ED17648F8CFB}" dt="2022-10-03T17:06:42.891" v="182" actId="27803"/>
          <ac:grpSpMkLst>
            <pc:docMk/>
            <pc:sldMk cId="4161225899" sldId="258"/>
            <ac:grpSpMk id="399" creationId="{AED1F683-1C7B-0DFF-2983-5B6C4766E0DE}"/>
          </ac:grpSpMkLst>
        </pc:grpChg>
        <pc:grpChg chg="add del 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2" creationId="{AFA3F69D-4634-E615-8995-2CA8B63461CE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3" creationId="{48C10205-B643-3E5C-78A8-F0F4A1266AC5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5" creationId="{DD55B216-A122-B816-50C6-DE63E7B70EB0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06" creationId="{3D3EF1B7-CCFB-8676-1F52-89261BED8E98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420" creationId="{C78FD617-902A-1B1E-7024-282FC46561E2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503" creationId="{8B63E656-1FF7-2B29-F1DB-CB84EB32BC18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506" creationId="{5EE2C8B3-A8DD-3101-89E2-0BC7CE51DD29}"/>
          </ac:grpSpMkLst>
        </pc:grpChg>
        <pc:grpChg chg="mod">
          <ac:chgData name="Havilash Sivaratnam" userId="b92a5899-3541-4eb5-9d8c-dbcb772a8f76" providerId="ADAL" clId="{185B6D18-C4B8-4F37-8BB9-ED17648F8CFB}" dt="2022-10-03T17:08:08.882" v="199" actId="27803"/>
          <ac:grpSpMkLst>
            <pc:docMk/>
            <pc:sldMk cId="4161225899" sldId="258"/>
            <ac:grpSpMk id="592" creationId="{2DCE94A6-FA65-F2A6-532F-0B40B40B9F75}"/>
          </ac:grpSpMkLst>
        </pc:grpChg>
        <pc:grpChg chg="add mod">
          <ac:chgData name="Havilash Sivaratnam" userId="b92a5899-3541-4eb5-9d8c-dbcb772a8f76" providerId="ADAL" clId="{185B6D18-C4B8-4F37-8BB9-ED17648F8CFB}" dt="2022-10-03T17:09:06.679" v="209" actId="164"/>
          <ac:grpSpMkLst>
            <pc:docMk/>
            <pc:sldMk cId="4161225899" sldId="258"/>
            <ac:grpSpMk id="597" creationId="{220BB6FA-7DA8-929C-D7D3-350FDC745D16}"/>
          </ac:grpSpMkLst>
        </pc:grpChg>
        <pc:picChg chg="add del">
          <ac:chgData name="Havilash Sivaratnam" userId="b92a5899-3541-4eb5-9d8c-dbcb772a8f76" providerId="ADAL" clId="{185B6D18-C4B8-4F37-8BB9-ED17648F8CFB}" dt="2022-10-03T16:15:33.186" v="125" actId="22"/>
          <ac:picMkLst>
            <pc:docMk/>
            <pc:sldMk cId="4161225899" sldId="258"/>
            <ac:picMk id="4" creationId="{66BF55F7-7566-60CD-7361-F192D9162E32}"/>
          </ac:picMkLst>
        </pc:picChg>
        <pc:picChg chg="add del mod">
          <ac:chgData name="Havilash Sivaratnam" userId="b92a5899-3541-4eb5-9d8c-dbcb772a8f76" providerId="ADAL" clId="{185B6D18-C4B8-4F37-8BB9-ED17648F8CFB}" dt="2022-10-03T16:15:52.052" v="128" actId="21"/>
          <ac:picMkLst>
            <pc:docMk/>
            <pc:sldMk cId="4161225899" sldId="258"/>
            <ac:picMk id="6" creationId="{133495F1-6C75-5CF1-1B23-12C0CCCCE291}"/>
          </ac:picMkLst>
        </pc:picChg>
        <pc:picChg chg="del mod">
          <ac:chgData name="Havilash Sivaratnam" userId="b92a5899-3541-4eb5-9d8c-dbcb772a8f76" providerId="ADAL" clId="{185B6D18-C4B8-4F37-8BB9-ED17648F8CFB}" dt="2022-10-03T16:15:29.998" v="123" actId="478"/>
          <ac:picMkLst>
            <pc:docMk/>
            <pc:sldMk cId="4161225899" sldId="258"/>
            <ac:picMk id="7" creationId="{43450757-076A-98AE-992D-C2096F1D2660}"/>
          </ac:picMkLst>
        </pc:picChg>
        <pc:picChg chg="add del mod">
          <ac:chgData name="Havilash Sivaratnam" userId="b92a5899-3541-4eb5-9d8c-dbcb772a8f76" providerId="ADAL" clId="{185B6D18-C4B8-4F37-8BB9-ED17648F8CFB}" dt="2022-10-03T16:16:17.765" v="131" actId="27803"/>
          <ac:picMkLst>
            <pc:docMk/>
            <pc:sldMk cId="4161225899" sldId="258"/>
            <ac:picMk id="8" creationId="{A5455BD4-A9A7-6A66-9B9E-A6AC8C2C204A}"/>
          </ac:picMkLst>
        </pc:picChg>
        <pc:picChg chg="add del mod">
          <ac:chgData name="Havilash Sivaratnam" userId="b92a5899-3541-4eb5-9d8c-dbcb772a8f76" providerId="ADAL" clId="{185B6D18-C4B8-4F37-8BB9-ED17648F8CFB}" dt="2022-10-03T17:09:06.679" v="209" actId="164"/>
          <ac:picMkLst>
            <pc:docMk/>
            <pc:sldMk cId="4161225899" sldId="258"/>
            <ac:picMk id="205" creationId="{40C8A8EA-85DF-3CB1-5CAD-4F52307E6BB4}"/>
          </ac:picMkLst>
        </pc:picChg>
        <pc:picChg chg="add del">
          <ac:chgData name="Havilash Sivaratnam" userId="b92a5899-3541-4eb5-9d8c-dbcb772a8f76" providerId="ADAL" clId="{185B6D18-C4B8-4F37-8BB9-ED17648F8CFB}" dt="2022-10-03T17:06:00.573" v="172" actId="22"/>
          <ac:picMkLst>
            <pc:docMk/>
            <pc:sldMk cId="4161225899" sldId="258"/>
            <ac:picMk id="207" creationId="{686089B7-2641-C871-1CB8-DD230F999148}"/>
          </ac:picMkLst>
        </pc:picChg>
        <pc:picChg chg="add del mod">
          <ac:chgData name="Havilash Sivaratnam" userId="b92a5899-3541-4eb5-9d8c-dbcb772a8f76" providerId="ADAL" clId="{185B6D18-C4B8-4F37-8BB9-ED17648F8CFB}" dt="2022-10-03T17:06:42.891" v="182" actId="27803"/>
          <ac:picMkLst>
            <pc:docMk/>
            <pc:sldMk cId="4161225899" sldId="258"/>
            <ac:picMk id="208" creationId="{C0319FDF-7971-CC63-9D20-EE49C50E4110}"/>
          </ac:picMkLst>
        </pc:picChg>
      </pc:sldChg>
      <pc:sldChg chg="addSp modSp add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3606750366" sldId="259"/>
        </pc:sldMkLst>
        <pc:spChg chg="mod">
          <ac:chgData name="Havilash Sivaratnam" userId="b92a5899-3541-4eb5-9d8c-dbcb772a8f76" providerId="ADAL" clId="{185B6D18-C4B8-4F37-8BB9-ED17648F8CFB}" dt="2022-09-23T08:50:34.094" v="93" actId="20577"/>
          <ac:spMkLst>
            <pc:docMk/>
            <pc:sldMk cId="3606750366" sldId="259"/>
            <ac:spMk id="2" creationId="{90416273-E999-2FCF-DF6A-86F69562081A}"/>
          </ac:spMkLst>
        </pc:spChg>
        <pc:picChg chg="add mod">
          <ac:chgData name="Havilash Sivaratnam" userId="b92a5899-3541-4eb5-9d8c-dbcb772a8f76" providerId="ADAL" clId="{185B6D18-C4B8-4F37-8BB9-ED17648F8CFB}" dt="2022-09-23T08:39:57.118" v="74"/>
          <ac:picMkLst>
            <pc:docMk/>
            <pc:sldMk cId="3606750366" sldId="259"/>
            <ac:picMk id="3" creationId="{0A46528C-A3D5-76A1-358D-05FB0C7CE699}"/>
          </ac:picMkLst>
        </pc:picChg>
        <pc:picChg chg="mod">
          <ac:chgData name="Havilash Sivaratnam" userId="b92a5899-3541-4eb5-9d8c-dbcb772a8f76" providerId="ADAL" clId="{185B6D18-C4B8-4F37-8BB9-ED17648F8CFB}" dt="2022-10-03T17:15:50.666" v="255" actId="14826"/>
          <ac:picMkLst>
            <pc:docMk/>
            <pc:sldMk cId="3606750366" sldId="259"/>
            <ac:picMk id="7" creationId="{43450757-076A-98AE-992D-C2096F1D2660}"/>
          </ac:picMkLst>
        </pc:picChg>
      </pc:sldChg>
      <pc:sldChg chg="delSp modSp new del mod">
        <pc:chgData name="Havilash Sivaratnam" userId="b92a5899-3541-4eb5-9d8c-dbcb772a8f76" providerId="ADAL" clId="{185B6D18-C4B8-4F37-8BB9-ED17648F8CFB}" dt="2022-09-23T08:39:34.370" v="68" actId="47"/>
        <pc:sldMkLst>
          <pc:docMk/>
          <pc:sldMk cId="3641507505" sldId="259"/>
        </pc:sldMkLst>
        <pc:spChg chg="mod">
          <ac:chgData name="Havilash Sivaratnam" userId="b92a5899-3541-4eb5-9d8c-dbcb772a8f76" providerId="ADAL" clId="{185B6D18-C4B8-4F37-8BB9-ED17648F8CFB}" dt="2022-09-23T06:55:29.918" v="63" actId="20577"/>
          <ac:spMkLst>
            <pc:docMk/>
            <pc:sldMk cId="3641507505" sldId="259"/>
            <ac:spMk id="2" creationId="{0E99BFB9-AB14-37A4-914A-7472027EF4E5}"/>
          </ac:spMkLst>
        </pc:spChg>
        <pc:spChg chg="del">
          <ac:chgData name="Havilash Sivaratnam" userId="b92a5899-3541-4eb5-9d8c-dbcb772a8f76" providerId="ADAL" clId="{185B6D18-C4B8-4F37-8BB9-ED17648F8CFB}" dt="2022-09-23T06:55:35" v="64" actId="478"/>
          <ac:spMkLst>
            <pc:docMk/>
            <pc:sldMk cId="3641507505" sldId="259"/>
            <ac:spMk id="3" creationId="{BE2BBEEC-8936-2D3A-1BF8-9F891BC61F61}"/>
          </ac:spMkLst>
        </pc:spChg>
      </pc:sldChg>
      <pc:sldChg chg="modSp add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2213436298" sldId="260"/>
        </pc:sldMkLst>
        <pc:spChg chg="mod">
          <ac:chgData name="Havilash Sivaratnam" userId="b92a5899-3541-4eb5-9d8c-dbcb772a8f76" providerId="ADAL" clId="{185B6D18-C4B8-4F37-8BB9-ED17648F8CFB}" dt="2022-09-23T08:50:39.127" v="99" actId="20577"/>
          <ac:spMkLst>
            <pc:docMk/>
            <pc:sldMk cId="2213436298" sldId="260"/>
            <ac:spMk id="2" creationId="{90416273-E999-2FCF-DF6A-86F69562081A}"/>
          </ac:spMkLst>
        </pc:spChg>
        <pc:picChg chg="mod">
          <ac:chgData name="Havilash Sivaratnam" userId="b92a5899-3541-4eb5-9d8c-dbcb772a8f76" providerId="ADAL" clId="{185B6D18-C4B8-4F37-8BB9-ED17648F8CFB}" dt="2022-09-23T08:50:16.295" v="78" actId="14826"/>
          <ac:picMkLst>
            <pc:docMk/>
            <pc:sldMk cId="2213436298" sldId="260"/>
            <ac:picMk id="7" creationId="{43450757-076A-98AE-992D-C2096F1D2660}"/>
          </ac:picMkLst>
        </pc:picChg>
      </pc:sldChg>
      <pc:sldChg chg="modSp new del mod">
        <pc:chgData name="Havilash Sivaratnam" userId="b92a5899-3541-4eb5-9d8c-dbcb772a8f76" providerId="ADAL" clId="{185B6D18-C4B8-4F37-8BB9-ED17648F8CFB}" dt="2022-10-03T17:12:09.775" v="223" actId="47"/>
        <pc:sldMkLst>
          <pc:docMk/>
          <pc:sldMk cId="1510284271" sldId="261"/>
        </pc:sldMkLst>
        <pc:spChg chg="mod">
          <ac:chgData name="Havilash Sivaratnam" userId="b92a5899-3541-4eb5-9d8c-dbcb772a8f76" providerId="ADAL" clId="{185B6D18-C4B8-4F37-8BB9-ED17648F8CFB}" dt="2022-09-23T08:50:44.043" v="109" actId="20577"/>
          <ac:spMkLst>
            <pc:docMk/>
            <pc:sldMk cId="1510284271" sldId="261"/>
            <ac:spMk id="2" creationId="{6CDE6936-265A-DE6C-39B7-E1B0FC825EBC}"/>
          </ac:spMkLst>
        </pc:spChg>
      </pc:sldChg>
      <pc:sldChg chg="addSp delSp modSp new mod modTransition">
        <pc:chgData name="Havilash Sivaratnam" userId="b92a5899-3541-4eb5-9d8c-dbcb772a8f76" providerId="ADAL" clId="{185B6D18-C4B8-4F37-8BB9-ED17648F8CFB}" dt="2022-10-04T16:04:47.351" v="640" actId="1076"/>
        <pc:sldMkLst>
          <pc:docMk/>
          <pc:sldMk cId="2950220270" sldId="262"/>
        </pc:sldMkLst>
        <pc:spChg chg="mod">
          <ac:chgData name="Havilash Sivaratnam" userId="b92a5899-3541-4eb5-9d8c-dbcb772a8f76" providerId="ADAL" clId="{185B6D18-C4B8-4F37-8BB9-ED17648F8CFB}" dt="2022-09-23T08:54:19.415" v="116" actId="20577"/>
          <ac:spMkLst>
            <pc:docMk/>
            <pc:sldMk cId="2950220270" sldId="262"/>
            <ac:spMk id="2" creationId="{441C0BC8-301E-144F-9658-DB4DC8CF1EF3}"/>
          </ac:spMkLst>
        </pc:spChg>
        <pc:spChg chg="del">
          <ac:chgData name="Havilash Sivaratnam" userId="b92a5899-3541-4eb5-9d8c-dbcb772a8f76" providerId="ADAL" clId="{185B6D18-C4B8-4F37-8BB9-ED17648F8CFB}" dt="2022-09-23T08:54:45.401" v="117" actId="478"/>
          <ac:spMkLst>
            <pc:docMk/>
            <pc:sldMk cId="2950220270" sldId="262"/>
            <ac:spMk id="3" creationId="{67BD5CD3-3C52-53EE-4DEC-85F899507645}"/>
          </ac:spMkLst>
        </pc:spChg>
        <pc:spChg chg="add del mod">
          <ac:chgData name="Havilash Sivaratnam" userId="b92a5899-3541-4eb5-9d8c-dbcb772a8f76" providerId="ADAL" clId="{185B6D18-C4B8-4F37-8BB9-ED17648F8CFB}" dt="2022-10-04T15:29:50.300" v="263" actId="478"/>
          <ac:spMkLst>
            <pc:docMk/>
            <pc:sldMk cId="2950220270" sldId="262"/>
            <ac:spMk id="3" creationId="{693B7F0B-7556-46BD-492A-293E7935238D}"/>
          </ac:spMkLst>
        </pc:spChg>
        <pc:spChg chg="add mod">
          <ac:chgData name="Havilash Sivaratnam" userId="b92a5899-3541-4eb5-9d8c-dbcb772a8f76" providerId="ADAL" clId="{185B6D18-C4B8-4F37-8BB9-ED17648F8CFB}" dt="2022-10-04T15:55:47.690" v="622" actId="14861"/>
          <ac:spMkLst>
            <pc:docMk/>
            <pc:sldMk cId="2950220270" sldId="262"/>
            <ac:spMk id="4" creationId="{02FB0BAA-FC46-A399-BE30-F25C1C1DB2CA}"/>
          </ac:spMkLst>
        </pc:spChg>
        <pc:spChg chg="add mod">
          <ac:chgData name="Havilash Sivaratnam" userId="b92a5899-3541-4eb5-9d8c-dbcb772a8f76" providerId="ADAL" clId="{185B6D18-C4B8-4F37-8BB9-ED17648F8CFB}" dt="2022-10-04T15:48:09.620" v="359" actId="1076"/>
          <ac:spMkLst>
            <pc:docMk/>
            <pc:sldMk cId="2950220270" sldId="262"/>
            <ac:spMk id="5" creationId="{859EA48E-D7C5-61D2-2F51-60A65E4EAE76}"/>
          </ac:spMkLst>
        </pc:spChg>
        <pc:spChg chg="add mod">
          <ac:chgData name="Havilash Sivaratnam" userId="b92a5899-3541-4eb5-9d8c-dbcb772a8f76" providerId="ADAL" clId="{185B6D18-C4B8-4F37-8BB9-ED17648F8CFB}" dt="2022-10-04T15:48:01.832" v="358" actId="1076"/>
          <ac:spMkLst>
            <pc:docMk/>
            <pc:sldMk cId="2950220270" sldId="262"/>
            <ac:spMk id="6" creationId="{7CA99B0C-7CBF-4E1F-2DBD-A3DA1D267B28}"/>
          </ac:spMkLst>
        </pc:spChg>
        <pc:spChg chg="add del mod">
          <ac:chgData name="Havilash Sivaratnam" userId="b92a5899-3541-4eb5-9d8c-dbcb772a8f76" providerId="ADAL" clId="{185B6D18-C4B8-4F37-8BB9-ED17648F8CFB}" dt="2022-10-04T15:32:04.726" v="278" actId="478"/>
          <ac:spMkLst>
            <pc:docMk/>
            <pc:sldMk cId="2950220270" sldId="262"/>
            <ac:spMk id="7" creationId="{6C91F0C9-B1B3-A17F-D596-AC2A1CE6E048}"/>
          </ac:spMkLst>
        </pc:spChg>
        <pc:spChg chg="add mod">
          <ac:chgData name="Havilash Sivaratnam" userId="b92a5899-3541-4eb5-9d8c-dbcb772a8f76" providerId="ADAL" clId="{185B6D18-C4B8-4F37-8BB9-ED17648F8CFB}" dt="2022-10-04T15:48:01.832" v="358" actId="1076"/>
          <ac:spMkLst>
            <pc:docMk/>
            <pc:sldMk cId="2950220270" sldId="262"/>
            <ac:spMk id="8" creationId="{C42F2973-91D5-DF9B-0CF0-95B28AEABE34}"/>
          </ac:spMkLst>
        </pc:spChg>
        <pc:spChg chg="add mod">
          <ac:chgData name="Havilash Sivaratnam" userId="b92a5899-3541-4eb5-9d8c-dbcb772a8f76" providerId="ADAL" clId="{185B6D18-C4B8-4F37-8BB9-ED17648F8CFB}" dt="2022-10-04T15:48:09.620" v="359" actId="1076"/>
          <ac:spMkLst>
            <pc:docMk/>
            <pc:sldMk cId="2950220270" sldId="262"/>
            <ac:spMk id="9" creationId="{26CB1C31-AFBA-7EFB-85F2-3BAFD7489367}"/>
          </ac:spMkLst>
        </pc:spChg>
        <pc:spChg chg="add del mod">
          <ac:chgData name="Havilash Sivaratnam" userId="b92a5899-3541-4eb5-9d8c-dbcb772a8f76" providerId="ADAL" clId="{185B6D18-C4B8-4F37-8BB9-ED17648F8CFB}" dt="2022-10-04T15:38:24.129" v="293" actId="478"/>
          <ac:spMkLst>
            <pc:docMk/>
            <pc:sldMk cId="2950220270" sldId="262"/>
            <ac:spMk id="10" creationId="{33643AB8-4C4C-32BA-0815-0CEF6AE09BF4}"/>
          </ac:spMkLst>
        </pc:spChg>
        <pc:spChg chg="add mod">
          <ac:chgData name="Havilash Sivaratnam" userId="b92a5899-3541-4eb5-9d8c-dbcb772a8f76" providerId="ADAL" clId="{185B6D18-C4B8-4F37-8BB9-ED17648F8CFB}" dt="2022-10-04T15:48:09.620" v="359" actId="1076"/>
          <ac:spMkLst>
            <pc:docMk/>
            <pc:sldMk cId="2950220270" sldId="262"/>
            <ac:spMk id="12" creationId="{78C1628F-F72B-EAA4-D50F-7F618373FF82}"/>
          </ac:spMkLst>
        </pc:spChg>
        <pc:spChg chg="add mod">
          <ac:chgData name="Havilash Sivaratnam" userId="b92a5899-3541-4eb5-9d8c-dbcb772a8f76" providerId="ADAL" clId="{185B6D18-C4B8-4F37-8BB9-ED17648F8CFB}" dt="2022-10-04T15:48:01.832" v="358" actId="1076"/>
          <ac:spMkLst>
            <pc:docMk/>
            <pc:sldMk cId="2950220270" sldId="262"/>
            <ac:spMk id="13" creationId="{B331AAE4-A722-3F18-FD76-5A510639DE36}"/>
          </ac:spMkLst>
        </pc:spChg>
        <pc:spChg chg="add mod">
          <ac:chgData name="Havilash Sivaratnam" userId="b92a5899-3541-4eb5-9d8c-dbcb772a8f76" providerId="ADAL" clId="{185B6D18-C4B8-4F37-8BB9-ED17648F8CFB}" dt="2022-10-04T15:46:52.761" v="349" actId="1076"/>
          <ac:spMkLst>
            <pc:docMk/>
            <pc:sldMk cId="2950220270" sldId="262"/>
            <ac:spMk id="14" creationId="{0D21B2A4-E759-58C0-7D6D-BB0952EB6A15}"/>
          </ac:spMkLst>
        </pc:spChg>
        <pc:spChg chg="add mod">
          <ac:chgData name="Havilash Sivaratnam" userId="b92a5899-3541-4eb5-9d8c-dbcb772a8f76" providerId="ADAL" clId="{185B6D18-C4B8-4F37-8BB9-ED17648F8CFB}" dt="2022-10-04T15:48:25.967" v="365" actId="1076"/>
          <ac:spMkLst>
            <pc:docMk/>
            <pc:sldMk cId="2950220270" sldId="262"/>
            <ac:spMk id="15" creationId="{50086261-EADC-8EE0-A4C9-45A7E5CFFCED}"/>
          </ac:spMkLst>
        </pc:spChg>
        <pc:spChg chg="add mod">
          <ac:chgData name="Havilash Sivaratnam" userId="b92a5899-3541-4eb5-9d8c-dbcb772a8f76" providerId="ADAL" clId="{185B6D18-C4B8-4F37-8BB9-ED17648F8CFB}" dt="2022-10-04T15:48:23.945" v="364" actId="1076"/>
          <ac:spMkLst>
            <pc:docMk/>
            <pc:sldMk cId="2950220270" sldId="262"/>
            <ac:spMk id="16" creationId="{C2F52B9C-85FB-5869-DCAC-E0A9EA0C76AA}"/>
          </ac:spMkLst>
        </pc:spChg>
        <pc:spChg chg="add del mod">
          <ac:chgData name="Havilash Sivaratnam" userId="b92a5899-3541-4eb5-9d8c-dbcb772a8f76" providerId="ADAL" clId="{185B6D18-C4B8-4F37-8BB9-ED17648F8CFB}" dt="2022-10-04T15:45:26.997" v="321" actId="478"/>
          <ac:spMkLst>
            <pc:docMk/>
            <pc:sldMk cId="2950220270" sldId="262"/>
            <ac:spMk id="17" creationId="{08A73C5A-66F0-4654-5063-BB070DE160A1}"/>
          </ac:spMkLst>
        </pc:spChg>
        <pc:spChg chg="add del mod">
          <ac:chgData name="Havilash Sivaratnam" userId="b92a5899-3541-4eb5-9d8c-dbcb772a8f76" providerId="ADAL" clId="{185B6D18-C4B8-4F37-8BB9-ED17648F8CFB}" dt="2022-10-04T15:45:26.295" v="320" actId="478"/>
          <ac:spMkLst>
            <pc:docMk/>
            <pc:sldMk cId="2950220270" sldId="262"/>
            <ac:spMk id="18" creationId="{BB32C4D3-B5CE-9806-4D3D-7C3977057589}"/>
          </ac:spMkLst>
        </pc:spChg>
        <pc:spChg chg="add mod">
          <ac:chgData name="Havilash Sivaratnam" userId="b92a5899-3541-4eb5-9d8c-dbcb772a8f76" providerId="ADAL" clId="{185B6D18-C4B8-4F37-8BB9-ED17648F8CFB}" dt="2022-10-04T15:48:16.533" v="362" actId="1076"/>
          <ac:spMkLst>
            <pc:docMk/>
            <pc:sldMk cId="2950220270" sldId="262"/>
            <ac:spMk id="19" creationId="{10CDC039-3CF1-63A3-CE14-E98BF96307E7}"/>
          </ac:spMkLst>
        </pc:spChg>
        <pc:spChg chg="add mod">
          <ac:chgData name="Havilash Sivaratnam" userId="b92a5899-3541-4eb5-9d8c-dbcb772a8f76" providerId="ADAL" clId="{185B6D18-C4B8-4F37-8BB9-ED17648F8CFB}" dt="2022-10-04T15:48:18.663" v="363" actId="1076"/>
          <ac:spMkLst>
            <pc:docMk/>
            <pc:sldMk cId="2950220270" sldId="262"/>
            <ac:spMk id="20" creationId="{AB6EBCC6-FB6E-6EAC-7FD6-B5D4DA7A018D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1" creationId="{40E03C78-8CD5-6982-5182-146538CD62B3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2" creationId="{34D83FB2-33E7-1BAD-6363-9448EED32294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3" creationId="{DBE8923A-872B-8B2F-4452-75D3F90AA061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4" creationId="{4BE717E3-58AC-8C50-B2A6-4DF130F49EED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5" creationId="{8F84F8FE-FD82-54EB-A240-9ECC7B75D695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6" creationId="{A3B1CBB8-6859-B06E-B5FF-B010ED1FA9B7}"/>
          </ac:spMkLst>
        </pc:spChg>
        <pc:spChg chg="add mod">
          <ac:chgData name="Havilash Sivaratnam" userId="b92a5899-3541-4eb5-9d8c-dbcb772a8f76" providerId="ADAL" clId="{185B6D18-C4B8-4F37-8BB9-ED17648F8CFB}" dt="2022-10-04T15:46:11.219" v="331" actId="571"/>
          <ac:spMkLst>
            <pc:docMk/>
            <pc:sldMk cId="2950220270" sldId="262"/>
            <ac:spMk id="27" creationId="{7C0B5524-1164-527F-488D-BE4C0CE9F0A1}"/>
          </ac:spMkLst>
        </pc:spChg>
        <pc:grpChg chg="add mod">
          <ac:chgData name="Havilash Sivaratnam" userId="b92a5899-3541-4eb5-9d8c-dbcb772a8f76" providerId="ADAL" clId="{185B6D18-C4B8-4F37-8BB9-ED17648F8CFB}" dt="2022-10-04T15:38:40.410" v="297" actId="164"/>
          <ac:grpSpMkLst>
            <pc:docMk/>
            <pc:sldMk cId="2950220270" sldId="262"/>
            <ac:grpSpMk id="11" creationId="{444F9157-5078-165B-3142-DAE88BF052F1}"/>
          </ac:grpSpMkLst>
        </pc:grpChg>
        <pc:picChg chg="add mod">
          <ac:chgData name="Havilash Sivaratnam" userId="b92a5899-3541-4eb5-9d8c-dbcb772a8f76" providerId="ADAL" clId="{185B6D18-C4B8-4F37-8BB9-ED17648F8CFB}" dt="2022-10-04T16:04:47.351" v="640" actId="1076"/>
          <ac:picMkLst>
            <pc:docMk/>
            <pc:sldMk cId="2950220270" sldId="262"/>
            <ac:picMk id="1026" creationId="{2F92ED67-82FF-C5A9-F96C-BE73CE5564E6}"/>
          </ac:picMkLst>
        </pc:picChg>
      </pc:sldChg>
      <pc:sldChg chg="addSp delSp modSp add mod modTransition">
        <pc:chgData name="Havilash Sivaratnam" userId="b92a5899-3541-4eb5-9d8c-dbcb772a8f76" providerId="ADAL" clId="{185B6D18-C4B8-4F37-8BB9-ED17648F8CFB}" dt="2022-10-04T16:00:38.194" v="624"/>
        <pc:sldMkLst>
          <pc:docMk/>
          <pc:sldMk cId="877759395" sldId="263"/>
        </pc:sldMkLst>
        <pc:spChg chg="mod">
          <ac:chgData name="Havilash Sivaratnam" userId="b92a5899-3541-4eb5-9d8c-dbcb772a8f76" providerId="ADAL" clId="{185B6D18-C4B8-4F37-8BB9-ED17648F8CFB}" dt="2022-10-03T17:09:47.692" v="221" actId="20577"/>
          <ac:spMkLst>
            <pc:docMk/>
            <pc:sldMk cId="877759395" sldId="263"/>
            <ac:spMk id="2" creationId="{90416273-E999-2FCF-DF6A-86F69562081A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" creationId="{F10DBABA-0F6F-E2F8-4C90-9B7DFF0B5EEF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9" creationId="{908D9E37-2A7E-9550-99C4-4EC4265A88AA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0" creationId="{85637E06-B374-B619-E6F9-167713B9AB19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3" creationId="{9F9DE825-AB34-71BA-530B-548B5C1E89CA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4" creationId="{9E7A09E3-CC81-734F-7DE2-FE7684F2A770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5" creationId="{AED6021E-9D66-DF06-42C8-9104D2B863DF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6" creationId="{674A00A7-31EF-A197-BE54-190E21BEF7A5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7" creationId="{11FC9DD0-55D4-1DBD-D742-740CF5278087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8" creationId="{5BD3E740-E27E-B3D0-FDDF-305210E1DC4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19" creationId="{89206C6F-AF90-F400-FE92-08E501F01E84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0" creationId="{48AEF402-6944-A01F-EE90-C81F01F50EA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1" creationId="{E4D3F348-CB57-B68C-A93B-8F1D0DA364D9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2" creationId="{8527E1D3-6108-128A-3AF2-88F34038102F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3" creationId="{19277AE3-1C8B-154C-D4BC-3D08006CB6D4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4" creationId="{E062D7CE-F5CF-976A-603B-87CE95A11A0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5" creationId="{ECF64D9F-F439-E99F-1FD1-8C8A0DFE2C5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8" creationId="{49274361-11DF-7272-9138-B8F263E4DE2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29" creationId="{3EB0692A-8AD1-7E95-FD89-B343C08096B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0" creationId="{30382272-241A-CE7A-1749-92749320654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1" creationId="{D6735267-42B0-4584-CA39-4CDEE832944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4" creationId="{27D80F98-E84D-6FA8-4F46-F49334CB5CAD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5" creationId="{B57C0760-C93F-E8BD-72EF-4B4B7388192D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6" creationId="{8607F3DE-D32F-075E-8838-74D94C31861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7" creationId="{0854B5EF-AE03-B2A3-2944-BB254AAD1B0D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8" creationId="{345AE2A0-4F3E-6672-EE65-B43A1F1B84E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39" creationId="{FBC4BC4A-4014-2BEE-4019-B6641830DB2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0" creationId="{B3FB44C3-9206-F629-68B3-B524B1D7E759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1" creationId="{75790253-A965-B7CB-A559-D2EA75A7F655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3" creationId="{EF5EB3EE-3B89-0AF4-C9F9-56289F02B1D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4" creationId="{48844D38-AF98-DFDD-C2B4-DD7B076DB07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8" creationId="{D36B6B31-4266-058A-0A72-10205705EBA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49" creationId="{78B4E162-1399-0880-BF1F-D7A97B2E4D9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0" creationId="{24D64D91-93DA-AFA7-2DA2-C57042339D31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1" creationId="{47EAB201-4942-2848-5968-18C96554171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4" creationId="{CD5753BD-AF4C-4736-2C36-C6679EF1352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5" creationId="{559D23CE-602F-3960-BE37-131E2DA2BD13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6" creationId="{B0B29CA5-DC58-CD9C-C488-08784E174942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7" creationId="{D593F6AA-FD0F-6EAD-8AA7-6D968C489CCB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59" creationId="{31BF7DE2-4D20-6AE3-516E-18B6649BD046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0" creationId="{AD61AB09-B035-6108-3020-53CF953C732E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1" creationId="{86AE9C05-E41F-B258-7DE7-F3C25C613320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2" creationId="{369A7354-5A17-46DE-A99D-832E0B0E0A05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4" creationId="{94891E0B-770D-C5B3-37C0-D2C4742BDE60}"/>
          </ac:spMkLst>
        </pc:spChg>
        <pc:spChg chg="mod">
          <ac:chgData name="Havilash Sivaratnam" userId="b92a5899-3541-4eb5-9d8c-dbcb772a8f76" providerId="ADAL" clId="{185B6D18-C4B8-4F37-8BB9-ED17648F8CFB}" dt="2022-10-03T17:13:20.909" v="227" actId="27803"/>
          <ac:spMkLst>
            <pc:docMk/>
            <pc:sldMk cId="877759395" sldId="263"/>
            <ac:spMk id="65" creationId="{8D7F1847-2110-DC60-7708-2712151C93AE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6" creationId="{6C784FC1-6D11-471E-15E0-BC4C9B4BD6D4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7" creationId="{9C3547DF-48A6-5954-2624-E56758031630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8" creationId="{BED23424-419E-DE8C-7A5F-6F9244216435}"/>
          </ac:spMkLst>
        </pc:spChg>
        <pc:spChg chg="add mod">
          <ac:chgData name="Havilash Sivaratnam" userId="b92a5899-3541-4eb5-9d8c-dbcb772a8f76" providerId="ADAL" clId="{185B6D18-C4B8-4F37-8BB9-ED17648F8CFB}" dt="2022-10-03T17:14:40.436" v="254" actId="164"/>
          <ac:spMkLst>
            <pc:docMk/>
            <pc:sldMk cId="877759395" sldId="263"/>
            <ac:spMk id="69" creationId="{A353CF95-5B13-8AFC-B4E6-B6F61D903DDC}"/>
          </ac:spMkLst>
        </pc:spChg>
        <pc:grpChg chg="add del 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" creationId="{398C9176-3EE8-296E-1287-4671C19A9EA7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" creationId="{4EBC6C8D-7274-5E0C-1763-B6DB73A0C832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8" creationId="{61DFACA2-7EB9-8EF4-01E9-13691FBD4DB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11" creationId="{E1155AC9-9DDE-5F16-CBB1-807F8646D25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12" creationId="{0713D844-4093-E3A7-30B2-B2E1D85DB5A3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26" creationId="{6985171F-0FC7-3644-9D1C-F4808B9E4197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27" creationId="{2453F2CC-AAFB-DC0D-66C3-D53E76234622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32" creationId="{C2E72BF6-80D3-59E3-5874-EB0EB71781E6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33" creationId="{F58E20DC-BA4E-819E-344E-CBC445F9CF7B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2" creationId="{8F4B8B95-0BA2-2C61-A17A-3F53AED5154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5" creationId="{333AAF68-770E-6F9D-D72A-0827F1CDC4C6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6" creationId="{D05175EA-A0E9-4B07-4807-DE69F5D9478A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47" creationId="{67162C8E-3B62-DD15-8E80-6EADD9D716B4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2" creationId="{98E3BD6F-5BA7-8AFE-AAD2-9766F8BD14DC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3" creationId="{2C370C4E-EAD3-CE00-4B77-1F322AF28A68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58" creationId="{52A132C3-1519-E42E-5E0F-BD37A9FBD071}"/>
          </ac:grpSpMkLst>
        </pc:grpChg>
        <pc:grpChg chg="mod">
          <ac:chgData name="Havilash Sivaratnam" userId="b92a5899-3541-4eb5-9d8c-dbcb772a8f76" providerId="ADAL" clId="{185B6D18-C4B8-4F37-8BB9-ED17648F8CFB}" dt="2022-10-03T17:13:20.909" v="227" actId="27803"/>
          <ac:grpSpMkLst>
            <pc:docMk/>
            <pc:sldMk cId="877759395" sldId="263"/>
            <ac:grpSpMk id="63" creationId="{79237E28-5BB9-CE3E-BA45-48365710253A}"/>
          </ac:grpSpMkLst>
        </pc:grpChg>
        <pc:grpChg chg="add mod">
          <ac:chgData name="Havilash Sivaratnam" userId="b92a5899-3541-4eb5-9d8c-dbcb772a8f76" providerId="ADAL" clId="{185B6D18-C4B8-4F37-8BB9-ED17648F8CFB}" dt="2022-10-03T17:14:40.436" v="254" actId="164"/>
          <ac:grpSpMkLst>
            <pc:docMk/>
            <pc:sldMk cId="877759395" sldId="263"/>
            <ac:grpSpMk id="70" creationId="{4060B770-E3AC-3E84-B146-ED3630AE5C1B}"/>
          </ac:grpSpMkLst>
        </pc:grpChg>
        <pc:picChg chg="add del mod">
          <ac:chgData name="Havilash Sivaratnam" userId="b92a5899-3541-4eb5-9d8c-dbcb772a8f76" providerId="ADAL" clId="{185B6D18-C4B8-4F37-8BB9-ED17648F8CFB}" dt="2022-10-03T17:13:22.514" v="229"/>
          <ac:picMkLst>
            <pc:docMk/>
            <pc:sldMk cId="877759395" sldId="263"/>
            <ac:picMk id="3" creationId="{66D08E0B-A3B4-4C39-3FB3-1009210414EE}"/>
          </ac:picMkLst>
        </pc:picChg>
        <pc:picChg chg="add del mod">
          <ac:chgData name="Havilash Sivaratnam" userId="b92a5899-3541-4eb5-9d8c-dbcb772a8f76" providerId="ADAL" clId="{185B6D18-C4B8-4F37-8BB9-ED17648F8CFB}" dt="2022-10-03T17:14:40.436" v="254" actId="164"/>
          <ac:picMkLst>
            <pc:docMk/>
            <pc:sldMk cId="877759395" sldId="263"/>
            <ac:picMk id="7" creationId="{43450757-076A-98AE-992D-C2096F1D2660}"/>
          </ac:picMkLst>
        </pc:picChg>
      </pc:sldChg>
      <pc:sldChg chg="modSp add mod modTransition">
        <pc:chgData name="Havilash Sivaratnam" userId="b92a5899-3541-4eb5-9d8c-dbcb772a8f76" providerId="ADAL" clId="{185B6D18-C4B8-4F37-8BB9-ED17648F8CFB}" dt="2022-10-04T16:00:26.266" v="623"/>
        <pc:sldMkLst>
          <pc:docMk/>
          <pc:sldMk cId="998931961" sldId="264"/>
        </pc:sldMkLst>
        <pc:spChg chg="mod">
          <ac:chgData name="Havilash Sivaratnam" userId="b92a5899-3541-4eb5-9d8c-dbcb772a8f76" providerId="ADAL" clId="{185B6D18-C4B8-4F37-8BB9-ED17648F8CFB}" dt="2022-10-04T15:52:23.293" v="367" actId="207"/>
          <ac:spMkLst>
            <pc:docMk/>
            <pc:sldMk cId="998931961" sldId="264"/>
            <ac:spMk id="4" creationId="{02FB0BAA-FC46-A399-BE30-F25C1C1DB2CA}"/>
          </ac:spMkLst>
        </pc:spChg>
        <pc:spChg chg="mod">
          <ac:chgData name="Havilash Sivaratnam" userId="b92a5899-3541-4eb5-9d8c-dbcb772a8f76" providerId="ADAL" clId="{185B6D18-C4B8-4F37-8BB9-ED17648F8CFB}" dt="2022-10-04T15:52:52.471" v="368" actId="207"/>
          <ac:spMkLst>
            <pc:docMk/>
            <pc:sldMk cId="998931961" sldId="264"/>
            <ac:spMk id="5" creationId="{859EA48E-D7C5-61D2-2F51-60A65E4EAE76}"/>
          </ac:spMkLst>
        </pc:spChg>
        <pc:spChg chg="mod">
          <ac:chgData name="Havilash Sivaratnam" userId="b92a5899-3541-4eb5-9d8c-dbcb772a8f76" providerId="ADAL" clId="{185B6D18-C4B8-4F37-8BB9-ED17648F8CFB}" dt="2022-10-04T15:53:21.264" v="369" actId="207"/>
          <ac:spMkLst>
            <pc:docMk/>
            <pc:sldMk cId="998931961" sldId="264"/>
            <ac:spMk id="6" creationId="{7CA99B0C-7CBF-4E1F-2DBD-A3DA1D267B28}"/>
          </ac:spMkLst>
        </pc:spChg>
        <pc:spChg chg="mod">
          <ac:chgData name="Havilash Sivaratnam" userId="b92a5899-3541-4eb5-9d8c-dbcb772a8f76" providerId="ADAL" clId="{185B6D18-C4B8-4F37-8BB9-ED17648F8CFB}" dt="2022-10-04T15:53:49.497" v="370" actId="207"/>
          <ac:spMkLst>
            <pc:docMk/>
            <pc:sldMk cId="998931961" sldId="264"/>
            <ac:spMk id="8" creationId="{C42F2973-91D5-DF9B-0CF0-95B28AEABE34}"/>
          </ac:spMkLst>
        </pc:spChg>
        <pc:spChg chg="mod">
          <ac:chgData name="Havilash Sivaratnam" userId="b92a5899-3541-4eb5-9d8c-dbcb772a8f76" providerId="ADAL" clId="{185B6D18-C4B8-4F37-8BB9-ED17648F8CFB}" dt="2022-10-04T15:54:43.570" v="371" actId="207"/>
          <ac:spMkLst>
            <pc:docMk/>
            <pc:sldMk cId="998931961" sldId="264"/>
            <ac:spMk id="9" creationId="{26CB1C31-AFBA-7EFB-85F2-3BAFD7489367}"/>
          </ac:spMkLst>
        </pc:spChg>
      </pc:sldChg>
      <pc:sldChg chg="addSp delSp modSp mod">
        <pc:chgData name="Havilash Sivaratnam" userId="b92a5899-3541-4eb5-9d8c-dbcb772a8f76" providerId="ADAL" clId="{185B6D18-C4B8-4F37-8BB9-ED17648F8CFB}" dt="2022-10-06T19:12:47.142" v="689" actId="1076"/>
        <pc:sldMkLst>
          <pc:docMk/>
          <pc:sldMk cId="500753334" sldId="265"/>
        </pc:sldMkLst>
        <pc:spChg chg="mod">
          <ac:chgData name="Havilash Sivaratnam" userId="b92a5899-3541-4eb5-9d8c-dbcb772a8f76" providerId="ADAL" clId="{185B6D18-C4B8-4F37-8BB9-ED17648F8CFB}" dt="2022-10-06T19:09:14.048" v="652" actId="20577"/>
          <ac:spMkLst>
            <pc:docMk/>
            <pc:sldMk cId="500753334" sldId="265"/>
            <ac:spMk id="2" creationId="{250E1E99-138B-DF55-79D9-EACF7A357A66}"/>
          </ac:spMkLst>
        </pc:spChg>
        <pc:spChg chg="mod">
          <ac:chgData name="Havilash Sivaratnam" userId="b92a5899-3541-4eb5-9d8c-dbcb772a8f76" providerId="ADAL" clId="{185B6D18-C4B8-4F37-8BB9-ED17648F8CFB}" dt="2022-10-06T19:09:05.264" v="643"/>
          <ac:spMkLst>
            <pc:docMk/>
            <pc:sldMk cId="500753334" sldId="265"/>
            <ac:spMk id="5" creationId="{F6C2E1C1-1B64-C0DD-8BFD-8A0635B4723C}"/>
          </ac:spMkLst>
        </pc:spChg>
        <pc:spChg chg="add mod">
          <ac:chgData name="Havilash Sivaratnam" userId="b92a5899-3541-4eb5-9d8c-dbcb772a8f76" providerId="ADAL" clId="{185B6D18-C4B8-4F37-8BB9-ED17648F8CFB}" dt="2022-10-06T19:12:47.142" v="689" actId="1076"/>
          <ac:spMkLst>
            <pc:docMk/>
            <pc:sldMk cId="500753334" sldId="265"/>
            <ac:spMk id="10" creationId="{D6BCE0FD-86FB-A57A-7386-CCF44CBD3DD0}"/>
          </ac:spMkLst>
        </pc:spChg>
        <pc:picChg chg="add mod modCrop">
          <ac:chgData name="Havilash Sivaratnam" userId="b92a5899-3541-4eb5-9d8c-dbcb772a8f76" providerId="ADAL" clId="{185B6D18-C4B8-4F37-8BB9-ED17648F8CFB}" dt="2022-10-06T19:11:17.137" v="675" actId="1076"/>
          <ac:picMkLst>
            <pc:docMk/>
            <pc:sldMk cId="500753334" sldId="265"/>
            <ac:picMk id="4" creationId="{AC24C064-15EF-DC26-0730-93C74BE6E172}"/>
          </ac:picMkLst>
        </pc:picChg>
        <pc:picChg chg="add mod modCrop">
          <ac:chgData name="Havilash Sivaratnam" userId="b92a5899-3541-4eb5-9d8c-dbcb772a8f76" providerId="ADAL" clId="{185B6D18-C4B8-4F37-8BB9-ED17648F8CFB}" dt="2022-10-06T19:11:13.835" v="674" actId="1076"/>
          <ac:picMkLst>
            <pc:docMk/>
            <pc:sldMk cId="500753334" sldId="265"/>
            <ac:picMk id="7" creationId="{1AAFB21F-AD24-04E3-A5D8-C5E7C9256A2C}"/>
          </ac:picMkLst>
        </pc:picChg>
        <pc:picChg chg="add mod">
          <ac:chgData name="Havilash Sivaratnam" userId="b92a5899-3541-4eb5-9d8c-dbcb772a8f76" providerId="ADAL" clId="{185B6D18-C4B8-4F37-8BB9-ED17648F8CFB}" dt="2022-10-06T19:12:10.193" v="677" actId="1076"/>
          <ac:picMkLst>
            <pc:docMk/>
            <pc:sldMk cId="500753334" sldId="265"/>
            <ac:picMk id="9" creationId="{D06A7AFD-2BA2-AFBF-7FC0-B02486EEAB21}"/>
          </ac:picMkLst>
        </pc:picChg>
        <pc:picChg chg="del">
          <ac:chgData name="Havilash Sivaratnam" userId="b92a5899-3541-4eb5-9d8c-dbcb772a8f76" providerId="ADAL" clId="{185B6D18-C4B8-4F37-8BB9-ED17648F8CFB}" dt="2022-10-06T19:09:19.887" v="654" actId="478"/>
          <ac:picMkLst>
            <pc:docMk/>
            <pc:sldMk cId="500753334" sldId="265"/>
            <ac:picMk id="12" creationId="{C7AB835B-9BF1-EC49-A30F-CE73413C05FF}"/>
          </ac:picMkLst>
        </pc:picChg>
        <pc:picChg chg="del">
          <ac:chgData name="Havilash Sivaratnam" userId="b92a5899-3541-4eb5-9d8c-dbcb772a8f76" providerId="ADAL" clId="{185B6D18-C4B8-4F37-8BB9-ED17648F8CFB}" dt="2022-10-06T19:09:19.361" v="653" actId="478"/>
          <ac:picMkLst>
            <pc:docMk/>
            <pc:sldMk cId="500753334" sldId="265"/>
            <ac:picMk id="14" creationId="{1B134672-3C25-D6B1-5309-D5FC4F9F285D}"/>
          </ac:picMkLst>
        </pc:picChg>
        <pc:picChg chg="del">
          <ac:chgData name="Havilash Sivaratnam" userId="b92a5899-3541-4eb5-9d8c-dbcb772a8f76" providerId="ADAL" clId="{185B6D18-C4B8-4F37-8BB9-ED17648F8CFB}" dt="2022-10-06T19:09:20.565" v="655" actId="478"/>
          <ac:picMkLst>
            <pc:docMk/>
            <pc:sldMk cId="500753334" sldId="265"/>
            <ac:picMk id="21" creationId="{B898EB7A-CFAF-128E-2979-37C40B3FC7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651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00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64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984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8802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72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479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608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592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597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490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209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172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1085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77CB61F-8064-494C-AE5A-D23A5956DE3E}" type="datetimeFigureOut">
              <a:rPr lang="de-CH" smtClean="0"/>
              <a:t>06.10.2022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67F8322-71DF-4668-9C19-20E115CEE8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6361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BFEFF-94EE-0874-E9F2-9DB9C29C1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Portfolio Website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EA7383-105D-E8D4-E255-C9491221A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219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Login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1" y="2618034"/>
            <a:ext cx="8262534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5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C0BC8-301E-144F-9658-DB4DC8CF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FB0BAA-FC46-A399-BE30-F25C1C1DB2CA}"/>
              </a:ext>
            </a:extLst>
          </p:cNvPr>
          <p:cNvSpPr/>
          <p:nvPr/>
        </p:nvSpPr>
        <p:spPr>
          <a:xfrm>
            <a:off x="5239224" y="2385828"/>
            <a:ext cx="1713552" cy="1713552"/>
          </a:xfrm>
          <a:prstGeom prst="rect">
            <a:avLst/>
          </a:prstGeom>
          <a:solidFill>
            <a:srgbClr val="5269E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9EA48E-D7C5-61D2-2F51-60A65E4EAE76}"/>
              </a:ext>
            </a:extLst>
          </p:cNvPr>
          <p:cNvSpPr/>
          <p:nvPr/>
        </p:nvSpPr>
        <p:spPr>
          <a:xfrm>
            <a:off x="3669216" y="2529372"/>
            <a:ext cx="1426464" cy="1426464"/>
          </a:xfrm>
          <a:prstGeom prst="rect">
            <a:avLst/>
          </a:prstGeom>
          <a:solidFill>
            <a:srgbClr val="435ACB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A99B0C-7CBF-4E1F-2DBD-A3DA1D267B28}"/>
              </a:ext>
            </a:extLst>
          </p:cNvPr>
          <p:cNvSpPr/>
          <p:nvPr/>
        </p:nvSpPr>
        <p:spPr>
          <a:xfrm>
            <a:off x="7096320" y="2529372"/>
            <a:ext cx="1426464" cy="1426464"/>
          </a:xfrm>
          <a:prstGeom prst="rect">
            <a:avLst/>
          </a:prstGeom>
          <a:solidFill>
            <a:srgbClr val="8294ED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2F2973-91D5-DF9B-0CF0-95B28AEABE34}"/>
              </a:ext>
            </a:extLst>
          </p:cNvPr>
          <p:cNvSpPr/>
          <p:nvPr/>
        </p:nvSpPr>
        <p:spPr>
          <a:xfrm>
            <a:off x="8666328" y="2529372"/>
            <a:ext cx="1426464" cy="1426464"/>
          </a:xfrm>
          <a:prstGeom prst="rect">
            <a:avLst/>
          </a:prstGeom>
          <a:solidFill>
            <a:srgbClr val="B6C1FC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CB1C31-AFBA-7EFB-85F2-3BAFD7489367}"/>
              </a:ext>
            </a:extLst>
          </p:cNvPr>
          <p:cNvSpPr/>
          <p:nvPr/>
        </p:nvSpPr>
        <p:spPr>
          <a:xfrm>
            <a:off x="2099208" y="2529372"/>
            <a:ext cx="1426464" cy="1426464"/>
          </a:xfrm>
          <a:prstGeom prst="rect">
            <a:avLst/>
          </a:prstGeom>
          <a:solidFill>
            <a:srgbClr val="28398A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8C1628F-F72B-EAA4-D50F-7F618373FF82}"/>
              </a:ext>
            </a:extLst>
          </p:cNvPr>
          <p:cNvSpPr/>
          <p:nvPr/>
        </p:nvSpPr>
        <p:spPr>
          <a:xfrm>
            <a:off x="529200" y="252937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31AAE4-A722-3F18-FD76-5A510639DE36}"/>
              </a:ext>
            </a:extLst>
          </p:cNvPr>
          <p:cNvSpPr/>
          <p:nvPr/>
        </p:nvSpPr>
        <p:spPr>
          <a:xfrm>
            <a:off x="10236336" y="252937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D21B2A4-E759-58C0-7D6D-BB0952EB6A15}"/>
              </a:ext>
            </a:extLst>
          </p:cNvPr>
          <p:cNvSpPr/>
          <p:nvPr/>
        </p:nvSpPr>
        <p:spPr>
          <a:xfrm>
            <a:off x="5382768" y="4617252"/>
            <a:ext cx="1426464" cy="1426464"/>
          </a:xfrm>
          <a:prstGeom prst="rect">
            <a:avLst/>
          </a:prstGeom>
          <a:solidFill>
            <a:srgbClr val="80808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0086261-EADC-8EE0-A4C9-45A7E5CFFCED}"/>
              </a:ext>
            </a:extLst>
          </p:cNvPr>
          <p:cNvSpPr/>
          <p:nvPr/>
        </p:nvSpPr>
        <p:spPr>
          <a:xfrm>
            <a:off x="2955984" y="4617252"/>
            <a:ext cx="1426464" cy="1426464"/>
          </a:xfrm>
          <a:prstGeom prst="rect">
            <a:avLst/>
          </a:prstGeom>
          <a:solidFill>
            <a:srgbClr val="40404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F52B9C-85FB-5869-DCAC-E0A9EA0C76AA}"/>
              </a:ext>
            </a:extLst>
          </p:cNvPr>
          <p:cNvSpPr/>
          <p:nvPr/>
        </p:nvSpPr>
        <p:spPr>
          <a:xfrm>
            <a:off x="7809552" y="4617252"/>
            <a:ext cx="1426464" cy="1426464"/>
          </a:xfrm>
          <a:prstGeom prst="rect">
            <a:avLst/>
          </a:prstGeom>
          <a:solidFill>
            <a:srgbClr val="BFBFB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0CDC039-3CF1-63A3-CE14-E98BF96307E7}"/>
              </a:ext>
            </a:extLst>
          </p:cNvPr>
          <p:cNvSpPr/>
          <p:nvPr/>
        </p:nvSpPr>
        <p:spPr>
          <a:xfrm>
            <a:off x="529200" y="461725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B6EBCC6-FB6E-6EAC-7FD6-B5D4DA7A018D}"/>
              </a:ext>
            </a:extLst>
          </p:cNvPr>
          <p:cNvSpPr/>
          <p:nvPr/>
        </p:nvSpPr>
        <p:spPr>
          <a:xfrm>
            <a:off x="10236336" y="461725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ED67-82FF-C5A9-F96C-BE73CE5564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80463" r="1639" b="833"/>
          <a:stretch/>
        </p:blipFill>
        <p:spPr bwMode="auto">
          <a:xfrm>
            <a:off x="5458299" y="343522"/>
            <a:ext cx="6280032" cy="1282700"/>
          </a:xfrm>
          <a:prstGeom prst="rect">
            <a:avLst/>
          </a:prstGeom>
          <a:ln w="38100" cap="sq">
            <a:solidFill>
              <a:srgbClr val="9DAAED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2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C0BC8-301E-144F-9658-DB4DC8CF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Colors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2FB0BAA-FC46-A399-BE30-F25C1C1DB2CA}"/>
              </a:ext>
            </a:extLst>
          </p:cNvPr>
          <p:cNvSpPr/>
          <p:nvPr/>
        </p:nvSpPr>
        <p:spPr>
          <a:xfrm>
            <a:off x="5239224" y="2385828"/>
            <a:ext cx="1713552" cy="1713552"/>
          </a:xfrm>
          <a:prstGeom prst="rect">
            <a:avLst/>
          </a:prstGeom>
          <a:solidFill>
            <a:srgbClr val="52E086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59EA48E-D7C5-61D2-2F51-60A65E4EAE76}"/>
              </a:ext>
            </a:extLst>
          </p:cNvPr>
          <p:cNvSpPr/>
          <p:nvPr/>
        </p:nvSpPr>
        <p:spPr>
          <a:xfrm>
            <a:off x="3669216" y="2529372"/>
            <a:ext cx="1426464" cy="1426464"/>
          </a:xfrm>
          <a:prstGeom prst="rect">
            <a:avLst/>
          </a:prstGeom>
          <a:solidFill>
            <a:srgbClr val="43CB75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CA99B0C-7CBF-4E1F-2DBD-A3DA1D267B28}"/>
              </a:ext>
            </a:extLst>
          </p:cNvPr>
          <p:cNvSpPr/>
          <p:nvPr/>
        </p:nvSpPr>
        <p:spPr>
          <a:xfrm>
            <a:off x="7096320" y="2529372"/>
            <a:ext cx="1426464" cy="1426464"/>
          </a:xfrm>
          <a:prstGeom prst="rect">
            <a:avLst/>
          </a:prstGeom>
          <a:solidFill>
            <a:srgbClr val="82EDA9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42F2973-91D5-DF9B-0CF0-95B28AEABE34}"/>
              </a:ext>
            </a:extLst>
          </p:cNvPr>
          <p:cNvSpPr/>
          <p:nvPr/>
        </p:nvSpPr>
        <p:spPr>
          <a:xfrm>
            <a:off x="8666328" y="2529372"/>
            <a:ext cx="1426464" cy="1426464"/>
          </a:xfrm>
          <a:prstGeom prst="rect">
            <a:avLst/>
          </a:prstGeom>
          <a:solidFill>
            <a:srgbClr val="B6FCC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CB1C31-AFBA-7EFB-85F2-3BAFD7489367}"/>
              </a:ext>
            </a:extLst>
          </p:cNvPr>
          <p:cNvSpPr/>
          <p:nvPr/>
        </p:nvSpPr>
        <p:spPr>
          <a:xfrm>
            <a:off x="2099208" y="2529372"/>
            <a:ext cx="1426464" cy="1426464"/>
          </a:xfrm>
          <a:prstGeom prst="rect">
            <a:avLst/>
          </a:prstGeom>
          <a:solidFill>
            <a:srgbClr val="288A4C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8C1628F-F72B-EAA4-D50F-7F618373FF82}"/>
              </a:ext>
            </a:extLst>
          </p:cNvPr>
          <p:cNvSpPr/>
          <p:nvPr/>
        </p:nvSpPr>
        <p:spPr>
          <a:xfrm>
            <a:off x="529200" y="252937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31AAE4-A722-3F18-FD76-5A510639DE36}"/>
              </a:ext>
            </a:extLst>
          </p:cNvPr>
          <p:cNvSpPr/>
          <p:nvPr/>
        </p:nvSpPr>
        <p:spPr>
          <a:xfrm>
            <a:off x="10236336" y="252937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D21B2A4-E759-58C0-7D6D-BB0952EB6A15}"/>
              </a:ext>
            </a:extLst>
          </p:cNvPr>
          <p:cNvSpPr/>
          <p:nvPr/>
        </p:nvSpPr>
        <p:spPr>
          <a:xfrm>
            <a:off x="5382768" y="4617252"/>
            <a:ext cx="1426464" cy="1426464"/>
          </a:xfrm>
          <a:prstGeom prst="rect">
            <a:avLst/>
          </a:prstGeom>
          <a:solidFill>
            <a:srgbClr val="80808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0086261-EADC-8EE0-A4C9-45A7E5CFFCED}"/>
              </a:ext>
            </a:extLst>
          </p:cNvPr>
          <p:cNvSpPr/>
          <p:nvPr/>
        </p:nvSpPr>
        <p:spPr>
          <a:xfrm>
            <a:off x="2955984" y="4617252"/>
            <a:ext cx="1426464" cy="1426464"/>
          </a:xfrm>
          <a:prstGeom prst="rect">
            <a:avLst/>
          </a:prstGeom>
          <a:solidFill>
            <a:srgbClr val="40404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F52B9C-85FB-5869-DCAC-E0A9EA0C76AA}"/>
              </a:ext>
            </a:extLst>
          </p:cNvPr>
          <p:cNvSpPr/>
          <p:nvPr/>
        </p:nvSpPr>
        <p:spPr>
          <a:xfrm>
            <a:off x="7809552" y="4617252"/>
            <a:ext cx="1426464" cy="1426464"/>
          </a:xfrm>
          <a:prstGeom prst="rect">
            <a:avLst/>
          </a:prstGeom>
          <a:solidFill>
            <a:srgbClr val="BFBFB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0CDC039-3CF1-63A3-CE14-E98BF96307E7}"/>
              </a:ext>
            </a:extLst>
          </p:cNvPr>
          <p:cNvSpPr/>
          <p:nvPr/>
        </p:nvSpPr>
        <p:spPr>
          <a:xfrm>
            <a:off x="529200" y="4617252"/>
            <a:ext cx="1426464" cy="1426464"/>
          </a:xfrm>
          <a:prstGeom prst="rect">
            <a:avLst/>
          </a:prstGeom>
          <a:solidFill>
            <a:srgbClr val="000000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B6EBCC6-FB6E-6EAC-7FD6-B5D4DA7A018D}"/>
              </a:ext>
            </a:extLst>
          </p:cNvPr>
          <p:cNvSpPr/>
          <p:nvPr/>
        </p:nvSpPr>
        <p:spPr>
          <a:xfrm>
            <a:off x="10236336" y="4617252"/>
            <a:ext cx="1426464" cy="1426464"/>
          </a:xfrm>
          <a:prstGeom prst="rect">
            <a:avLst/>
          </a:prstGeom>
          <a:solidFill>
            <a:srgbClr val="FFFFFF"/>
          </a:solidFill>
          <a:ln>
            <a:solidFill>
              <a:srgbClr val="9DAA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8931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0E1E99-138B-DF55-79D9-EACF7A35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Font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6C2E1C1-1B64-C0DD-8BFD-8A0635B4723C}"/>
              </a:ext>
            </a:extLst>
          </p:cNvPr>
          <p:cNvSpPr txBox="1"/>
          <p:nvPr/>
        </p:nvSpPr>
        <p:spPr>
          <a:xfrm>
            <a:off x="6896820" y="164704"/>
            <a:ext cx="5119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https://fonts.google.com/specimen/Poppins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24C064-15EF-DC26-0730-93C74BE6E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" r="60285" b="182"/>
          <a:stretch/>
        </p:blipFill>
        <p:spPr>
          <a:xfrm>
            <a:off x="565186" y="2053085"/>
            <a:ext cx="1581243" cy="47100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AAFB21F-AD24-04E3-A5D8-C5E7C9256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2" r="41455" b="1332"/>
          <a:stretch/>
        </p:blipFill>
        <p:spPr>
          <a:xfrm>
            <a:off x="2819288" y="2053086"/>
            <a:ext cx="1769965" cy="471002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6A7AFD-2BA2-AFBF-7FC0-B02486EEA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112" y="3336945"/>
            <a:ext cx="6315956" cy="1857634"/>
          </a:xfrm>
          <a:prstGeom prst="rect">
            <a:avLst/>
          </a:prstGeom>
        </p:spPr>
      </p:pic>
      <p:sp>
        <p:nvSpPr>
          <p:cNvPr id="10" name="Titel 1">
            <a:extLst>
              <a:ext uri="{FF2B5EF4-FFF2-40B4-BE49-F238E27FC236}">
                <a16:creationId xmlns:a16="http://schemas.microsoft.com/office/drawing/2014/main" id="{D6BCE0FD-86FB-A57A-7386-CCF44CBD3DD0}"/>
              </a:ext>
            </a:extLst>
          </p:cNvPr>
          <p:cNvSpPr txBox="1">
            <a:spLocks/>
          </p:cNvSpPr>
          <p:nvPr/>
        </p:nvSpPr>
        <p:spPr>
          <a:xfrm>
            <a:off x="7288150" y="2053085"/>
            <a:ext cx="226387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CH" dirty="0"/>
              <a:t>Poppins</a:t>
            </a:r>
          </a:p>
        </p:txBody>
      </p:sp>
    </p:spTree>
    <p:extLst>
      <p:ext uri="{BB962C8B-B14F-4D97-AF65-F5344CB8AC3E}">
        <p14:creationId xmlns:p14="http://schemas.microsoft.com/office/powerpoint/2010/main" val="50075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Navigation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92590" y="2618034"/>
            <a:ext cx="10006817" cy="32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Home</a:t>
            </a:r>
          </a:p>
        </p:txBody>
      </p:sp>
      <p:pic>
        <p:nvPicPr>
          <p:cNvPr id="205" name="Grafik 204">
            <a:extLst>
              <a:ext uri="{FF2B5EF4-FFF2-40B4-BE49-F238E27FC236}">
                <a16:creationId xmlns:a16="http://schemas.microsoft.com/office/drawing/2014/main" id="{40C8A8EA-85DF-3CB1-5CAD-4F52307E6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0" y="2618034"/>
            <a:ext cx="8262537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About Me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0" y="2618034"/>
            <a:ext cx="8262537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75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Skills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0" y="2618034"/>
            <a:ext cx="8262537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3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16273-E999-2FCF-DF6A-86F69562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Skills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50757-076A-98AE-992D-C2096F1D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964731" y="2618034"/>
            <a:ext cx="8262534" cy="328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0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24</Words>
  <Application>Microsoft Office PowerPoint</Application>
  <PresentationFormat>Breitbild</PresentationFormat>
  <Paragraphs>12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Zitierfähig</vt:lpstr>
      <vt:lpstr>Portfolio Website</vt:lpstr>
      <vt:lpstr>Colors</vt:lpstr>
      <vt:lpstr>Colors</vt:lpstr>
      <vt:lpstr>Font</vt:lpstr>
      <vt:lpstr>Navigation</vt:lpstr>
      <vt:lpstr>Home</vt:lpstr>
      <vt:lpstr>About Me</vt:lpstr>
      <vt:lpstr>Skills</vt:lpstr>
      <vt:lpstr>Skills</vt:lpstr>
      <vt:lpstr>Login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dc:creator>Havilash Sivaratnam</dc:creator>
  <cp:lastModifiedBy>Havilash Sivaratnam</cp:lastModifiedBy>
  <cp:revision>2</cp:revision>
  <dcterms:created xsi:type="dcterms:W3CDTF">2022-09-23T06:29:32Z</dcterms:created>
  <dcterms:modified xsi:type="dcterms:W3CDTF">2022-10-06T19:12:54Z</dcterms:modified>
</cp:coreProperties>
</file>