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9"/>
  </p:notesMasterIdLst>
  <p:handoutMasterIdLst>
    <p:handoutMasterId r:id="rId10"/>
  </p:handoutMasterIdLst>
  <p:sldIdLst>
    <p:sldId id="355" r:id="rId7"/>
    <p:sldId id="357" r:id="rId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7917" autoAdjust="0"/>
  </p:normalViewPr>
  <p:slideViewPr>
    <p:cSldViewPr snapToGrid="0">
      <p:cViewPr varScale="1">
        <p:scale>
          <a:sx n="169" d="100"/>
          <a:sy n="169" d="100"/>
        </p:scale>
        <p:origin x="144" y="1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06/12/2017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06/12/2017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758705" y="2148906"/>
            <a:ext cx="8508999" cy="12741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/>
              <a:t>Pick One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Muhammad </a:t>
            </a:r>
            <a:r>
              <a:rPr lang="en-US" dirty="0" err="1"/>
              <a:t>Inshal</a:t>
            </a:r>
            <a:r>
              <a:rPr lang="en-US" dirty="0"/>
              <a:t> Uddin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Preißner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Jonas Mayer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Artem Bishev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9" y="950373"/>
            <a:ext cx="8508999" cy="410369"/>
          </a:xfrm>
        </p:spPr>
        <p:txBody>
          <a:bodyPr/>
          <a:lstStyle/>
          <a:p>
            <a:r>
              <a:rPr lang="en-US" dirty="0"/>
              <a:t>Interim Demo: </a:t>
            </a:r>
            <a:r>
              <a:rPr lang="en-US" b="1" dirty="0" err="1"/>
              <a:t>Hikari</a:t>
            </a:r>
            <a:r>
              <a:rPr lang="en-US" b="1" dirty="0"/>
              <a:t> no To</a:t>
            </a:r>
            <a:endParaRPr lang="de-DE" b="1" dirty="0"/>
          </a:p>
        </p:txBody>
      </p:sp>
      <p:sp>
        <p:nvSpPr>
          <p:cNvPr id="6" name="Titel 6"/>
          <p:cNvSpPr txBox="1">
            <a:spLocks/>
          </p:cNvSpPr>
          <p:nvPr/>
        </p:nvSpPr>
        <p:spPr>
          <a:xfrm>
            <a:off x="319089" y="1360742"/>
            <a:ext cx="850899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b="1" dirty="0"/>
              <a:t>Computer Games Laboratory 2017/2018</a:t>
            </a:r>
          </a:p>
          <a:p>
            <a:endParaRPr lang="en-US" sz="18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758704" y="5055206"/>
            <a:ext cx="8508999" cy="8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University of Munich</a:t>
            </a:r>
          </a:p>
          <a:p>
            <a:r>
              <a:rPr lang="en-US" dirty="0"/>
              <a:t>06.12.2017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E0FC3D-CAD7-49C7-AC01-732000CA7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AF111-054F-4786-A6AA-ED231D1719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Hikari no To | Team Pick One | Artem, Inshal, Jonas, Paul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76501D6-F8DA-4E4B-9BAB-C396B6A0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92282"/>
            <a:ext cx="8508999" cy="410369"/>
          </a:xfrm>
        </p:spPr>
        <p:txBody>
          <a:bodyPr/>
          <a:lstStyle/>
          <a:p>
            <a:r>
              <a:rPr lang="de-DE" dirty="0"/>
              <a:t>Networking + Lobby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D977C238-9BEC-463F-AA2A-4CD7C2B9104C}"/>
              </a:ext>
            </a:extLst>
          </p:cNvPr>
          <p:cNvSpPr txBox="1">
            <a:spLocks/>
          </p:cNvSpPr>
          <p:nvPr/>
        </p:nvSpPr>
        <p:spPr>
          <a:xfrm>
            <a:off x="319090" y="407705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dirty="0"/>
              <a:t>Interim demo map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D664BA9-9BDC-4BAD-AEB2-1C2848ADD836}"/>
              </a:ext>
            </a:extLst>
          </p:cNvPr>
          <p:cNvSpPr txBox="1">
            <a:spLocks/>
          </p:cNvSpPr>
          <p:nvPr/>
        </p:nvSpPr>
        <p:spPr>
          <a:xfrm>
            <a:off x="323325" y="1096926"/>
            <a:ext cx="8508999" cy="231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Sync’ing of crawlers, master, enemies, attacks, stats, end condition,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Lobby with online and LAN play, player color/name/class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steps: </a:t>
            </a:r>
          </a:p>
          <a:p>
            <a:pPr marL="519113" lvl="1" indent="-342900">
              <a:buFont typeface="Symbol" panose="05050102010706020507" pitchFamily="18" charset="2"/>
              <a:buChar char="-"/>
            </a:pPr>
            <a:r>
              <a:rPr lang="en-US" sz="2200" dirty="0"/>
              <a:t>Revamp lobby UI for more comfort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Challenges:</a:t>
            </a:r>
          </a:p>
          <a:p>
            <a:pPr marL="519113" lvl="1" indent="-342900">
              <a:buFont typeface="Symbol" panose="05050102010706020507" pitchFamily="18" charset="2"/>
              <a:buChar char="-"/>
            </a:pPr>
            <a:r>
              <a:rPr lang="en-US" sz="2200" dirty="0"/>
              <a:t>Server/client split of data/action handling</a:t>
            </a:r>
            <a:endParaRPr lang="en-US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22EEF608-79F7-4664-A742-7EC4C5FABB8D}"/>
              </a:ext>
            </a:extLst>
          </p:cNvPr>
          <p:cNvSpPr txBox="1">
            <a:spLocks/>
          </p:cNvSpPr>
          <p:nvPr/>
        </p:nvSpPr>
        <p:spPr>
          <a:xfrm>
            <a:off x="323325" y="4442178"/>
            <a:ext cx="8508999" cy="18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Basic, to prototype scale &amp; attempt high-rise office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steps: </a:t>
            </a:r>
          </a:p>
          <a:p>
            <a:pPr marL="519113" lvl="1" indent="-342900">
              <a:buFont typeface="Symbol" panose="05050102010706020507" pitchFamily="18" charset="2"/>
              <a:buChar char="-"/>
            </a:pPr>
            <a:r>
              <a:rPr lang="en-US" sz="2200" dirty="0"/>
              <a:t>Add detail, split into modules, create larger “dungeon”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Challenges:</a:t>
            </a:r>
          </a:p>
          <a:p>
            <a:pPr marL="519113" lvl="1" indent="-342900">
              <a:buFont typeface="Symbol" panose="05050102010706020507" pitchFamily="18" charset="2"/>
              <a:buChar char="-"/>
            </a:pPr>
            <a:r>
              <a:rPr lang="en-US" sz="2200" dirty="0"/>
              <a:t>Lack of props, scale, art style incarnation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140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Interim Demo: Hikari no To</vt:lpstr>
      <vt:lpstr>Networking + Lobby</vt:lpstr>
    </vt:vector>
  </TitlesOfParts>
  <Company>Lehrstuhl fml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Bishev Artem</dc:creator>
  <cp:lastModifiedBy>Paul Preißner</cp:lastModifiedBy>
  <cp:revision>263</cp:revision>
  <cp:lastPrinted>2015-07-30T14:04:45Z</cp:lastPrinted>
  <dcterms:created xsi:type="dcterms:W3CDTF">2017-11-01T18:11:47Z</dcterms:created>
  <dcterms:modified xsi:type="dcterms:W3CDTF">2017-12-06T10:32:31Z</dcterms:modified>
</cp:coreProperties>
</file>